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14F16-5B63-47E1-A8FF-D5B3F719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289BB-59FF-4074-85DD-9963D230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296AD-BCCB-4E60-A66A-0E24120D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E6542-8C6B-40F7-A898-738BC261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7D5AD-769C-41A9-B8BE-BA86A021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1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6C0A7-F18B-41C0-BA9E-73215E35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15DA0-9C0A-4DEF-ACD7-7152225AD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2EAAE-2665-460B-B0F1-8A93DC2D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DEE21-03A1-4F46-A8F5-2087F0E8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977CD-87C5-402C-90D6-73EE2417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6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C72232-9D25-47C2-96A6-1A4F5995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ABED3D-4C16-49CF-A27B-501A93A1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3B93B-EFA5-486F-988A-957A244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A716-BEB3-4C01-8420-7A859EE2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9DF7E-3642-4710-9832-E0AA1B22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0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45CF-7C52-482D-A23F-1C264BE1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7BCB8-28A9-4460-92AA-E439EBC6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DEE9C-AEC4-4A2A-86A0-1906589E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95E0F-40E1-4D6A-8497-9EB429FC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785CD3-1D6B-48FA-A423-6CDED8F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1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C836B-0FD9-4A24-86DE-5C360BE1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F1863-1A9A-476D-872C-4D867B70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2401F-285B-4B2B-9B2D-54D306F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0E38D-A760-46FA-BBC2-0C3C678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0B8BE-64B3-4B24-A372-F4D6D8E5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A72D7-ED3F-484D-8087-10960685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5209C-278B-4E11-B7F3-D11253FD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73E75-5D94-4F57-BC0B-7A9D9E95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1DB4B6-209E-40FD-ABAF-80F1BCDD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88FECF-156B-4F18-BBCC-8D3A78D0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AA816-DD44-409C-8502-4BE0147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E9C37-816B-42E0-9D66-264F1B61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9737EA-9252-4814-966E-CB502439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5763FC-BD5A-426A-9849-6C5FBC69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76998E-5B24-4C71-832D-E3FDBD01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B95A4-F144-4784-A1FE-8B4C4EEC6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2C7F9D-EB0B-4276-8F18-81EF59A3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0D3F62-3544-4D88-AEE0-93851D1F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7AC5C-46DC-4D54-8B31-FB7B3B4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9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67D79-8CF2-4EF2-B700-3E86CD92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B6E08D-7591-40A7-8090-53A0A0B7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7AB54A-670E-4ADB-B062-D1F497E6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49BD9C-D592-4BDD-A547-E369DF13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80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E8130-BCF8-426E-AE05-59B3C2BF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6AF5D7-77D8-4007-B40A-010D4EB8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6EE12-354E-4317-A93D-470B4465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0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1276B-39CB-4A17-839E-96A2E952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A1F8E-EBEE-4B15-89FD-E8B9D5EC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337AE3-3F25-47B5-BAA0-27789706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5D05AC-970E-4BDE-B92B-936DCEB0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D5104-2E5E-476E-AD29-A04FB819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9C2A02-0850-46AE-8DCA-DA840DED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8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E5BEF-4CDB-4AB8-9A46-7BB28701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608596-161F-4A5E-87E3-B63CCB09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DBFD91-D8F0-48AF-86A5-E23E5D4C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FD06EE-7324-444C-8A5A-728E706B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6605E7-D36A-41B6-8322-8F43E0E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9676A-9E67-49A1-9133-E48AB688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28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869C09-ADD0-452F-9313-98A068A3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A2509-8588-41BD-90C7-417C1DE5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8CB55-1738-465D-87C0-5029013A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7F46-674C-428E-AF7F-58C0F197060E}" type="datetimeFigureOut">
              <a:rPr lang="de-CH" smtClean="0"/>
              <a:t>17.05.2019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3AAE6-EEB3-410A-9DCD-7778B2405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E3A6A-C882-451C-8D75-E1DB3BAF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8AF1-1A30-48F4-964A-FA7804A2C1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3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DA21-2A6F-49F4-B869-9BC74C0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Unseres Team</a:t>
            </a:r>
          </a:p>
        </p:txBody>
      </p:sp>
      <p:pic>
        <p:nvPicPr>
          <p:cNvPr id="9" name="Grafik 8" descr="Ein Bild, das Person, Schlips, Mann, tragen enthält.&#10;&#10;Automatisch generierte Beschreibung">
            <a:extLst>
              <a:ext uri="{FF2B5EF4-FFF2-40B4-BE49-F238E27FC236}">
                <a16:creationId xmlns:a16="http://schemas.microsoft.com/office/drawing/2014/main" id="{E5B84118-8460-44E6-BD3F-1B926E9B2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70" y="1366716"/>
            <a:ext cx="3127130" cy="3127130"/>
          </a:xfrm>
          <a:prstGeom prst="rect">
            <a:avLst/>
          </a:prstGeom>
        </p:spPr>
      </p:pic>
      <p:pic>
        <p:nvPicPr>
          <p:cNvPr id="11" name="Grafik 10" descr="Ein Bild, das Person, Frau, Kleidung, weiß enthält.&#10;&#10;Automatisch generierte Beschreibung">
            <a:extLst>
              <a:ext uri="{FF2B5EF4-FFF2-40B4-BE49-F238E27FC236}">
                <a16:creationId xmlns:a16="http://schemas.microsoft.com/office/drawing/2014/main" id="{7D8CC608-1DD2-498E-B591-2CDD75BC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16" y="1273908"/>
            <a:ext cx="3219938" cy="3219938"/>
          </a:xfrm>
          <a:prstGeom prst="rect">
            <a:avLst/>
          </a:prstGeom>
        </p:spPr>
      </p:pic>
      <p:pic>
        <p:nvPicPr>
          <p:cNvPr id="15" name="Grafik 14" descr="Ein Bild, das Person, Mann, darstellend, lächelnd enthält.&#10;&#10;Automatisch generierte Beschreibung">
            <a:extLst>
              <a:ext uri="{FF2B5EF4-FFF2-40B4-BE49-F238E27FC236}">
                <a16:creationId xmlns:a16="http://schemas.microsoft.com/office/drawing/2014/main" id="{F46C2063-DCEE-4C64-96BA-56B73AD93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0" y="1366716"/>
            <a:ext cx="3127130" cy="312713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402CECA-DD2D-4B06-8EA0-E10CD8AC10B5}"/>
              </a:ext>
            </a:extLst>
          </p:cNvPr>
          <p:cNvSpPr txBox="1"/>
          <p:nvPr/>
        </p:nvSpPr>
        <p:spPr>
          <a:xfrm>
            <a:off x="838201" y="4611076"/>
            <a:ext cx="28574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CH" dirty="0"/>
              <a:t>Duarte Ramos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Noser Engineering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Applikationsentwickler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CA349A-9959-472A-92A9-2F9892A6160B}"/>
              </a:ext>
            </a:extLst>
          </p:cNvPr>
          <p:cNvSpPr txBox="1"/>
          <p:nvPr/>
        </p:nvSpPr>
        <p:spPr>
          <a:xfrm>
            <a:off x="4532435" y="4754695"/>
            <a:ext cx="28574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CH" dirty="0"/>
              <a:t>Bastian Steingruber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SIX</a:t>
            </a:r>
          </a:p>
          <a:p>
            <a:pPr algn="ctr">
              <a:lnSpc>
                <a:spcPct val="150000"/>
              </a:lnSpc>
            </a:pPr>
            <a:r>
              <a:rPr lang="de-CH" dirty="0"/>
              <a:t>Applikationsentwickler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84D549-365B-44A4-8882-1D91526E7A49}"/>
              </a:ext>
            </a:extLst>
          </p:cNvPr>
          <p:cNvSpPr txBox="1"/>
          <p:nvPr/>
        </p:nvSpPr>
        <p:spPr>
          <a:xfrm>
            <a:off x="8361485" y="4754695"/>
            <a:ext cx="28574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CH" dirty="0"/>
              <a:t>Leandro Ferreira</a:t>
            </a:r>
          </a:p>
          <a:p>
            <a:pPr algn="ctr">
              <a:lnSpc>
                <a:spcPct val="150000"/>
              </a:lnSpc>
            </a:pPr>
            <a:r>
              <a:rPr lang="de-CH" dirty="0" err="1"/>
              <a:t>Crealogix</a:t>
            </a:r>
            <a:endParaRPr lang="de-CH" dirty="0"/>
          </a:p>
          <a:p>
            <a:pPr algn="ctr">
              <a:lnSpc>
                <a:spcPct val="150000"/>
              </a:lnSpc>
            </a:pPr>
            <a:r>
              <a:rPr lang="de-CH" dirty="0"/>
              <a:t>Applikationsentwickler</a:t>
            </a:r>
          </a:p>
        </p:txBody>
      </p:sp>
    </p:spTree>
    <p:extLst>
      <p:ext uri="{BB962C8B-B14F-4D97-AF65-F5344CB8AC3E}">
        <p14:creationId xmlns:p14="http://schemas.microsoft.com/office/powerpoint/2010/main" val="15023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Unseres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Unseres Team</dc:title>
  <dc:creator>Leandro Ferreira</dc:creator>
  <cp:lastModifiedBy>Leandro Ferreira</cp:lastModifiedBy>
  <cp:revision>2</cp:revision>
  <dcterms:created xsi:type="dcterms:W3CDTF">2019-05-17T06:29:23Z</dcterms:created>
  <dcterms:modified xsi:type="dcterms:W3CDTF">2019-05-17T06:48:11Z</dcterms:modified>
</cp:coreProperties>
</file>