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B237-0591-4B14-B2B7-A6A725ABAD81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526F-BBC7-453A-B2B0-40FD4B913F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85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Die </a:t>
            </a:r>
            <a:r>
              <a:rPr lang="de-CH" dirty="0" err="1"/>
              <a:t>OpenweatherAPI</a:t>
            </a:r>
            <a:r>
              <a:rPr lang="de-CH" dirty="0"/>
              <a:t> ist eine sehr verlässliche API, welche sekündliche upgedated wird</a:t>
            </a:r>
          </a:p>
          <a:p>
            <a:r>
              <a:rPr lang="de-CH" dirty="0" err="1"/>
              <a:t>SQLlight</a:t>
            </a:r>
            <a:r>
              <a:rPr lang="de-CH" dirty="0"/>
              <a:t> ist für eine solche App die optimale Lösung um lokal Daten zu speichern</a:t>
            </a:r>
          </a:p>
          <a:p>
            <a:r>
              <a:rPr lang="de-CH" dirty="0"/>
              <a:t>Mit dem Motto «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» wollen wir den Nutzern eine sehr simple Handhabung der App geben, so, dass sie mit wenigen Tastendrücke zum Ziel kommen</a:t>
            </a:r>
          </a:p>
          <a:p>
            <a:r>
              <a:rPr lang="de-CH" dirty="0">
                <a:sym typeface="Wingdings" panose="05000000000000000000" pitchFamily="2" charset="2"/>
              </a:rPr>
              <a:t> Voll funktionsfähige Wetter App bei der …, zudem soll das ganze …, bei dem </a:t>
            </a:r>
            <a:r>
              <a:rPr lang="de-CH" dirty="0" err="1">
                <a:sym typeface="Wingdings" panose="05000000000000000000" pitchFamily="2" charset="2"/>
              </a:rPr>
              <a:t>Frantend</a:t>
            </a:r>
            <a:r>
              <a:rPr lang="de-CH" dirty="0">
                <a:sym typeface="Wingdings" panose="05000000000000000000" pitchFamily="2" charset="2"/>
              </a:rPr>
              <a:t> haben wir darauf geachtet dass …, und das haben wir alles nach dem Motto «</a:t>
            </a:r>
            <a:r>
              <a:rPr lang="de-CH" dirty="0" err="1">
                <a:sym typeface="Wingdings" panose="05000000000000000000" pitchFamily="2" charset="2"/>
              </a:rPr>
              <a:t>less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more</a:t>
            </a:r>
            <a:r>
              <a:rPr lang="de-CH" dirty="0">
                <a:sym typeface="Wingdings" panose="05000000000000000000" pitchFamily="2" charset="2"/>
              </a:rPr>
              <a:t>» implementiert, so, dass 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526F-BBC7-453A-B2B0-40FD4B913F4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40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0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0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3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2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0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3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9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3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5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7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9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3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D57AC8-5333-4B95-9B44-A504B841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0" y="-4053059"/>
            <a:ext cx="11641138" cy="11641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EFD427-D2A0-4284-8E7D-21037063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WeatherApp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89493-86EB-4701-AA38-1C52C6F2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Leandro, Duarte, Bastian</a:t>
            </a:r>
          </a:p>
        </p:txBody>
      </p:sp>
    </p:spTree>
    <p:extLst>
      <p:ext uri="{BB962C8B-B14F-4D97-AF65-F5344CB8AC3E}">
        <p14:creationId xmlns:p14="http://schemas.microsoft.com/office/powerpoint/2010/main" val="3284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 Ergebnis</a:t>
            </a:r>
          </a:p>
          <a:p>
            <a:r>
              <a:rPr lang="de-CH" dirty="0"/>
              <a:t>Herausforderungen</a:t>
            </a:r>
          </a:p>
          <a:p>
            <a:r>
              <a:rPr lang="de-CH" dirty="0"/>
              <a:t>Unsere Lösungen</a:t>
            </a:r>
          </a:p>
          <a:p>
            <a:r>
              <a:rPr lang="de-CH" b="1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63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CC71-1D90-444F-BAFC-91E1D3BF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84D24-F3CF-4E4A-9E6E-2D456AFA3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Sit</a:t>
            </a:r>
            <a:r>
              <a:rPr lang="de-CH" dirty="0"/>
              <a:t> down, relax and </a:t>
            </a:r>
            <a:r>
              <a:rPr lang="de-CH" dirty="0" err="1"/>
              <a:t>enjoy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pure </a:t>
            </a:r>
            <a:r>
              <a:rPr lang="de-CH" dirty="0" err="1"/>
              <a:t>beauty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combination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pro </a:t>
            </a:r>
            <a:r>
              <a:rPr lang="de-CH" dirty="0" err="1"/>
              <a:t>coding</a:t>
            </a:r>
            <a:r>
              <a:rPr lang="de-CH" dirty="0"/>
              <a:t> and pro </a:t>
            </a:r>
            <a:r>
              <a:rPr lang="de-CH" dirty="0" err="1"/>
              <a:t>desgning</a:t>
            </a:r>
            <a:r>
              <a:rPr lang="de-CH" dirty="0"/>
              <a:t> (</a:t>
            </a:r>
            <a:r>
              <a:rPr lang="de-CH" dirty="0" err="1"/>
              <a:t>a.k.a</a:t>
            </a:r>
            <a:r>
              <a:rPr lang="de-CH" dirty="0"/>
              <a:t>. </a:t>
            </a:r>
            <a:r>
              <a:rPr lang="de-CH" dirty="0" err="1"/>
              <a:t>legendness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1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Unsere Ziele</a:t>
            </a:r>
          </a:p>
          <a:p>
            <a:r>
              <a:rPr lang="de-CH" dirty="0"/>
              <a:t>Unser Ergebnis</a:t>
            </a:r>
          </a:p>
          <a:p>
            <a:r>
              <a:rPr lang="de-CH" dirty="0"/>
              <a:t>Herausforderungen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91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15FA391-576F-4C56-8D74-8A43FEC27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23" y="1893345"/>
            <a:ext cx="8629475" cy="48228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A84997-7531-42A4-BD04-3372188C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CEEE5-E34A-4167-8A3B-E661CEA9C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Voll funktionsfähige Wetter </a:t>
            </a:r>
            <a:r>
              <a:rPr lang="de-CH" dirty="0" err="1"/>
              <a:t>app</a:t>
            </a:r>
            <a:endParaRPr lang="de-CH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Jederzeit Zugriff auf die aktuellsten Wetter Daten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Lokale Speicherfunktion deiner Lieblings Städte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Übersichtliches &amp; klares Frontend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dirty="0"/>
              <a:t>Motto «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»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dirty="0"/>
          </a:p>
          <a:p>
            <a:pPr lvl="1">
              <a:buFont typeface="Symbol" panose="05050102010706020507" pitchFamily="18" charset="2"/>
              <a:buChar char="-"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6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b="1" dirty="0"/>
              <a:t>Unser Ergebnis</a:t>
            </a:r>
          </a:p>
          <a:p>
            <a:r>
              <a:rPr lang="de-CH" dirty="0"/>
              <a:t>Herausforderungen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8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6B0B1-F32D-4771-B675-2C3319B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Ergebnis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8DD90D-C8A6-481B-B00E-CB9963CB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75" y="359330"/>
            <a:ext cx="2114550" cy="2114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DDE810-23B4-4370-A205-F87FD5CB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636855"/>
            <a:ext cx="4514850" cy="21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 Ergebnis</a:t>
            </a:r>
          </a:p>
          <a:p>
            <a:r>
              <a:rPr lang="de-CH" dirty="0"/>
              <a:t>Herausforderungen</a:t>
            </a:r>
            <a:endParaRPr lang="de-CH" b="1" dirty="0"/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37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D34029FC-786D-4ED4-A51A-A238510F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8" y="2214694"/>
            <a:ext cx="8348662" cy="45238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902928-5438-47D3-8441-E100947D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DF62-80A4-45DE-9B7E-BF30FDA468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CH" dirty="0"/>
              <a:t>Scrollen bei Horizontalen </a:t>
            </a:r>
            <a:r>
              <a:rPr lang="de-CH" dirty="0" err="1"/>
              <a:t>Listviews</a:t>
            </a: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/>
              <a:t>Ländersuche</a:t>
            </a:r>
          </a:p>
          <a:p>
            <a:pPr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 Ergebnis</a:t>
            </a:r>
          </a:p>
          <a:p>
            <a:r>
              <a:rPr lang="de-CH" dirty="0"/>
              <a:t>Herausforderungen</a:t>
            </a:r>
          </a:p>
          <a:p>
            <a:r>
              <a:rPr lang="de-CH" b="1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755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662F-C508-46C0-97D4-061B05C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D41FA-E400-4AFE-BF4C-5EB2B5C35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Pageviewer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54D5CF59-395F-47C1-A401-F719498C35FD}"/>
              </a:ext>
            </a:extLst>
          </p:cNvPr>
          <p:cNvSpPr/>
          <p:nvPr/>
        </p:nvSpPr>
        <p:spPr>
          <a:xfrm>
            <a:off x="6686550" y="3062417"/>
            <a:ext cx="2756176" cy="3086100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5275" r="-847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55257E93-B719-40E0-83E7-D03D8BDB11C8}"/>
              </a:ext>
            </a:extLst>
          </p:cNvPr>
          <p:cNvSpPr/>
          <p:nvPr/>
        </p:nvSpPr>
        <p:spPr>
          <a:xfrm>
            <a:off x="8898384" y="3062417"/>
            <a:ext cx="2880000" cy="3086100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1A466FB1-CDE2-4B4C-8F07-99C4176F3644}"/>
              </a:ext>
            </a:extLst>
          </p:cNvPr>
          <p:cNvSpPr/>
          <p:nvPr/>
        </p:nvSpPr>
        <p:spPr>
          <a:xfrm>
            <a:off x="4336189" y="3062417"/>
            <a:ext cx="2880000" cy="3086100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5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40882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222</Words>
  <Application>Microsoft Office PowerPoint</Application>
  <PresentationFormat>Breitbild</PresentationFormat>
  <Paragraphs>53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Tw Cen MT</vt:lpstr>
      <vt:lpstr>Tropfen</vt:lpstr>
      <vt:lpstr>WeatherApp</vt:lpstr>
      <vt:lpstr>Inhaltsverzeichnis</vt:lpstr>
      <vt:lpstr>Unsere Ziele</vt:lpstr>
      <vt:lpstr>Inhaltsverzeichnis</vt:lpstr>
      <vt:lpstr>Unser Ergebnis</vt:lpstr>
      <vt:lpstr>Inhaltsverzeichnis</vt:lpstr>
      <vt:lpstr>Herausforderungen</vt:lpstr>
      <vt:lpstr>Inhaltsverzeichnis</vt:lpstr>
      <vt:lpstr>Unsere Lösungen</vt:lpstr>
      <vt:lpstr>Inhaltsverzeichnis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WeatherApp</dc:title>
  <dc:creator>Leandro Ferreira</dc:creator>
  <cp:lastModifiedBy>Steingruber Bastian</cp:lastModifiedBy>
  <cp:revision>37</cp:revision>
  <dcterms:created xsi:type="dcterms:W3CDTF">2019-05-16T10:04:08Z</dcterms:created>
  <dcterms:modified xsi:type="dcterms:W3CDTF">2019-05-16T15:14:41Z</dcterms:modified>
</cp:coreProperties>
</file>