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0" r:id="rId9"/>
    <p:sldId id="265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209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307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4360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2822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347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5806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4235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3495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961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832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337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793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831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252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277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732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899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87FB3CB-3554-45BA-A360-45C75BF244F5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28B6B05-F270-4C2F-875C-614E9906A1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430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FD427-D2A0-4284-8E7D-21037063C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WeatherApp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589493-86EB-4701-AA38-1C52C6F21E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Leandro, Duarte, Bastian</a:t>
            </a:r>
          </a:p>
        </p:txBody>
      </p:sp>
    </p:spTree>
    <p:extLst>
      <p:ext uri="{BB962C8B-B14F-4D97-AF65-F5344CB8AC3E}">
        <p14:creationId xmlns:p14="http://schemas.microsoft.com/office/powerpoint/2010/main" val="32842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96933D-74B6-4889-B0CA-02052B13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E0206D-0980-4C89-8DE1-996F5D49CC6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Unsere Ziele</a:t>
            </a:r>
          </a:p>
          <a:p>
            <a:r>
              <a:rPr lang="de-CH" dirty="0"/>
              <a:t>Unseres Ergebnis</a:t>
            </a:r>
          </a:p>
          <a:p>
            <a:r>
              <a:rPr lang="de-CH" dirty="0"/>
              <a:t>Schwierigkeiten</a:t>
            </a:r>
          </a:p>
          <a:p>
            <a:r>
              <a:rPr lang="de-CH" dirty="0"/>
              <a:t>Unsere Lösungen</a:t>
            </a:r>
          </a:p>
          <a:p>
            <a:r>
              <a:rPr lang="de-CH" b="1" dirty="0"/>
              <a:t>Live Demo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36331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30CC71-1D90-444F-BAFC-91E1D3BF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Live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084D24-F3CF-4E4A-9E6E-2D456AFA3C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415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96933D-74B6-4889-B0CA-02052B13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E0206D-0980-4C89-8DE1-996F5D49CC6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b="1" dirty="0"/>
              <a:t>Unsere Ziele</a:t>
            </a:r>
          </a:p>
          <a:p>
            <a:r>
              <a:rPr lang="de-CH" dirty="0"/>
              <a:t>Unseres Ergebnis</a:t>
            </a:r>
          </a:p>
          <a:p>
            <a:r>
              <a:rPr lang="de-CH" dirty="0"/>
              <a:t>Schwierigkeiten</a:t>
            </a:r>
          </a:p>
          <a:p>
            <a:r>
              <a:rPr lang="de-CH" dirty="0"/>
              <a:t>Unsere Lösungen</a:t>
            </a:r>
          </a:p>
          <a:p>
            <a:r>
              <a:rPr lang="de-CH" dirty="0"/>
              <a:t>Live Demo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3911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4997-7531-42A4-BD04-3372188CB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Unsere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9CEEE5-E34A-4167-8A3B-E661CEA9C5F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>
              <a:buFontTx/>
              <a:buChar char="-"/>
            </a:pPr>
            <a:r>
              <a:rPr lang="de-CH" dirty="0"/>
              <a:t>Wetter App</a:t>
            </a:r>
          </a:p>
          <a:p>
            <a:pPr lvl="1">
              <a:buFontTx/>
              <a:buChar char="-"/>
            </a:pPr>
            <a:r>
              <a:rPr lang="de-CH" dirty="0"/>
              <a:t>Daten von </a:t>
            </a:r>
            <a:r>
              <a:rPr lang="de-CH" dirty="0" err="1"/>
              <a:t>OpenWeather</a:t>
            </a:r>
            <a:r>
              <a:rPr lang="de-CH"/>
              <a:t> API</a:t>
            </a:r>
            <a:endParaRPr lang="de-CH" dirty="0"/>
          </a:p>
          <a:p>
            <a:pPr lvl="1">
              <a:buFontTx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93676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96933D-74B6-4889-B0CA-02052B13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E0206D-0980-4C89-8DE1-996F5D49CC6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Unsere Ziele</a:t>
            </a:r>
          </a:p>
          <a:p>
            <a:r>
              <a:rPr lang="de-CH" b="1" dirty="0"/>
              <a:t>Unseres Ergebnis</a:t>
            </a:r>
          </a:p>
          <a:p>
            <a:r>
              <a:rPr lang="de-CH" dirty="0"/>
              <a:t>Schwierigkeiten</a:t>
            </a:r>
          </a:p>
          <a:p>
            <a:r>
              <a:rPr lang="de-CH" dirty="0"/>
              <a:t>Unsere Lösungen</a:t>
            </a:r>
          </a:p>
          <a:p>
            <a:r>
              <a:rPr lang="de-CH" dirty="0"/>
              <a:t>Live Demo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382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6B0B1-F32D-4771-B675-2C3319B1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Unseres </a:t>
            </a:r>
            <a:r>
              <a:rPr lang="de-CH" dirty="0" err="1"/>
              <a:t>Ergegnis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002EDA-D479-4937-8C25-E3BD7FE885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640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96933D-74B6-4889-B0CA-02052B13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E0206D-0980-4C89-8DE1-996F5D49CC6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Unsere Ziele</a:t>
            </a:r>
          </a:p>
          <a:p>
            <a:r>
              <a:rPr lang="de-CH" dirty="0"/>
              <a:t>Unseres Ergebnis</a:t>
            </a:r>
          </a:p>
          <a:p>
            <a:r>
              <a:rPr lang="de-CH" b="1" dirty="0"/>
              <a:t>Schwierigkeiten</a:t>
            </a:r>
          </a:p>
          <a:p>
            <a:r>
              <a:rPr lang="de-CH" dirty="0"/>
              <a:t>Unsere Lösungen</a:t>
            </a:r>
          </a:p>
          <a:p>
            <a:r>
              <a:rPr lang="de-CH" dirty="0"/>
              <a:t>Live Demo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6378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902928-5438-47D3-8441-E100947D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Schwierigkeiten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6BDF62-80A4-45DE-9B7E-BF30FDA4680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07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96933D-74B6-4889-B0CA-02052B13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E0206D-0980-4C89-8DE1-996F5D49CC6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Unsere Ziele</a:t>
            </a:r>
          </a:p>
          <a:p>
            <a:r>
              <a:rPr lang="de-CH" dirty="0"/>
              <a:t>Unseres Ergebnis</a:t>
            </a:r>
          </a:p>
          <a:p>
            <a:r>
              <a:rPr lang="de-CH" dirty="0"/>
              <a:t>Schwierigkeiten</a:t>
            </a:r>
          </a:p>
          <a:p>
            <a:r>
              <a:rPr lang="de-CH" b="1" dirty="0"/>
              <a:t>Unsere Lösungen</a:t>
            </a:r>
          </a:p>
          <a:p>
            <a:r>
              <a:rPr lang="de-CH" dirty="0"/>
              <a:t>Live Demo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27558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0662F-C508-46C0-97D4-061B05C5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Unsere Lösungen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FD41FA-E400-4AFE-BF4C-5EB2B5C35E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6408822"/>
      </p:ext>
    </p:extLst>
  </p:cSld>
  <p:clrMapOvr>
    <a:masterClrMapping/>
  </p:clrMapOvr>
</p:sld>
</file>

<file path=ppt/theme/theme1.xml><?xml version="1.0" encoding="utf-8"?>
<a:theme xmlns:a="http://schemas.openxmlformats.org/drawingml/2006/main" name="Tropfen">
  <a:themeElements>
    <a:clrScheme name="Tropfen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Tropfen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opfen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Tropfen</Template>
  <TotalTime>0</TotalTime>
  <Words>71</Words>
  <Application>Microsoft Office PowerPoint</Application>
  <PresentationFormat>Breitbild</PresentationFormat>
  <Paragraphs>39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Tw Cen MT</vt:lpstr>
      <vt:lpstr>Tropfen</vt:lpstr>
      <vt:lpstr>WeatherApp</vt:lpstr>
      <vt:lpstr>Inhaltsverzeichnis</vt:lpstr>
      <vt:lpstr>Unsere Ziele</vt:lpstr>
      <vt:lpstr>Inhaltsverzeichnis</vt:lpstr>
      <vt:lpstr>Unseres Ergegnis</vt:lpstr>
      <vt:lpstr>Inhaltsverzeichnis</vt:lpstr>
      <vt:lpstr>Schwierigkeiten</vt:lpstr>
      <vt:lpstr>Inhaltsverzeichnis</vt:lpstr>
      <vt:lpstr>Unsere Lösungen</vt:lpstr>
      <vt:lpstr>Inhaltsverzeichnis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WeatherApp</dc:title>
  <dc:creator>Leandro Ferreira</dc:creator>
  <cp:lastModifiedBy>Leandro Ferreira</cp:lastModifiedBy>
  <cp:revision>5</cp:revision>
  <dcterms:created xsi:type="dcterms:W3CDTF">2019-05-16T10:04:08Z</dcterms:created>
  <dcterms:modified xsi:type="dcterms:W3CDTF">2019-05-16T13:17:25Z</dcterms:modified>
</cp:coreProperties>
</file>