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0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07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36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82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4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80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49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6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3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3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9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83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5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27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32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99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3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D427-D2A0-4284-8E7D-21037063C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WeatherApp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589493-86EB-4701-AA38-1C52C6F21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Leandro, Duarte, Bastian</a:t>
            </a:r>
          </a:p>
        </p:txBody>
      </p:sp>
    </p:spTree>
    <p:extLst>
      <p:ext uri="{BB962C8B-B14F-4D97-AF65-F5344CB8AC3E}">
        <p14:creationId xmlns:p14="http://schemas.microsoft.com/office/powerpoint/2010/main" val="3284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Unseres Ergebnis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Unsere Lösungen</a:t>
            </a:r>
          </a:p>
          <a:p>
            <a:r>
              <a:rPr lang="de-CH" b="1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633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CC71-1D90-444F-BAFC-91E1D3BF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84D24-F3CF-4E4A-9E6E-2D456AFA3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Unsere Ziele</a:t>
            </a:r>
          </a:p>
          <a:p>
            <a:r>
              <a:rPr lang="de-CH" dirty="0"/>
              <a:t>Unseres Ergebnis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911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4997-7531-42A4-BD04-3372188C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CEEE5-E34A-4167-8A3B-E661CEA9C5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367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b="1" dirty="0"/>
              <a:t>Unseres Ergebnis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82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6B0B1-F32D-4771-B675-2C3319B1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Unseres </a:t>
            </a:r>
            <a:r>
              <a:rPr lang="de-CH" dirty="0" err="1"/>
              <a:t>Ergegnis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002EDA-D479-4937-8C25-E3BD7FE885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4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Unseres Ergebnis</a:t>
            </a:r>
          </a:p>
          <a:p>
            <a:r>
              <a:rPr lang="de-CH" b="1" dirty="0"/>
              <a:t>Schwierigkeiten</a:t>
            </a:r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378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02928-5438-47D3-8441-E100947D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DF62-80A4-45DE-9B7E-BF30FDA468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07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Unseres Ergebnis</a:t>
            </a:r>
          </a:p>
          <a:p>
            <a:r>
              <a:rPr lang="de-CH" dirty="0"/>
              <a:t>Schwierigkeiten</a:t>
            </a:r>
          </a:p>
          <a:p>
            <a:r>
              <a:rPr lang="de-CH" b="1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755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0662F-C508-46C0-97D4-061B05C5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D41FA-E400-4AFE-BF4C-5EB2B5C35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408822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65</Words>
  <Application>Microsoft Office PowerPoint</Application>
  <PresentationFormat>Breitbild</PresentationFormat>
  <Paragraphs>37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Tw Cen MT</vt:lpstr>
      <vt:lpstr>Tropfen</vt:lpstr>
      <vt:lpstr>WeatherApp</vt:lpstr>
      <vt:lpstr>Inhaltsverzeichnis</vt:lpstr>
      <vt:lpstr>Unsere Ziele</vt:lpstr>
      <vt:lpstr>Inhaltsverzeichnis</vt:lpstr>
      <vt:lpstr>Unseres Ergegnis</vt:lpstr>
      <vt:lpstr>Inhaltsverzeichnis</vt:lpstr>
      <vt:lpstr>Schwierigkeiten</vt:lpstr>
      <vt:lpstr>Inhaltsverzeichnis</vt:lpstr>
      <vt:lpstr>Unsere Lösungen</vt:lpstr>
      <vt:lpstr>Inhaltsverzeichnis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WeatherApp</dc:title>
  <dc:creator>Leandro Ferreira</dc:creator>
  <cp:lastModifiedBy>Leandro Ferreira</cp:lastModifiedBy>
  <cp:revision>4</cp:revision>
  <dcterms:created xsi:type="dcterms:W3CDTF">2019-05-16T10:04:08Z</dcterms:created>
  <dcterms:modified xsi:type="dcterms:W3CDTF">2019-05-16T12:48:42Z</dcterms:modified>
</cp:coreProperties>
</file>