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209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307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4360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2822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347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5806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4235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3495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961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832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337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793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831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52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277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732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899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430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FD427-D2A0-4284-8E7D-21037063C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WeatherApp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589493-86EB-4701-AA38-1C52C6F21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Leandro, Duarte, Bastian</a:t>
            </a:r>
          </a:p>
        </p:txBody>
      </p:sp>
    </p:spTree>
    <p:extLst>
      <p:ext uri="{BB962C8B-B14F-4D97-AF65-F5344CB8AC3E}">
        <p14:creationId xmlns:p14="http://schemas.microsoft.com/office/powerpoint/2010/main" val="3284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6933D-74B6-4889-B0CA-02052B13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E0206D-0980-4C89-8DE1-996F5D49CC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Unsere Ziele</a:t>
            </a:r>
          </a:p>
          <a:p>
            <a:r>
              <a:rPr lang="de-CH" dirty="0"/>
              <a:t>Unseres Ergebnis</a:t>
            </a:r>
          </a:p>
          <a:p>
            <a:r>
              <a:rPr lang="de-CH" dirty="0"/>
              <a:t>Schwierigkeiten</a:t>
            </a:r>
          </a:p>
          <a:p>
            <a:r>
              <a:rPr lang="de-CH" dirty="0"/>
              <a:t>Unsere Lösungen</a:t>
            </a:r>
          </a:p>
          <a:p>
            <a:r>
              <a:rPr lang="de-CH" dirty="0"/>
              <a:t>Live Demo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39119015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Tropfen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Tropfen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opfen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Tropfen</Template>
  <TotalTime>0</TotalTime>
  <Words>16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Tw Cen MT</vt:lpstr>
      <vt:lpstr>Tropfen</vt:lpstr>
      <vt:lpstr>WeatherApp</vt:lpstr>
      <vt:lpstr>Inhaltsverzeichnis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WeatherApp</dc:title>
  <dc:creator>Leandro Ferreira</dc:creator>
  <cp:lastModifiedBy>Leandro Ferreira</cp:lastModifiedBy>
  <cp:revision>2</cp:revision>
  <dcterms:created xsi:type="dcterms:W3CDTF">2019-05-16T10:04:08Z</dcterms:created>
  <dcterms:modified xsi:type="dcterms:W3CDTF">2019-05-16T11:06:11Z</dcterms:modified>
</cp:coreProperties>
</file>