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253300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6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84" lvl="0" indent="-228584">
              <a:buClr>
                <a:srgbClr val="F03782"/>
              </a:buClr>
            </a:pPr>
            <a:r>
              <a:rPr lang="fr-FR"/>
              <a:t>Cliquez pour modifier les styles du texte du masque</a:t>
            </a:r>
          </a:p>
          <a:p>
            <a:pPr marL="228584" lvl="1" indent="-228584">
              <a:buClr>
                <a:srgbClr val="F03782"/>
              </a:buClr>
            </a:pPr>
            <a:r>
              <a:rPr lang="fr-FR"/>
              <a:t>Deuxième niveau</a:t>
            </a:r>
          </a:p>
          <a:p>
            <a:pPr marL="228584" lvl="2" indent="-228584">
              <a:buClr>
                <a:srgbClr val="F03782"/>
              </a:buClr>
            </a:pPr>
            <a:r>
              <a:rPr lang="fr-FR"/>
              <a:t>Troisième niveau</a:t>
            </a:r>
          </a:p>
          <a:p>
            <a:pPr marL="228584" lvl="3" indent="-228584">
              <a:buClr>
                <a:srgbClr val="F03782"/>
              </a:buClr>
            </a:pPr>
            <a:r>
              <a:rPr lang="fr-FR"/>
              <a:t>Quatrième niveau</a:t>
            </a:r>
          </a:p>
          <a:p>
            <a:pPr marL="228584" lvl="4" indent="-228584">
              <a:buClr>
                <a:srgbClr val="F03782"/>
              </a:buClr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581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28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186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84" lvl="0" indent="-228584">
              <a:buClr>
                <a:srgbClr val="F03782"/>
              </a:buClr>
            </a:pPr>
            <a:r>
              <a:rPr lang="fr-FR"/>
              <a:t>Cliquez pour modifier les styles du texte du masque</a:t>
            </a:r>
          </a:p>
          <a:p>
            <a:pPr marL="228584" lvl="1" indent="-228584">
              <a:buClr>
                <a:srgbClr val="F03782"/>
              </a:buClr>
            </a:pPr>
            <a:r>
              <a:rPr lang="fr-FR"/>
              <a:t>Deuxième niveau</a:t>
            </a:r>
          </a:p>
          <a:p>
            <a:pPr marL="228584" lvl="2" indent="-228584">
              <a:buClr>
                <a:srgbClr val="F03782"/>
              </a:buClr>
            </a:pPr>
            <a:r>
              <a:rPr lang="fr-FR"/>
              <a:t>Troisième niveau</a:t>
            </a:r>
          </a:p>
          <a:p>
            <a:pPr marL="228584" lvl="3" indent="-228584">
              <a:buClr>
                <a:srgbClr val="F03782"/>
              </a:buClr>
            </a:pPr>
            <a:r>
              <a:rPr lang="fr-FR"/>
              <a:t>Quatrième niveau</a:t>
            </a:r>
          </a:p>
          <a:p>
            <a:pPr marL="228584" lvl="4" indent="-228584">
              <a:buClr>
                <a:srgbClr val="F03782"/>
              </a:buClr>
            </a:pPr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‹N°›</a:t>
            </a:fld>
            <a:r>
              <a:rPr lang="en-US" sz="933" noProof="0" dirty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0A546CE0-DB7F-4056-8F41-AAB273C1EF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16639" y="6580115"/>
            <a:ext cx="1205231" cy="158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4A9845-083F-45EA-86F9-A1C683D38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200" t="38871" r="5200" b="38800"/>
          <a:stretch/>
        </p:blipFill>
        <p:spPr>
          <a:xfrm>
            <a:off x="393003" y="6316982"/>
            <a:ext cx="1593583" cy="3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rgbClr val="E41165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418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4A9E-4B4F-4D99-8A7D-15FBABE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Organigramme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1681D-555A-4307-80A8-F619DDBEC3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554047"/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TCS confidential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920E6E1-C638-4A8B-8473-7F744891C4A8}"/>
              </a:ext>
            </a:extLst>
          </p:cNvPr>
          <p:cNvGrpSpPr/>
          <p:nvPr/>
        </p:nvGrpSpPr>
        <p:grpSpPr>
          <a:xfrm>
            <a:off x="203141" y="873964"/>
            <a:ext cx="11904458" cy="5831359"/>
            <a:chOff x="203141" y="873964"/>
            <a:chExt cx="11904458" cy="583135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7900FEA-3454-4F1D-A53F-C5DCDED0BB34}"/>
                </a:ext>
              </a:extLst>
            </p:cNvPr>
            <p:cNvSpPr txBox="1"/>
            <p:nvPr/>
          </p:nvSpPr>
          <p:spPr bwMode="auto">
            <a:xfrm>
              <a:off x="4514643" y="3228116"/>
              <a:ext cx="1672847" cy="3511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54047">
                <a:defRPr/>
              </a:pPr>
              <a:r>
                <a:rPr lang="fr-FR" sz="1196" b="1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Raphael Guigné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1297580-AAF7-4B63-8374-8F6D4D904208}"/>
                </a:ext>
              </a:extLst>
            </p:cNvPr>
            <p:cNvSpPr txBox="1"/>
            <p:nvPr/>
          </p:nvSpPr>
          <p:spPr bwMode="auto">
            <a:xfrm>
              <a:off x="6202315" y="4364886"/>
              <a:ext cx="1812879" cy="7858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algn="ctr" eaLnBrk="1" hangingPunct="1">
                <a:defRPr sz="700" b="1">
                  <a:solidFill>
                    <a:srgbClr val="02718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554047"/>
              <a:r>
                <a:rPr lang="fr-FR" sz="114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Equipe SIRH</a:t>
              </a:r>
              <a:endParaRPr lang="fr-FR" sz="1140" b="0" i="1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3BB4D7A-B556-4E77-A25D-4A5A45A4C4AF}"/>
                </a:ext>
              </a:extLst>
            </p:cNvPr>
            <p:cNvSpPr txBox="1"/>
            <p:nvPr/>
          </p:nvSpPr>
          <p:spPr bwMode="auto">
            <a:xfrm>
              <a:off x="8180258" y="4363325"/>
              <a:ext cx="1812879" cy="7858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algn="ctr" eaLnBrk="1" hangingPunct="1">
                <a:defRPr sz="700" b="1">
                  <a:solidFill>
                    <a:srgbClr val="02718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554047"/>
              <a:r>
                <a:rPr lang="fr-FR" sz="114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Christophe Benahmed</a:t>
              </a:r>
              <a:endParaRPr lang="fr-FR" sz="1140" b="0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2DACEC3-494F-4CFD-A160-672785F565FC}"/>
                </a:ext>
              </a:extLst>
            </p:cNvPr>
            <p:cNvSpPr txBox="1"/>
            <p:nvPr/>
          </p:nvSpPr>
          <p:spPr bwMode="auto">
            <a:xfrm>
              <a:off x="10133231" y="4371325"/>
              <a:ext cx="1974368" cy="7858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algn="ctr" eaLnBrk="1" hangingPunct="1">
                <a:defRPr sz="700" b="1">
                  <a:solidFill>
                    <a:srgbClr val="02718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554047"/>
              <a:r>
                <a:rPr lang="fr-FR" sz="114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Equipe de développement</a:t>
              </a: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Brice Cadran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D16CC86-B2A3-4BFB-B568-133D5259BE04}"/>
                </a:ext>
              </a:extLst>
            </p:cNvPr>
            <p:cNvSpPr txBox="1"/>
            <p:nvPr/>
          </p:nvSpPr>
          <p:spPr bwMode="auto">
            <a:xfrm>
              <a:off x="4224373" y="4363325"/>
              <a:ext cx="1812879" cy="7858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algn="ctr" eaLnBrk="1" hangingPunct="1">
                <a:defRPr sz="700" b="1">
                  <a:solidFill>
                    <a:srgbClr val="02718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554047"/>
              <a:r>
                <a:rPr lang="fr-FR" sz="114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Denis </a:t>
              </a:r>
              <a:r>
                <a:rPr lang="fr-FR" sz="1140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Niquot</a:t>
              </a:r>
              <a:endParaRPr lang="fr-FR" sz="1140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CF5D367-0E4D-4716-8D80-DAF15D992579}"/>
                </a:ext>
              </a:extLst>
            </p:cNvPr>
            <p:cNvSpPr txBox="1"/>
            <p:nvPr/>
          </p:nvSpPr>
          <p:spPr bwMode="auto">
            <a:xfrm>
              <a:off x="2214074" y="4363323"/>
              <a:ext cx="1812879" cy="7858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algn="ctr" eaLnBrk="1" hangingPunct="1">
                <a:defRPr sz="700" b="1">
                  <a:solidFill>
                    <a:srgbClr val="02718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554047"/>
              <a:r>
                <a:rPr lang="fr-FR" sz="114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Vanessa </a:t>
              </a:r>
              <a:r>
                <a:rPr lang="fr-FR" sz="1140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Petris</a:t>
              </a:r>
              <a:endParaRPr lang="fr-FR" sz="1140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955D37F-DA11-465E-B1FF-95705AA115BA}"/>
                </a:ext>
              </a:extLst>
            </p:cNvPr>
            <p:cNvSpPr txBox="1"/>
            <p:nvPr/>
          </p:nvSpPr>
          <p:spPr bwMode="auto">
            <a:xfrm>
              <a:off x="203141" y="4363323"/>
              <a:ext cx="1812879" cy="7858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algn="ctr" eaLnBrk="1" hangingPunct="1">
                <a:defRPr sz="700" b="1">
                  <a:solidFill>
                    <a:srgbClr val="02718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554047"/>
              <a:r>
                <a:rPr lang="fr-FR" sz="114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Gideon </a:t>
              </a:r>
              <a:r>
                <a:rPr lang="fr-FR" sz="1140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Azametsi</a:t>
              </a:r>
              <a:endParaRPr lang="fr-FR" sz="1140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</p:txBody>
        </p:sp>
        <p:cxnSp>
          <p:nvCxnSpPr>
            <p:cNvPr id="20" name="Connecteur : en angle 19">
              <a:extLst>
                <a:ext uri="{FF2B5EF4-FFF2-40B4-BE49-F238E27FC236}">
                  <a16:creationId xmlns:a16="http://schemas.microsoft.com/office/drawing/2014/main" id="{A9118E57-06E3-4CAD-81E8-E3835674706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677744" y="3545949"/>
              <a:ext cx="1431011" cy="81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EAFD906B-B976-4FC8-8D77-35FA3333A53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6187489" y="3429001"/>
              <a:ext cx="2899208" cy="9343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id="{88558646-C70B-4B0C-89F9-F65E09928C93}"/>
                </a:ext>
              </a:extLst>
            </p:cNvPr>
            <p:cNvCxnSpPr>
              <a:cxnSpLocks/>
              <a:stCxn id="13" idx="3"/>
              <a:endCxn id="16" idx="0"/>
            </p:cNvCxnSpPr>
            <p:nvPr/>
          </p:nvCxnSpPr>
          <p:spPr>
            <a:xfrm>
              <a:off x="6187490" y="3403703"/>
              <a:ext cx="4932925" cy="9676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35977E4E-9D05-488A-ABFB-E3F668C80006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rot="5400000">
              <a:off x="4848923" y="3861181"/>
              <a:ext cx="784035" cy="2202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97329F50-6907-4433-9B2B-F4930BEE1CD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0800000" flipV="1">
              <a:off x="3120513" y="3504115"/>
              <a:ext cx="1379304" cy="8592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59D5130A-FE08-4734-962A-3674E1E2CD2A}"/>
                </a:ext>
              </a:extLst>
            </p:cNvPr>
            <p:cNvCxnSpPr>
              <a:cxnSpLocks/>
              <a:stCxn id="13" idx="1"/>
              <a:endCxn id="19" idx="0"/>
            </p:cNvCxnSpPr>
            <p:nvPr/>
          </p:nvCxnSpPr>
          <p:spPr>
            <a:xfrm rot="10800000" flipV="1">
              <a:off x="1109582" y="3403702"/>
              <a:ext cx="3405063" cy="959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32C14327-1B84-412D-8FA4-DA45CD5A2374}"/>
                </a:ext>
              </a:extLst>
            </p:cNvPr>
            <p:cNvSpPr txBox="1"/>
            <p:nvPr/>
          </p:nvSpPr>
          <p:spPr bwMode="auto">
            <a:xfrm>
              <a:off x="10213975" y="5349214"/>
              <a:ext cx="1812879" cy="1356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algn="ctr" eaLnBrk="1" hangingPunct="1">
                <a:defRPr sz="700" b="1">
                  <a:solidFill>
                    <a:srgbClr val="02718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Denis Saunier</a:t>
              </a: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Antoine Blanco</a:t>
              </a: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Lisa Bilek</a:t>
              </a: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Pierrick Le </a:t>
              </a:r>
              <a:r>
                <a:rPr lang="fr-FR" sz="1140" b="0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Targa</a:t>
              </a:r>
              <a:endParaRPr lang="fr-FR" sz="1140" b="0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Paul </a:t>
              </a:r>
              <a:r>
                <a:rPr lang="fr-FR" sz="1140" b="0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Lemarie</a:t>
              </a:r>
              <a:endParaRPr lang="fr-FR" sz="1140" b="0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Valentin </a:t>
              </a:r>
              <a:r>
                <a:rPr lang="fr-FR" sz="1140" b="0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Lescrobie</a:t>
              </a:r>
              <a:endParaRPr lang="fr-FR" sz="1140" b="0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Leo Tranchant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7A29AD4D-F85D-4076-9601-95C25EA9ACE7}"/>
                </a:ext>
              </a:extLst>
            </p:cNvPr>
            <p:cNvCxnSpPr>
              <a:cxnSpLocks/>
              <a:stCxn id="16" idx="2"/>
              <a:endCxn id="26" idx="0"/>
            </p:cNvCxnSpPr>
            <p:nvPr/>
          </p:nvCxnSpPr>
          <p:spPr>
            <a:xfrm>
              <a:off x="11120415" y="5157192"/>
              <a:ext cx="0" cy="192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5E1BB27-2A40-4B7E-B4F4-4D0877A6CA45}"/>
                </a:ext>
              </a:extLst>
            </p:cNvPr>
            <p:cNvSpPr txBox="1"/>
            <p:nvPr/>
          </p:nvSpPr>
          <p:spPr bwMode="auto">
            <a:xfrm>
              <a:off x="5773270" y="5297648"/>
              <a:ext cx="2670967" cy="140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algn="ctr" eaLnBrk="1" hangingPunct="1">
                <a:defRPr sz="700" b="1">
                  <a:solidFill>
                    <a:srgbClr val="02718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Melusine Ferrier</a:t>
              </a:r>
              <a:b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</a:br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Clémentine Blanchard </a:t>
              </a: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Imane </a:t>
              </a:r>
              <a:r>
                <a:rPr lang="fr-FR" sz="1140" b="0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Sanjari</a:t>
              </a:r>
              <a:endParaRPr lang="fr-FR" sz="1140" b="0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Guillaume Charneau </a:t>
              </a:r>
            </a:p>
            <a:p>
              <a:pPr defTabSz="554047"/>
              <a:r>
                <a:rPr lang="fr-FR" sz="1140" b="0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Axel Bourhis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5CCE207-1CD0-4B54-941D-0D8036A5EF8C}"/>
                </a:ext>
              </a:extLst>
            </p:cNvPr>
            <p:cNvCxnSpPr/>
            <p:nvPr/>
          </p:nvCxnSpPr>
          <p:spPr>
            <a:xfrm>
              <a:off x="7108753" y="3600315"/>
              <a:ext cx="0" cy="48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9A1253-A218-4578-B4FF-34AFA77071F0}"/>
                </a:ext>
              </a:extLst>
            </p:cNvPr>
            <p:cNvSpPr txBox="1"/>
            <p:nvPr/>
          </p:nvSpPr>
          <p:spPr bwMode="auto">
            <a:xfrm>
              <a:off x="4523627" y="2339070"/>
              <a:ext cx="1672847" cy="3511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54047">
                <a:defRPr/>
              </a:pPr>
              <a:r>
                <a:rPr lang="fr-FR" sz="1196" b="1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Prasad Vishnubhatla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EC335EE-7C3D-4B99-8C52-1029883E967A}"/>
                </a:ext>
              </a:extLst>
            </p:cNvPr>
            <p:cNvSpPr txBox="1"/>
            <p:nvPr/>
          </p:nvSpPr>
          <p:spPr bwMode="auto">
            <a:xfrm>
              <a:off x="4514645" y="2787642"/>
              <a:ext cx="1672847" cy="3511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54047">
                <a:defRPr/>
              </a:pPr>
              <a:r>
                <a:rPr lang="fr-FR" sz="1196" b="1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Selvam Radjarattiname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ABDADE48-2D86-40A0-B9ED-BA779A0253F3}"/>
                </a:ext>
              </a:extLst>
            </p:cNvPr>
            <p:cNvSpPr txBox="1"/>
            <p:nvPr/>
          </p:nvSpPr>
          <p:spPr bwMode="auto">
            <a:xfrm>
              <a:off x="4523626" y="1855602"/>
              <a:ext cx="1672847" cy="3511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54047">
                <a:defRPr/>
              </a:pPr>
              <a:r>
                <a:rPr lang="fr-FR" sz="1196" b="1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Rammohan</a:t>
              </a:r>
              <a:r>
                <a:rPr lang="fr-FR" sz="1196" b="1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 </a:t>
              </a:r>
              <a:r>
                <a:rPr lang="fr-FR" sz="1196" b="1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Gourmeni</a:t>
              </a:r>
              <a:endParaRPr lang="fr-FR" sz="1196" b="1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39C8F14F-FDE5-44BB-9CBB-0EC9E48F20F4}"/>
                </a:ext>
              </a:extLst>
            </p:cNvPr>
            <p:cNvSpPr txBox="1"/>
            <p:nvPr/>
          </p:nvSpPr>
          <p:spPr bwMode="auto">
            <a:xfrm>
              <a:off x="4529469" y="1384054"/>
              <a:ext cx="1672847" cy="3511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54047">
                <a:defRPr/>
              </a:pPr>
              <a:r>
                <a:rPr lang="fr-FR" sz="1196" b="1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Sapta</a:t>
              </a:r>
              <a:endParaRPr lang="fr-FR" sz="1196" b="1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766A7B8-D8FB-42EA-AAAC-64E72D46ECF4}"/>
                </a:ext>
              </a:extLst>
            </p:cNvPr>
            <p:cNvSpPr txBox="1"/>
            <p:nvPr/>
          </p:nvSpPr>
          <p:spPr bwMode="auto">
            <a:xfrm>
              <a:off x="4529469" y="873964"/>
              <a:ext cx="1672847" cy="3511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54047">
                <a:defRPr/>
              </a:pPr>
              <a:r>
                <a:rPr lang="fr-FR" sz="1196" b="1" dirty="0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Rajesh </a:t>
              </a:r>
              <a:r>
                <a:rPr lang="fr-FR" sz="1196" b="1" dirty="0" err="1">
                  <a:solidFill>
                    <a:srgbClr val="000000">
                      <a:lumMod val="50000"/>
                    </a:srgbClr>
                  </a:solidFill>
                  <a:latin typeface="Calibri" panose="020F0502020204030204"/>
                </a:rPr>
                <a:t>Gopinathan</a:t>
              </a:r>
              <a:endParaRPr lang="fr-FR" sz="1196" b="1" dirty="0">
                <a:solidFill>
                  <a:srgbClr val="000000">
                    <a:lumMod val="5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3130C091-A700-4B95-97C9-9F327065DD0D}"/>
                </a:ext>
              </a:extLst>
            </p:cNvPr>
            <p:cNvSpPr txBox="1">
              <a:spLocks/>
            </p:cNvSpPr>
            <p:nvPr/>
          </p:nvSpPr>
          <p:spPr>
            <a:xfrm>
              <a:off x="6247357" y="873964"/>
              <a:ext cx="1440160" cy="325747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100" b="0" kern="0" baseline="0" dirty="0">
                  <a:solidFill>
                    <a:srgbClr val="E4116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219110"/>
              <a:r>
                <a:rPr lang="fr-FR" sz="1867" dirty="0">
                  <a:latin typeface="Calibri" panose="020F0502020204030204"/>
                </a:rPr>
                <a:t>TCS Monde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29CAAF3F-E705-4784-BECC-2225F3A808FA}"/>
                </a:ext>
              </a:extLst>
            </p:cNvPr>
            <p:cNvSpPr txBox="1">
              <a:spLocks/>
            </p:cNvSpPr>
            <p:nvPr/>
          </p:nvSpPr>
          <p:spPr>
            <a:xfrm>
              <a:off x="6247357" y="1370817"/>
              <a:ext cx="1440160" cy="325747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100" b="0" kern="0" baseline="0" dirty="0">
                  <a:solidFill>
                    <a:srgbClr val="E4116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219110"/>
              <a:r>
                <a:rPr lang="fr-FR" sz="1867" dirty="0">
                  <a:latin typeface="Calibri" panose="020F0502020204030204"/>
                </a:rPr>
                <a:t>TCS Europe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53E7DED9-9623-427C-A163-D3D1F79769EC}"/>
                </a:ext>
              </a:extLst>
            </p:cNvPr>
            <p:cNvSpPr txBox="1">
              <a:spLocks/>
            </p:cNvSpPr>
            <p:nvPr/>
          </p:nvSpPr>
          <p:spPr>
            <a:xfrm>
              <a:off x="6247357" y="1847989"/>
              <a:ext cx="1440160" cy="325747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100" b="0" kern="0" baseline="0" dirty="0">
                  <a:solidFill>
                    <a:srgbClr val="E4116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219110"/>
              <a:r>
                <a:rPr lang="fr-FR" sz="1867" dirty="0">
                  <a:latin typeface="Calibri" panose="020F0502020204030204"/>
                </a:rPr>
                <a:t>TCS France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04579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D48C2551-F685-4D8B-A175-E70CFC7903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Content Slide_White</vt:lpstr>
      <vt:lpstr>TCS Organigramme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Organigramme</dc:title>
  <dc:creator>GUIGNE Raphael</dc:creator>
  <cp:lastModifiedBy>CDLE BENAHMED</cp:lastModifiedBy>
  <cp:revision>2</cp:revision>
  <dcterms:created xsi:type="dcterms:W3CDTF">2023-11-22T15:58:33Z</dcterms:created>
  <dcterms:modified xsi:type="dcterms:W3CDTF">2023-11-22T16:12:21Z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2023-11-22T15:58:33Z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e3ef868b-95ef-4f2d-b53e-b4e6a885ed6f</vt:lpwstr>
  </property>
  <property fmtid="{D5CDD505-2E9C-101B-9397-08002B2CF9AE}" pid="8" name="MSIP_Label_bbfbbd0f-0666-461a-9212-afe773a25324_ContentBits">
    <vt:lpwstr>3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
 Classification : Confidentiel </vt:lpwstr>
  </property>
</Properties>
</file>