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74" r:id="rId6"/>
    <p:sldId id="275" r:id="rId7"/>
    <p:sldId id="276" r:id="rId8"/>
    <p:sldId id="26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47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210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crud-modules-2021-09-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599465"/>
            <a:ext cx="7119443" cy="1477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Implementando requisições HTTP em sua aplicação Angular com </a:t>
            </a:r>
            <a:r>
              <a:rPr lang="pt-BR" sz="2800" dirty="0" err="1"/>
              <a:t>HttpClient</a:t>
            </a:r>
            <a:r>
              <a:rPr lang="pt-BR" sz="2800" dirty="0"/>
              <a:t>, </a:t>
            </a:r>
            <a:r>
              <a:rPr lang="pt-BR" sz="2800" dirty="0" err="1"/>
              <a:t>Loader</a:t>
            </a:r>
            <a:r>
              <a:rPr lang="pt-BR" sz="2800" dirty="0"/>
              <a:t>, </a:t>
            </a:r>
            <a:r>
              <a:rPr lang="pt-BR" sz="2800" dirty="0" err="1"/>
              <a:t>Toast</a:t>
            </a:r>
            <a:r>
              <a:rPr lang="pt-BR" sz="2800" dirty="0"/>
              <a:t>, </a:t>
            </a:r>
            <a:r>
              <a:rPr lang="pt-BR" sz="2800" dirty="0" err="1"/>
              <a:t>Exception</a:t>
            </a:r>
            <a:r>
              <a:rPr lang="pt-BR" sz="2800" dirty="0"/>
              <a:t> </a:t>
            </a:r>
            <a:r>
              <a:rPr lang="pt-BR" sz="2800" dirty="0" err="1"/>
              <a:t>Handler</a:t>
            </a:r>
            <a:r>
              <a:rPr lang="pt-BR" sz="2800" dirty="0"/>
              <a:t> e </a:t>
            </a:r>
            <a:r>
              <a:rPr lang="pt-BR" sz="2800" dirty="0" err="1"/>
              <a:t>Retry</a:t>
            </a:r>
            <a:endParaRPr lang="pt-BR" sz="2800"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11/10/2021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753325"/>
            <a:ext cx="8247000" cy="4390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criarmos nossa aplicação em Angular, precisamos abrir nosso terminal no local desejado e inserir o seguinte comando: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https://github.com/rocketseat-experts-club/angular-crud-modules-2021-09-15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clonar o projeto em sua máquina, vamos instalar as dependências utilizadas nessa aula, sendo elas: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ngx-toastr</a:t>
            </a:r>
            <a:endParaRPr lang="pt-BR" b="0" i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save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ngx-spinner</a:t>
            </a:r>
            <a:endParaRPr lang="pt-BR" b="0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Com as dependências instaladas, iremos começar criando os módulos da nossa aplicação: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g module core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g module </a:t>
            </a:r>
            <a:r>
              <a:rPr lang="pt-BR" b="0" dirty="0" err="1">
                <a:solidFill>
                  <a:srgbClr val="D73628"/>
                </a:solidFill>
              </a:rPr>
              <a:t>shared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mkdir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src</a:t>
            </a:r>
            <a:r>
              <a:rPr lang="pt-BR" b="0" dirty="0">
                <a:solidFill>
                  <a:srgbClr val="D73628"/>
                </a:solidFill>
              </a:rPr>
              <a:t>/app/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endParaRPr lang="pt-BR" b="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Os módulos de funcionalidade serão criados dentro dessa pasta para manter uma melhor organização do código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Agora precisamos criar o cabeçalho que será utilizado em toda a nossa aplicação e que precisará ser carregado juntamente com o módulo principal </a:t>
            </a:r>
            <a:r>
              <a:rPr lang="pt-BR" b="0" dirty="0" err="1">
                <a:solidFill>
                  <a:schemeClr val="bg1"/>
                </a:solidFill>
              </a:rPr>
              <a:t>AppModule</a:t>
            </a:r>
            <a:r>
              <a:rPr lang="pt-BR" b="0" dirty="0">
                <a:solidFill>
                  <a:schemeClr val="bg1"/>
                </a:solidFill>
              </a:rPr>
              <a:t>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rgbClr val="D73628"/>
                </a:solidFill>
              </a:rPr>
              <a:t>ng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generate</a:t>
            </a:r>
            <a:r>
              <a:rPr lang="pt-BR" dirty="0">
                <a:solidFill>
                  <a:srgbClr val="D73628"/>
                </a:solidFill>
              </a:rPr>
              <a:t> </a:t>
            </a:r>
            <a:r>
              <a:rPr lang="pt-BR" dirty="0" err="1">
                <a:solidFill>
                  <a:srgbClr val="D73628"/>
                </a:solidFill>
              </a:rPr>
              <a:t>component</a:t>
            </a:r>
            <a:r>
              <a:rPr lang="pt-BR" dirty="0">
                <a:solidFill>
                  <a:srgbClr val="D73628"/>
                </a:solidFill>
              </a:rPr>
              <a:t> core/layout/header</a:t>
            </a:r>
          </a:p>
        </p:txBody>
      </p:sp>
    </p:spTree>
    <p:extLst>
      <p:ext uri="{BB962C8B-B14F-4D97-AF65-F5344CB8AC3E}">
        <p14:creationId xmlns:p14="http://schemas.microsoft.com/office/powerpoint/2010/main" val="38228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Criando o projeto com a CLI do Angular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309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Depois de configurados todos os principais módulos da aplicação, iremos criar o módulo responsável por toda a funcionalidade de “</a:t>
            </a:r>
            <a:r>
              <a:rPr lang="pt-BR" b="0" dirty="0" err="1">
                <a:solidFill>
                  <a:schemeClr val="bg1"/>
                </a:solidFill>
              </a:rPr>
              <a:t>students</a:t>
            </a:r>
            <a:r>
              <a:rPr lang="pt-BR" b="0" dirty="0">
                <a:solidFill>
                  <a:schemeClr val="bg1"/>
                </a:solidFill>
              </a:rPr>
              <a:t>”, juntamente com seus respectivos componentes.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module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 –</a:t>
            </a:r>
            <a:r>
              <a:rPr lang="pt-BR" b="0" dirty="0" err="1">
                <a:solidFill>
                  <a:srgbClr val="D73628"/>
                </a:solidFill>
              </a:rPr>
              <a:t>routing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student-list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student-edit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component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r>
              <a:rPr lang="pt-BR" b="0" dirty="0">
                <a:solidFill>
                  <a:srgbClr val="D73628"/>
                </a:solidFill>
              </a:rPr>
              <a:t>-new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finalizar nossa estrutura e código base para ser utilizado em aula, criaremos o modelo que representará o aluno (</a:t>
            </a:r>
            <a:r>
              <a:rPr lang="pt-BR" b="0" dirty="0" err="1">
                <a:solidFill>
                  <a:schemeClr val="bg1"/>
                </a:solidFill>
              </a:rPr>
              <a:t>student</a:t>
            </a:r>
            <a:r>
              <a:rPr lang="pt-BR" b="0" dirty="0">
                <a:solidFill>
                  <a:schemeClr val="bg1"/>
                </a:solidFill>
              </a:rPr>
              <a:t>) e seu respectivo serviço: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class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</a:t>
            </a:r>
            <a:endParaRPr lang="pt-BR" b="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dirty="0" err="1">
                <a:solidFill>
                  <a:srgbClr val="D73628"/>
                </a:solidFill>
              </a:rPr>
              <a:t>ng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generate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service</a:t>
            </a:r>
            <a:r>
              <a:rPr lang="pt-BR" b="0" dirty="0">
                <a:solidFill>
                  <a:srgbClr val="D73628"/>
                </a:solidFill>
              </a:rPr>
              <a:t> </a:t>
            </a:r>
            <a:r>
              <a:rPr lang="pt-BR" b="0" dirty="0" err="1">
                <a:solidFill>
                  <a:srgbClr val="D73628"/>
                </a:solidFill>
              </a:rPr>
              <a:t>features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r>
              <a:rPr lang="pt-BR" b="0" dirty="0">
                <a:solidFill>
                  <a:srgbClr val="D73628"/>
                </a:solidFill>
              </a:rPr>
              <a:t>/</a:t>
            </a:r>
            <a:r>
              <a:rPr lang="pt-BR" b="0" dirty="0" err="1">
                <a:solidFill>
                  <a:srgbClr val="D73628"/>
                </a:solidFill>
              </a:rPr>
              <a:t>students</a:t>
            </a:r>
            <a:endParaRPr lang="pt-BR" b="0" dirty="0">
              <a:solidFill>
                <a:srgbClr val="D73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2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669</Words>
  <Application>Microsoft Office PowerPoint</Application>
  <PresentationFormat>Apresentação na tela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Light</vt:lpstr>
      <vt:lpstr>Simple Light</vt:lpstr>
      <vt:lpstr>Implementando requisições HTTP em sua aplicação Angular com HttpClient, Loader, Toast, Exception Handler e Retry</vt:lpstr>
      <vt:lpstr>Agenda</vt:lpstr>
      <vt:lpstr>Sobre mim e a minha relação com o código</vt:lpstr>
      <vt:lpstr>Requisitos, ambiente e recursos</vt:lpstr>
      <vt:lpstr>Criando o projeto com a CLI do Angular</vt:lpstr>
      <vt:lpstr>Criando o projeto com a CLI do Angular</vt:lpstr>
      <vt:lpstr>Criando o projeto com a CLI do Angular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72</cp:revision>
  <dcterms:modified xsi:type="dcterms:W3CDTF">2021-10-11T20:10:43Z</dcterms:modified>
</cp:coreProperties>
</file>