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9199-7457-82E1-AC85-BF42DCFB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C1048-4C91-0D48-1FFA-B6F39871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1B74-57A9-E2BA-5700-14AD1466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A487A-8E73-11A3-1E6E-43E79712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1A667-886F-6B1D-64C3-3FF374AE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FAC9B-267D-E405-73D7-F41B7056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EC0789-5E6E-678C-0471-F66316CD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A4EF7-2B26-53AB-9362-52D2F429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4EE24-C640-7AF4-93D8-96569D62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9F3B9-EB2A-19AB-D85C-2536BEBE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134-BDBE-D1ED-5B9B-7866AC106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62CAC3-79F4-BAF1-99E8-6C288F5FF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44465-6858-8BB0-B58D-47B45C2A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C17AE-5CD1-E8B4-B734-77CCA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65382-9B17-897D-4797-5C9C8139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9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77929-A866-1BB4-8754-0B31292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183F-F565-3CC7-B37D-B0B1389C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BB68E-ECEA-B94D-C520-71B0C684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5979C-51A8-221E-44BC-5A8BF8D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DFFBD-E536-789D-B7F6-21B7063C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51DA-B6F4-9A72-047F-828B9353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EAA04-AB11-92F5-9B9C-BB753463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B1D39-809F-BFCD-8CDE-DCE5F6B0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78B4B-CA36-71A1-763D-61425A08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F473C-7B5B-54FB-C75F-08D7A26A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8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22F7-4D45-F154-DFBD-0AB618D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EE2F4-97D8-0946-CA21-DEA44A6B5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8760E1-4124-F471-A087-DD65F62E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AC387-93DB-05E9-B3DA-0E058D2B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8B00B2-08FB-5C13-BFDB-7077CB6E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729EB8-4FEA-E88A-9BFA-1BBF501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85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5D31-4D4B-AB3F-02C9-D9BA5F2B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48486-6880-7E5D-EBF1-67657956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DEC164-0F7C-D9A7-8F8A-C8411D58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AC0630-54CB-DFB1-AFA0-AFF0C7DEE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234E3-9D4E-4F7A-E6E9-92563A136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1CF2BF-D579-4C6D-06D9-11DB709C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7FD5D9-4560-DD30-A8D6-036BFA3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B2CB4F-54E5-2DE7-6E42-CF422100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5A43-F534-AD22-1F2C-0D9603AC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E9EA89-A71B-2B8C-9883-8AC5FB1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8A295A-F81A-F7DF-2AA5-0EB1536D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D7C9DE-FFB2-2BCC-CB0D-368C7388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7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8DBDBA-28BD-8284-D33A-01977F1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ECD186-1AF9-24AF-04DD-97ADB95D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DBCA8-66F0-CFAE-D4B1-8B0B6F6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87634-DE09-ABE6-8729-7F0A5D31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66BB-04EE-802C-F022-D9408DBF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6BFBF8-4995-3C48-34EA-71453FC6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4C7D5-B146-1354-4E8B-7284B568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18199D-9739-E889-C724-B5C3DFC3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3605D-162D-DDA9-25D7-AD95B37E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57AF-3768-CCD9-090D-C9176D79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89CEC-2D0A-2D2A-49E9-5E30370B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B76BBD-CA8D-C3D5-7106-71C48EE5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8CEEB-84D8-A06E-3384-59608465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6B67C-ED10-9923-81A1-A4EE9F91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BC23A-EF30-6552-A3F2-A3F86D7C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1F4EFC-BD3B-E18D-10C9-D6B5CFE6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450BED-54D9-520D-EA2D-08F6E6EE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9ECC8-C87B-0FC1-7DEC-335C21EE4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09E-A1C7-FF4D-9FF5-ED3C76C3C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C7CD3-8E82-26A9-8935-594CE5EC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DB9C1-2978-BD9D-12EA-60EAA99E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2470-BC34-3D4E-B0C4-6E90B1EF0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9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8D4605B3-615E-6A17-B94B-02CE69C7F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080" t="25951" r="13729" b="6527"/>
          <a:stretch/>
        </p:blipFill>
        <p:spPr>
          <a:xfrm>
            <a:off x="1440914" y="1097106"/>
            <a:ext cx="9310171" cy="4663787"/>
          </a:xfrm>
        </p:spPr>
      </p:pic>
    </p:spTree>
    <p:extLst>
      <p:ext uri="{BB962C8B-B14F-4D97-AF65-F5344CB8AC3E}">
        <p14:creationId xmlns:p14="http://schemas.microsoft.com/office/powerpoint/2010/main" val="29441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634BEBAC-5987-0960-D7F0-09CDF3C43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47453"/>
            <a:ext cx="12197929" cy="6363093"/>
          </a:xfrm>
        </p:spPr>
      </p:pic>
    </p:spTree>
    <p:extLst>
      <p:ext uri="{BB962C8B-B14F-4D97-AF65-F5344CB8AC3E}">
        <p14:creationId xmlns:p14="http://schemas.microsoft.com/office/powerpoint/2010/main" val="32276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0535034E-069F-7C78-4697-56DCCEA32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61" t="2532" b="3780"/>
          <a:stretch/>
        </p:blipFill>
        <p:spPr>
          <a:xfrm>
            <a:off x="-10073" y="-44033"/>
            <a:ext cx="12202073" cy="6946066"/>
          </a:xfrm>
        </p:spPr>
      </p:pic>
    </p:spTree>
    <p:extLst>
      <p:ext uri="{BB962C8B-B14F-4D97-AF65-F5344CB8AC3E}">
        <p14:creationId xmlns:p14="http://schemas.microsoft.com/office/powerpoint/2010/main" val="93468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4CD40E6-C6C9-1584-B85E-AFF232567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09" t="3243" b="4018"/>
          <a:stretch/>
        </p:blipFill>
        <p:spPr>
          <a:xfrm>
            <a:off x="0" y="0"/>
            <a:ext cx="12292056" cy="6958470"/>
          </a:xfrm>
        </p:spPr>
      </p:pic>
    </p:spTree>
    <p:extLst>
      <p:ext uri="{BB962C8B-B14F-4D97-AF65-F5344CB8AC3E}">
        <p14:creationId xmlns:p14="http://schemas.microsoft.com/office/powerpoint/2010/main" val="34301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BD508994-1402-83A2-30EA-75DE1B15B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9839" y="0"/>
            <a:ext cx="11592321" cy="6858000"/>
          </a:xfrm>
        </p:spPr>
      </p:pic>
    </p:spTree>
    <p:extLst>
      <p:ext uri="{BB962C8B-B14F-4D97-AF65-F5344CB8AC3E}">
        <p14:creationId xmlns:p14="http://schemas.microsoft.com/office/powerpoint/2010/main" val="1777978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Ticy Barbosa</dc:creator>
  <cp:lastModifiedBy>Ticy Barbosa</cp:lastModifiedBy>
  <cp:revision>1</cp:revision>
  <dcterms:created xsi:type="dcterms:W3CDTF">2022-09-01T04:35:05Z</dcterms:created>
  <dcterms:modified xsi:type="dcterms:W3CDTF">2022-09-01T04:39:38Z</dcterms:modified>
</cp:coreProperties>
</file>