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91511A1E-DA0C-4427-AD12-40661F0BCA02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98CB-6FCD-462C-07B1-8130E23A3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3071C7-A77C-8704-79D4-F6AD1225A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A4433B-FE3F-C18D-825E-1BF7B7F1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FA019-C98B-BE0B-6C6C-E45344C7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9EB2D2-AFBE-8709-BCE7-3C4E2B5B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6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CFF9B-0C07-2731-FB17-897A4971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0DA158-F1F5-1A2E-111A-F8DE6FEB9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60A36-45C2-E589-894F-FC335BC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CFC01F-E1E8-591C-5623-EB333EE7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0A4578-9CC1-3EFA-05BA-FA0F8959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57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F8E55D-09BE-CB6E-4328-5A04563D2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9EFB81-5A66-C93E-3A8B-832370555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917C8-22F9-DC46-327E-A99118E2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6D932-A4C6-9965-68A8-E842E180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752BAA-A1AE-855C-0C46-8D0FE3F1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11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3A2A3-EBFA-DFB1-CE8C-525DCCB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32714-6CC6-764B-549D-1B5D62E4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EDE37-F458-F590-D949-6B7E24D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11E8A-A0C9-4B4C-C0CC-410DD6EB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88D90-7E1C-22EA-3FBA-F1362A49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50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9162-4159-7E0B-6CF7-7D3E7FF1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1F0DE1-4144-47A7-0474-D213CF7DB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25E7C-FF82-1DDA-50D5-8C6380AE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69566-6AAA-097B-A45F-0880DE0A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7079C9-7C0E-821D-D0E9-DE77BC4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74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F4487-61F6-F3C9-FFA8-8A447C3E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69F65-8B1D-FB24-AA8B-9702622C3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132D7E-9656-133A-D9CC-0E9548C69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5D80F-F803-9F66-FEF5-14A208D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477CA-8457-E92B-1995-E48F0084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A3D02-3838-1F8C-B4AA-C155133B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BBFF6-CC2A-84ED-63EA-36275BE7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3E01E3-E75D-DAE1-03F6-6BE08B20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36EF3E-9D09-F874-B578-8515CD38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42E5D6-079A-5BA6-A0A8-EE278FF0A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01A452-3889-499C-C1C8-6C470502A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8A0463-C8ED-3C0D-76CE-F1F06E92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E6D4B2-3D58-9FA0-4806-53849F82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B7C149-5CD3-3C8C-E2ED-2F14B8E2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3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7C37D-696F-AD11-5ADD-3D7D43EE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B7568B-697D-7391-AD42-B2CF3DBE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C15244-E25C-ABEE-A3B2-1DB76814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AB4B2C-62B3-6569-E51C-CDD2C23F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34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B63CC2-4655-00BA-9F0C-17DCFD7D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1C45BA-D023-43AC-ABCB-344DCC01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5BC72E-DB32-FC6D-07F1-D56E80B0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19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E87AC-93AB-4B9E-184B-F69D5CF8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9FD9B-BAB0-B14A-4640-4F354E00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D6AD15-BC20-A446-2C54-A106FB479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669FAD-B9E2-9CA8-FF44-B6E16847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F7E5C6-2A2E-297F-AE61-77404181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BC433D-BD67-69D5-83A0-45112561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66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5C00E-B47A-F324-5F77-CB540A27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82D334-4769-002B-29C6-021AF1307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BC5F20-5A35-F66E-39B8-FBA7631D6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C3673-E605-9DDA-1988-BE1EAA13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3C6038-5C70-6087-50AB-64AB7A05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CE261F-225B-3FC6-E44E-09ABF692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42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226E59-CE07-015B-2661-D83FC013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82AAE-87F8-A8DB-62E8-ED30450FE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CEA12-845C-1D5A-F885-AE09DA1FD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D7CDE-82E4-4967-A272-CCA0D5D43F4B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A91D9-A397-D4CA-27DD-F30ECCE4A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D6F36-2272-AFB4-5903-E1EE430CC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386-F9DF-4EE0-9CAB-1198E759B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36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D003E45-36B2-A473-06A3-63FCB6179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05575"/>
              </p:ext>
            </p:extLst>
          </p:nvPr>
        </p:nvGraphicFramePr>
        <p:xfrm>
          <a:off x="4238625" y="1304925"/>
          <a:ext cx="1009650" cy="12668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1656759976"/>
                    </a:ext>
                  </a:extLst>
                </a:gridCol>
              </a:tblGrid>
              <a:tr h="12668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473783"/>
                  </a:ext>
                </a:extLst>
              </a:tr>
            </a:tbl>
          </a:graphicData>
        </a:graphic>
      </p:graphicFrame>
      <p:graphicFrame>
        <p:nvGraphicFramePr>
          <p:cNvPr id="9" name="Tabela 7">
            <a:extLst>
              <a:ext uri="{FF2B5EF4-FFF2-40B4-BE49-F238E27FC236}">
                <a16:creationId xmlns:a16="http://schemas.microsoft.com/office/drawing/2014/main" id="{4644588E-BF56-6299-D812-578D8ED58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59195"/>
              </p:ext>
            </p:extLst>
          </p:nvPr>
        </p:nvGraphicFramePr>
        <p:xfrm>
          <a:off x="1892990" y="3191041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11" name="Tabela 7">
            <a:extLst>
              <a:ext uri="{FF2B5EF4-FFF2-40B4-BE49-F238E27FC236}">
                <a16:creationId xmlns:a16="http://schemas.microsoft.com/office/drawing/2014/main" id="{3D79A955-5F1A-4831-D38D-F9EDCE26E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22024"/>
              </p:ext>
            </p:extLst>
          </p:nvPr>
        </p:nvGraphicFramePr>
        <p:xfrm>
          <a:off x="1892990" y="1628775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13" name="Tabela 7">
            <a:extLst>
              <a:ext uri="{FF2B5EF4-FFF2-40B4-BE49-F238E27FC236}">
                <a16:creationId xmlns:a16="http://schemas.microsoft.com/office/drawing/2014/main" id="{240256B7-46D7-EBEF-339A-63EED410D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6812"/>
              </p:ext>
            </p:extLst>
          </p:nvPr>
        </p:nvGraphicFramePr>
        <p:xfrm>
          <a:off x="1892990" y="4753307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sp>
        <p:nvSpPr>
          <p:cNvPr id="15" name="Elipse 14">
            <a:extLst>
              <a:ext uri="{FF2B5EF4-FFF2-40B4-BE49-F238E27FC236}">
                <a16:creationId xmlns:a16="http://schemas.microsoft.com/office/drawing/2014/main" id="{2A87AED0-F2AD-4FAD-2F4C-2119BF1994E3}"/>
              </a:ext>
            </a:extLst>
          </p:cNvPr>
          <p:cNvSpPr/>
          <p:nvPr/>
        </p:nvSpPr>
        <p:spPr>
          <a:xfrm>
            <a:off x="432351" y="3471168"/>
            <a:ext cx="596348" cy="556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3DB9128-801C-CEB4-3020-048DAE6C2EC4}"/>
              </a:ext>
            </a:extLst>
          </p:cNvPr>
          <p:cNvCxnSpPr>
            <a:stCxn id="15" idx="6"/>
            <a:endCxn id="9" idx="1"/>
          </p:cNvCxnSpPr>
          <p:nvPr/>
        </p:nvCxnSpPr>
        <p:spPr>
          <a:xfrm flipV="1">
            <a:off x="1028699" y="3739681"/>
            <a:ext cx="864291" cy="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8197026-169B-49A9-0C27-FDBC456AFB98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941366" y="3946248"/>
            <a:ext cx="951624" cy="135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464E881-F029-5C8A-EEF5-F96C9A87E04C}"/>
              </a:ext>
            </a:extLst>
          </p:cNvPr>
          <p:cNvCxnSpPr>
            <a:cxnSpLocks/>
            <a:stCxn id="15" idx="7"/>
            <a:endCxn id="11" idx="1"/>
          </p:cNvCxnSpPr>
          <p:nvPr/>
        </p:nvCxnSpPr>
        <p:spPr>
          <a:xfrm flipV="1">
            <a:off x="941366" y="2177415"/>
            <a:ext cx="951624" cy="137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7">
            <a:extLst>
              <a:ext uri="{FF2B5EF4-FFF2-40B4-BE49-F238E27FC236}">
                <a16:creationId xmlns:a16="http://schemas.microsoft.com/office/drawing/2014/main" id="{A985A6FA-1217-4BEE-0451-745D3C6BE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22833"/>
              </p:ext>
            </p:extLst>
          </p:nvPr>
        </p:nvGraphicFramePr>
        <p:xfrm>
          <a:off x="3970958" y="53342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27" name="Tabela 7">
            <a:extLst>
              <a:ext uri="{FF2B5EF4-FFF2-40B4-BE49-F238E27FC236}">
                <a16:creationId xmlns:a16="http://schemas.microsoft.com/office/drawing/2014/main" id="{ED3B880F-1808-BFC1-D20A-189EA5A0B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19145"/>
              </p:ext>
            </p:extLst>
          </p:nvPr>
        </p:nvGraphicFramePr>
        <p:xfrm>
          <a:off x="3940451" y="1628773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51" name="Tabela 7">
            <a:extLst>
              <a:ext uri="{FF2B5EF4-FFF2-40B4-BE49-F238E27FC236}">
                <a16:creationId xmlns:a16="http://schemas.microsoft.com/office/drawing/2014/main" id="{C6F3653D-2AF3-C325-94C8-061141D9F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7082"/>
              </p:ext>
            </p:extLst>
          </p:nvPr>
        </p:nvGraphicFramePr>
        <p:xfrm>
          <a:off x="3983658" y="3191040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53" name="Tabela 7">
            <a:extLst>
              <a:ext uri="{FF2B5EF4-FFF2-40B4-BE49-F238E27FC236}">
                <a16:creationId xmlns:a16="http://schemas.microsoft.com/office/drawing/2014/main" id="{708A71A7-F19C-0433-44EB-610D65378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03592"/>
              </p:ext>
            </p:extLst>
          </p:nvPr>
        </p:nvGraphicFramePr>
        <p:xfrm>
          <a:off x="3980483" y="4753307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AE6D64D3-C71D-4E7C-B4A9-83987D1B1C3F}"/>
              </a:ext>
            </a:extLst>
          </p:cNvPr>
          <p:cNvCxnSpPr>
            <a:endCxn id="25" idx="1"/>
          </p:cNvCxnSpPr>
          <p:nvPr/>
        </p:nvCxnSpPr>
        <p:spPr>
          <a:xfrm flipV="1">
            <a:off x="3151257" y="601982"/>
            <a:ext cx="819701" cy="12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C4EBF3C-9EB6-37DF-B7C8-DE66C2B4CAAF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3160782" y="2177413"/>
            <a:ext cx="7796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528E80D3-153F-D7C1-F6DE-A17976B93307}"/>
              </a:ext>
            </a:extLst>
          </p:cNvPr>
          <p:cNvCxnSpPr>
            <a:endCxn id="51" idx="1"/>
          </p:cNvCxnSpPr>
          <p:nvPr/>
        </p:nvCxnSpPr>
        <p:spPr>
          <a:xfrm>
            <a:off x="3160782" y="3739680"/>
            <a:ext cx="82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CF258EF-E9BF-1404-420C-D2A68A061F78}"/>
              </a:ext>
            </a:extLst>
          </p:cNvPr>
          <p:cNvCxnSpPr>
            <a:endCxn id="53" idx="1"/>
          </p:cNvCxnSpPr>
          <p:nvPr/>
        </p:nvCxnSpPr>
        <p:spPr>
          <a:xfrm>
            <a:off x="3160782" y="5301947"/>
            <a:ext cx="81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Tabela 7">
            <a:extLst>
              <a:ext uri="{FF2B5EF4-FFF2-40B4-BE49-F238E27FC236}">
                <a16:creationId xmlns:a16="http://schemas.microsoft.com/office/drawing/2014/main" id="{1D11925D-D48A-6170-30FB-A1ED896D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03370"/>
              </p:ext>
            </p:extLst>
          </p:nvPr>
        </p:nvGraphicFramePr>
        <p:xfrm>
          <a:off x="6102350" y="1628773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65" name="Tabela 7">
            <a:extLst>
              <a:ext uri="{FF2B5EF4-FFF2-40B4-BE49-F238E27FC236}">
                <a16:creationId xmlns:a16="http://schemas.microsoft.com/office/drawing/2014/main" id="{FB4CEB4E-AD20-2454-364E-BEC47B18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84458"/>
              </p:ext>
            </p:extLst>
          </p:nvPr>
        </p:nvGraphicFramePr>
        <p:xfrm>
          <a:off x="6096000" y="3191040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76724CEA-936B-85A2-70F6-2E9E2A9C2C0C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208243" y="2177413"/>
            <a:ext cx="894107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C6A8267E-A189-846F-542F-B6E66DB3FD27}"/>
              </a:ext>
            </a:extLst>
          </p:cNvPr>
          <p:cNvCxnSpPr>
            <a:endCxn id="65" idx="1"/>
          </p:cNvCxnSpPr>
          <p:nvPr/>
        </p:nvCxnSpPr>
        <p:spPr>
          <a:xfrm>
            <a:off x="5276299" y="3739680"/>
            <a:ext cx="81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317715AC-8A8F-FAD8-E258-689648EB56AA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248275" y="3739680"/>
            <a:ext cx="847725" cy="156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8" name="Tabela 7">
            <a:extLst>
              <a:ext uri="{FF2B5EF4-FFF2-40B4-BE49-F238E27FC236}">
                <a16:creationId xmlns:a16="http://schemas.microsoft.com/office/drawing/2014/main" id="{505DD9B5-0931-1404-025C-50F1106CA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74693"/>
              </p:ext>
            </p:extLst>
          </p:nvPr>
        </p:nvGraphicFramePr>
        <p:xfrm>
          <a:off x="6096000" y="4753307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44FA56B1-2A4C-CE3C-175C-48C7059205C3}"/>
              </a:ext>
            </a:extLst>
          </p:cNvPr>
          <p:cNvCxnSpPr>
            <a:endCxn id="78" idx="1"/>
          </p:cNvCxnSpPr>
          <p:nvPr/>
        </p:nvCxnSpPr>
        <p:spPr>
          <a:xfrm>
            <a:off x="5245100" y="5301947"/>
            <a:ext cx="85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ela 7">
            <a:extLst>
              <a:ext uri="{FF2B5EF4-FFF2-40B4-BE49-F238E27FC236}">
                <a16:creationId xmlns:a16="http://schemas.microsoft.com/office/drawing/2014/main" id="{73097502-9143-DA7D-0ACB-01EF9D11D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98244"/>
              </p:ext>
            </p:extLst>
          </p:nvPr>
        </p:nvGraphicFramePr>
        <p:xfrm>
          <a:off x="8183493" y="3191040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2DE3C242-A149-1349-108F-89B921FF8E1B}"/>
              </a:ext>
            </a:extLst>
          </p:cNvPr>
          <p:cNvCxnSpPr>
            <a:endCxn id="83" idx="1"/>
          </p:cNvCxnSpPr>
          <p:nvPr/>
        </p:nvCxnSpPr>
        <p:spPr>
          <a:xfrm>
            <a:off x="7363792" y="3739680"/>
            <a:ext cx="819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9" name="Tabela 7">
            <a:extLst>
              <a:ext uri="{FF2B5EF4-FFF2-40B4-BE49-F238E27FC236}">
                <a16:creationId xmlns:a16="http://schemas.microsoft.com/office/drawing/2014/main" id="{0C0C071B-4653-5275-BA15-84E6FB7C0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02006"/>
              </p:ext>
            </p:extLst>
          </p:nvPr>
        </p:nvGraphicFramePr>
        <p:xfrm>
          <a:off x="8183493" y="4748760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CF60A35C-C982-5C3D-1473-0D3FFECC957E}"/>
              </a:ext>
            </a:extLst>
          </p:cNvPr>
          <p:cNvCxnSpPr>
            <a:endCxn id="89" idx="1"/>
          </p:cNvCxnSpPr>
          <p:nvPr/>
        </p:nvCxnSpPr>
        <p:spPr>
          <a:xfrm flipV="1">
            <a:off x="7360617" y="5297400"/>
            <a:ext cx="822876" cy="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Elipse 98">
            <a:extLst>
              <a:ext uri="{FF2B5EF4-FFF2-40B4-BE49-F238E27FC236}">
                <a16:creationId xmlns:a16="http://schemas.microsoft.com/office/drawing/2014/main" id="{5784CA9F-AB84-2F69-E0D8-5F3BA1FE21D3}"/>
              </a:ext>
            </a:extLst>
          </p:cNvPr>
          <p:cNvSpPr/>
          <p:nvPr/>
        </p:nvSpPr>
        <p:spPr>
          <a:xfrm>
            <a:off x="10566953" y="3471168"/>
            <a:ext cx="596348" cy="556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CD177088-6BF4-2871-7FD8-037A1C91E15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229225" y="296512"/>
            <a:ext cx="5635902" cy="317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1D2F41C1-BD52-79D5-FE61-D3BF41D59B51}"/>
              </a:ext>
            </a:extLst>
          </p:cNvPr>
          <p:cNvCxnSpPr>
            <a:endCxn id="99" idx="1"/>
          </p:cNvCxnSpPr>
          <p:nvPr/>
        </p:nvCxnSpPr>
        <p:spPr>
          <a:xfrm>
            <a:off x="7360617" y="2289810"/>
            <a:ext cx="3293669" cy="126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61361EF0-ED5D-96B8-0F65-00F493DCC741}"/>
              </a:ext>
            </a:extLst>
          </p:cNvPr>
          <p:cNvCxnSpPr>
            <a:endCxn id="99" idx="2"/>
          </p:cNvCxnSpPr>
          <p:nvPr/>
        </p:nvCxnSpPr>
        <p:spPr>
          <a:xfrm>
            <a:off x="9451285" y="3749463"/>
            <a:ext cx="11156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780B58E6-895E-814B-F46A-EB2248A5F414}"/>
              </a:ext>
            </a:extLst>
          </p:cNvPr>
          <p:cNvCxnSpPr>
            <a:endCxn id="99" idx="3"/>
          </p:cNvCxnSpPr>
          <p:nvPr/>
        </p:nvCxnSpPr>
        <p:spPr>
          <a:xfrm flipV="1">
            <a:off x="9451285" y="3946248"/>
            <a:ext cx="1203001" cy="135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8BD10EDE-F5BE-59E8-0660-14911E213619}"/>
              </a:ext>
            </a:extLst>
          </p:cNvPr>
          <p:cNvSpPr txBox="1"/>
          <p:nvPr/>
        </p:nvSpPr>
        <p:spPr>
          <a:xfrm>
            <a:off x="2376043" y="268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D93EFC72-58E2-5EFA-092D-80277ED5E14B}"/>
              </a:ext>
            </a:extLst>
          </p:cNvPr>
          <p:cNvSpPr txBox="1"/>
          <p:nvPr/>
        </p:nvSpPr>
        <p:spPr>
          <a:xfrm>
            <a:off x="2358647" y="426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6CB06CEC-8D6D-EB5D-C1C3-84191DCE6DCC}"/>
              </a:ext>
            </a:extLst>
          </p:cNvPr>
          <p:cNvSpPr txBox="1"/>
          <p:nvPr/>
        </p:nvSpPr>
        <p:spPr>
          <a:xfrm>
            <a:off x="2376043" y="5922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44B161F1-8EC5-FE80-1B7C-A124528AC80B}"/>
              </a:ext>
            </a:extLst>
          </p:cNvPr>
          <p:cNvSpPr txBox="1"/>
          <p:nvPr/>
        </p:nvSpPr>
        <p:spPr>
          <a:xfrm>
            <a:off x="4147562" y="1150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35263EF1-A6E0-7784-BBA8-62ACFD92BC1A}"/>
              </a:ext>
            </a:extLst>
          </p:cNvPr>
          <p:cNvSpPr txBox="1"/>
          <p:nvPr/>
        </p:nvSpPr>
        <p:spPr>
          <a:xfrm>
            <a:off x="4387565" y="276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DCED8CD2-5896-F7D8-B908-96B81DB9EC7C}"/>
              </a:ext>
            </a:extLst>
          </p:cNvPr>
          <p:cNvSpPr txBox="1"/>
          <p:nvPr/>
        </p:nvSpPr>
        <p:spPr>
          <a:xfrm>
            <a:off x="4441764" y="5967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98DA2CE-DD93-FC04-09AB-10AC8345D5DC}"/>
              </a:ext>
            </a:extLst>
          </p:cNvPr>
          <p:cNvSpPr txBox="1"/>
          <p:nvPr/>
        </p:nvSpPr>
        <p:spPr>
          <a:xfrm>
            <a:off x="6546657" y="5922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C72BC340-023D-A6A3-1417-3D7C39002FD0}"/>
              </a:ext>
            </a:extLst>
          </p:cNvPr>
          <p:cNvSpPr txBox="1"/>
          <p:nvPr/>
        </p:nvSpPr>
        <p:spPr>
          <a:xfrm>
            <a:off x="8666546" y="5922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2FD4B210-D878-A690-545C-E9B8E827BF1C}"/>
              </a:ext>
            </a:extLst>
          </p:cNvPr>
          <p:cNvSpPr txBox="1"/>
          <p:nvPr/>
        </p:nvSpPr>
        <p:spPr>
          <a:xfrm>
            <a:off x="6574960" y="4355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B4F7C617-4A5C-703C-CCF6-A9A57E4511D3}"/>
              </a:ext>
            </a:extLst>
          </p:cNvPr>
          <p:cNvSpPr txBox="1"/>
          <p:nvPr/>
        </p:nvSpPr>
        <p:spPr>
          <a:xfrm>
            <a:off x="8705503" y="4355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635FA59F-CE3F-6A46-BE55-8EE7F535A566}"/>
              </a:ext>
            </a:extLst>
          </p:cNvPr>
          <p:cNvSpPr txBox="1"/>
          <p:nvPr/>
        </p:nvSpPr>
        <p:spPr>
          <a:xfrm>
            <a:off x="6574960" y="2698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95ACB609-328F-27C5-A81F-714B01A66665}"/>
              </a:ext>
            </a:extLst>
          </p:cNvPr>
          <p:cNvSpPr/>
          <p:nvPr/>
        </p:nvSpPr>
        <p:spPr>
          <a:xfrm>
            <a:off x="3793263" y="4638575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AECEA9E9-B670-644C-B853-07725A8040D2}"/>
              </a:ext>
            </a:extLst>
          </p:cNvPr>
          <p:cNvSpPr txBox="1"/>
          <p:nvPr/>
        </p:nvSpPr>
        <p:spPr>
          <a:xfrm>
            <a:off x="4452573" y="425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71224A40-06DB-681B-19FF-3AF0A6054C4C}"/>
              </a:ext>
            </a:extLst>
          </p:cNvPr>
          <p:cNvSpPr/>
          <p:nvPr/>
        </p:nvSpPr>
        <p:spPr>
          <a:xfrm>
            <a:off x="1734578" y="4638575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4A16BBDE-5C9F-C395-9A5E-C9661D328AD3}"/>
              </a:ext>
            </a:extLst>
          </p:cNvPr>
          <p:cNvSpPr/>
          <p:nvPr/>
        </p:nvSpPr>
        <p:spPr>
          <a:xfrm>
            <a:off x="5963483" y="3020594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65D6A113-4656-48F6-A7A8-B2403ADD4D35}"/>
              </a:ext>
            </a:extLst>
          </p:cNvPr>
          <p:cNvSpPr/>
          <p:nvPr/>
        </p:nvSpPr>
        <p:spPr>
          <a:xfrm>
            <a:off x="8009922" y="3038370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F5F23C2A-00C1-3488-3DA1-9B76E758E86A}"/>
              </a:ext>
            </a:extLst>
          </p:cNvPr>
          <p:cNvCxnSpPr>
            <a:stCxn id="154" idx="3"/>
            <a:endCxn id="150" idx="1"/>
          </p:cNvCxnSpPr>
          <p:nvPr/>
        </p:nvCxnSpPr>
        <p:spPr>
          <a:xfrm>
            <a:off x="3336253" y="5316425"/>
            <a:ext cx="45701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14B553DC-B32A-DE9A-4D3A-C5FB20281F26}"/>
              </a:ext>
            </a:extLst>
          </p:cNvPr>
          <p:cNvCxnSpPr>
            <a:stCxn id="150" idx="3"/>
            <a:endCxn id="156" idx="1"/>
          </p:cNvCxnSpPr>
          <p:nvPr/>
        </p:nvCxnSpPr>
        <p:spPr>
          <a:xfrm flipV="1">
            <a:off x="5394938" y="3698444"/>
            <a:ext cx="568545" cy="16179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7455E981-8DDF-E2CE-474F-1B7539D0B02E}"/>
              </a:ext>
            </a:extLst>
          </p:cNvPr>
          <p:cNvCxnSpPr>
            <a:cxnSpLocks/>
            <a:stCxn id="156" idx="3"/>
            <a:endCxn id="158" idx="1"/>
          </p:cNvCxnSpPr>
          <p:nvPr/>
        </p:nvCxnSpPr>
        <p:spPr>
          <a:xfrm>
            <a:off x="7565158" y="3698444"/>
            <a:ext cx="444764" cy="17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de Seta Reta 171">
            <a:extLst>
              <a:ext uri="{FF2B5EF4-FFF2-40B4-BE49-F238E27FC236}">
                <a16:creationId xmlns:a16="http://schemas.microsoft.com/office/drawing/2014/main" id="{AC0ED169-4031-BA0B-96EC-BE78ACD754CA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9624856" y="3714338"/>
            <a:ext cx="942097" cy="351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ipse 174">
            <a:extLst>
              <a:ext uri="{FF2B5EF4-FFF2-40B4-BE49-F238E27FC236}">
                <a16:creationId xmlns:a16="http://schemas.microsoft.com/office/drawing/2014/main" id="{B169D5C9-0532-20B9-80BC-296FCC24D433}"/>
              </a:ext>
            </a:extLst>
          </p:cNvPr>
          <p:cNvSpPr/>
          <p:nvPr/>
        </p:nvSpPr>
        <p:spPr>
          <a:xfrm>
            <a:off x="2284152" y="5919072"/>
            <a:ext cx="450675" cy="4133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F3ED942B-2616-21E4-CF63-8B5635E4B13A}"/>
              </a:ext>
            </a:extLst>
          </p:cNvPr>
          <p:cNvSpPr/>
          <p:nvPr/>
        </p:nvSpPr>
        <p:spPr>
          <a:xfrm>
            <a:off x="4367269" y="5958987"/>
            <a:ext cx="450675" cy="4133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B95DCC47-EC1E-EA87-6E1B-8A3552B9B84F}"/>
              </a:ext>
            </a:extLst>
          </p:cNvPr>
          <p:cNvSpPr/>
          <p:nvPr/>
        </p:nvSpPr>
        <p:spPr>
          <a:xfrm>
            <a:off x="6500465" y="4340120"/>
            <a:ext cx="450675" cy="4133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44100656-117E-3ACB-44FB-D04ECD1612A4}"/>
              </a:ext>
            </a:extLst>
          </p:cNvPr>
          <p:cNvSpPr/>
          <p:nvPr/>
        </p:nvSpPr>
        <p:spPr>
          <a:xfrm>
            <a:off x="8624917" y="4297467"/>
            <a:ext cx="450675" cy="4133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EA91D2EA-835F-98A9-FB71-ED54BA897DDC}"/>
              </a:ext>
            </a:extLst>
          </p:cNvPr>
          <p:cNvSpPr txBox="1"/>
          <p:nvPr/>
        </p:nvSpPr>
        <p:spPr>
          <a:xfrm>
            <a:off x="428058" y="169921"/>
            <a:ext cx="26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Leandro Cavalcanti Amaral</a:t>
            </a:r>
          </a:p>
        </p:txBody>
      </p:sp>
    </p:spTree>
    <p:extLst>
      <p:ext uri="{BB962C8B-B14F-4D97-AF65-F5344CB8AC3E}">
        <p14:creationId xmlns:p14="http://schemas.microsoft.com/office/powerpoint/2010/main" val="418701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D82013C-788E-EF86-8280-63BB079A96F5}"/>
              </a:ext>
            </a:extLst>
          </p:cNvPr>
          <p:cNvSpPr/>
          <p:nvPr/>
        </p:nvSpPr>
        <p:spPr>
          <a:xfrm>
            <a:off x="254690" y="3150703"/>
            <a:ext cx="596348" cy="556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DD5DC688-96FB-B2D4-B632-E08634CB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43440"/>
              </p:ext>
            </p:extLst>
          </p:nvPr>
        </p:nvGraphicFramePr>
        <p:xfrm>
          <a:off x="1309895" y="1621403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45AE54F-F84E-F311-78F8-8460A3EA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81616"/>
              </p:ext>
            </p:extLst>
          </p:nvPr>
        </p:nvGraphicFramePr>
        <p:xfrm>
          <a:off x="1309895" y="3939869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611661-7080-24B0-ADAC-7D45BEB8B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07692"/>
              </p:ext>
            </p:extLst>
          </p:nvPr>
        </p:nvGraphicFramePr>
        <p:xfrm>
          <a:off x="3375577" y="3939869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B69525-C85D-11C4-DC68-F011691F8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5014"/>
              </p:ext>
            </p:extLst>
          </p:nvPr>
        </p:nvGraphicFramePr>
        <p:xfrm>
          <a:off x="5295485" y="3939869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742D9EDA-2EFF-79B0-0ED4-6F7FBBAE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2007"/>
              </p:ext>
            </p:extLst>
          </p:nvPr>
        </p:nvGraphicFramePr>
        <p:xfrm>
          <a:off x="7215393" y="3939869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26EF6F99-CB26-BBFB-34A0-B829A4512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84243"/>
              </p:ext>
            </p:extLst>
          </p:nvPr>
        </p:nvGraphicFramePr>
        <p:xfrm>
          <a:off x="9135301" y="2959866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sp>
        <p:nvSpPr>
          <p:cNvPr id="14" name="Elipse 13">
            <a:extLst>
              <a:ext uri="{FF2B5EF4-FFF2-40B4-BE49-F238E27FC236}">
                <a16:creationId xmlns:a16="http://schemas.microsoft.com/office/drawing/2014/main" id="{7A0D6084-CBB6-D166-9EEA-D889B6E891B7}"/>
              </a:ext>
            </a:extLst>
          </p:cNvPr>
          <p:cNvSpPr/>
          <p:nvPr/>
        </p:nvSpPr>
        <p:spPr>
          <a:xfrm>
            <a:off x="11340962" y="3230210"/>
            <a:ext cx="596348" cy="556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74116E9-8EE7-D2D0-D648-3289E17ABBCB}"/>
              </a:ext>
            </a:extLst>
          </p:cNvPr>
          <p:cNvCxnSpPr>
            <a:cxnSpLocks/>
            <a:stCxn id="4" idx="7"/>
            <a:endCxn id="8" idx="1"/>
          </p:cNvCxnSpPr>
          <p:nvPr/>
        </p:nvCxnSpPr>
        <p:spPr>
          <a:xfrm flipV="1">
            <a:off x="763705" y="2170043"/>
            <a:ext cx="546190" cy="106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6E7EAE2-0630-45ED-59F7-C6345D59512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763705" y="3625783"/>
            <a:ext cx="546190" cy="86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B60DB5A-441C-725D-0FA2-2FDB1786AC1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577687" y="4488509"/>
            <a:ext cx="797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E7D7D52-3343-D00F-4941-FAD5E89E839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577687" y="2170043"/>
            <a:ext cx="6557614" cy="13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979FBBA-4006-4EB4-D356-C0DEC027DC69}"/>
              </a:ext>
            </a:extLst>
          </p:cNvPr>
          <p:cNvCxnSpPr>
            <a:endCxn id="11" idx="1"/>
          </p:cNvCxnSpPr>
          <p:nvPr/>
        </p:nvCxnSpPr>
        <p:spPr>
          <a:xfrm>
            <a:off x="4643369" y="4488508"/>
            <a:ext cx="652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B0DFCD0-F925-96F5-AFD9-058933B16EA8}"/>
              </a:ext>
            </a:extLst>
          </p:cNvPr>
          <p:cNvCxnSpPr>
            <a:endCxn id="12" idx="1"/>
          </p:cNvCxnSpPr>
          <p:nvPr/>
        </p:nvCxnSpPr>
        <p:spPr>
          <a:xfrm>
            <a:off x="6563277" y="4488508"/>
            <a:ext cx="652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AF8E0CC-400B-F379-EFE1-BBB4763F898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483185" y="3508506"/>
            <a:ext cx="652116" cy="98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EE4144C-A537-8FFC-2223-707C3297ECAD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10403093" y="3508506"/>
            <a:ext cx="937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31CA1C8-0C70-3A8F-F9CC-9572542E4731}"/>
              </a:ext>
            </a:extLst>
          </p:cNvPr>
          <p:cNvSpPr txBox="1"/>
          <p:nvPr/>
        </p:nvSpPr>
        <p:spPr>
          <a:xfrm>
            <a:off x="1734439" y="2718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A6383F9-DAFF-90EA-D2F1-871D4A3F23C2}"/>
              </a:ext>
            </a:extLst>
          </p:cNvPr>
          <p:cNvSpPr txBox="1"/>
          <p:nvPr/>
        </p:nvSpPr>
        <p:spPr>
          <a:xfrm>
            <a:off x="1734439" y="5166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E2F62D9-B656-2F2D-8027-EFB0D428A8D5}"/>
              </a:ext>
            </a:extLst>
          </p:cNvPr>
          <p:cNvSpPr txBox="1"/>
          <p:nvPr/>
        </p:nvSpPr>
        <p:spPr>
          <a:xfrm>
            <a:off x="3858630" y="5166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4B7155C-CA87-9135-2F5D-B8CA15A09B4B}"/>
              </a:ext>
            </a:extLst>
          </p:cNvPr>
          <p:cNvSpPr txBox="1"/>
          <p:nvPr/>
        </p:nvSpPr>
        <p:spPr>
          <a:xfrm>
            <a:off x="5778538" y="5166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CBB5D59-E9B3-B567-8965-AB34BACD93C4}"/>
              </a:ext>
            </a:extLst>
          </p:cNvPr>
          <p:cNvSpPr txBox="1"/>
          <p:nvPr/>
        </p:nvSpPr>
        <p:spPr>
          <a:xfrm>
            <a:off x="7751886" y="5166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6FC28BD-59A0-B5FE-571E-B8C0E364F05F}"/>
              </a:ext>
            </a:extLst>
          </p:cNvPr>
          <p:cNvSpPr txBox="1"/>
          <p:nvPr/>
        </p:nvSpPr>
        <p:spPr>
          <a:xfrm>
            <a:off x="9631965" y="4303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515FBF0-8652-AF2E-CAA6-4858B337CE50}"/>
              </a:ext>
            </a:extLst>
          </p:cNvPr>
          <p:cNvSpPr/>
          <p:nvPr/>
        </p:nvSpPr>
        <p:spPr>
          <a:xfrm>
            <a:off x="1172486" y="3815963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C0B8948F-FCDD-CED4-84E7-E2AB5389D0EF}"/>
              </a:ext>
            </a:extLst>
          </p:cNvPr>
          <p:cNvSpPr/>
          <p:nvPr/>
        </p:nvSpPr>
        <p:spPr>
          <a:xfrm>
            <a:off x="3181967" y="3815963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BA82D08-113D-75C7-7DEB-5A9625EF4999}"/>
              </a:ext>
            </a:extLst>
          </p:cNvPr>
          <p:cNvSpPr/>
          <p:nvPr/>
        </p:nvSpPr>
        <p:spPr>
          <a:xfrm>
            <a:off x="5061213" y="3815963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6D7F52AC-0032-3EBC-BC31-45D3D9374D7E}"/>
              </a:ext>
            </a:extLst>
          </p:cNvPr>
          <p:cNvSpPr/>
          <p:nvPr/>
        </p:nvSpPr>
        <p:spPr>
          <a:xfrm>
            <a:off x="7075120" y="3774872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5E876A5-F711-B78F-6467-86B1C78868FB}"/>
              </a:ext>
            </a:extLst>
          </p:cNvPr>
          <p:cNvSpPr/>
          <p:nvPr/>
        </p:nvSpPr>
        <p:spPr>
          <a:xfrm>
            <a:off x="8938257" y="2824794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63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133</Words>
  <Application>Microsoft Office PowerPoint</Application>
  <PresentationFormat>Widescreen</PresentationFormat>
  <Paragraphs>131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CAVALCANTI AMARAL</dc:creator>
  <cp:lastModifiedBy>LEANDRO CAVALCANTI AMARAL</cp:lastModifiedBy>
  <cp:revision>7</cp:revision>
  <dcterms:created xsi:type="dcterms:W3CDTF">2022-09-16T20:47:45Z</dcterms:created>
  <dcterms:modified xsi:type="dcterms:W3CDTF">2022-10-22T13:40:02Z</dcterms:modified>
</cp:coreProperties>
</file>