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3EFCA-3490-C9F9-8D5E-600038FEC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D4F3CC-9F80-FAA6-7940-CBD94C25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94664F-F53E-4B50-59E1-F34EBE78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4B4BA-8138-7B76-FCBC-8AEF3F79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A93262-61B6-3F6F-299B-57E5F5C0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08A33-D5BB-06FA-6B56-EE410CE2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A6AF31-2495-C771-6534-4876AF6A6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33CE6-2209-3CFD-F272-5160909F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AB22B-F67C-D88F-5149-C8086318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F8E696-BB20-A812-658E-8FBB968F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84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65939C-CEA6-C29A-958C-3E7D079CE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43E695-EE06-D096-7549-3430FF74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50AEC-EB1F-B31A-CA79-8D5A00D7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2022E-0F2B-B47D-29F6-74314FC4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AE8E8-F58F-008B-13F7-1F303403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77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14F04-5690-627B-D6C7-05CB671D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CC7EE-4D51-E628-F722-EDA9E83E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1AD850-FABE-F00F-1D29-D68B5855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5EB63-B57C-6585-F6DC-F02E9287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E06FB-BD0A-12E8-5812-AA87479C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0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5477-2A2C-A06A-CFA8-75AAA462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8A7F74-B9B0-9C88-C5D5-CA89F7CE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7474C-762F-F039-E5A1-D0AFBDA5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3F0376-F792-8FBA-37DE-A5B0A675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BF388-5DCF-FCBE-3970-5336E1EA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7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579A3-40E7-0724-2F9B-3F9FEBBA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88EC0-D452-AC17-3DD8-706A244B4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02C6EA-7314-1324-9482-64C7106F4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34F9BB-72E7-5158-0080-3261201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987F9D-E258-3484-B97C-3BC16892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179AF6-E534-1660-24B2-1E5B43AC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76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0BE43-89E0-793E-99D7-89944DF8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4604E0-C932-30E5-7436-D8B58CB0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F7BF87-38AD-0C28-7415-D08E3E514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B87CB7-43AD-230A-513F-59E386E2A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B6BE53-F4BC-53CF-21B0-2403AA02B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B10800-E200-D2E6-CBCD-487234A6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406F36-BEA1-BB30-4213-35918D09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D50571-496E-B0A7-9BDA-D63130C7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5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D047A-90DB-783E-8989-3D12BFF0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C5C36D-95F5-33F3-C811-0E370016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FA1943-ED7B-A26A-D401-5D1616F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543304-EA5D-F953-CE48-CC9D959F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3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5045A1-0CC5-E1DA-BEE3-E0E4AE46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1EE463-8AC5-4DE5-53F4-2D3FFEEC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AACF2-CE96-20BB-1FCE-DE6CA006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9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D847A-1D31-046F-819D-F264178F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BF8ED-9BDA-136D-DE6E-FF9B366B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374B2F-BE64-282C-434B-B7C6D7155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564F89-E11A-6C5D-5D9A-02713836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70C0B-D6F7-C8CD-F8F9-E6D89725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82464F-18B7-6248-F02C-E779AA5F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85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14DDA-E810-898D-1D91-A3A0A7D5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ADFA6-7E7B-B2B3-2D71-27EEECD8E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5476C3-5B53-15A5-9BEB-D08E9C5D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3292F3-FDE3-E564-9BC1-14ED87F4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7BED7-AEA9-2804-3DDA-8060D4BD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FEC0A0-3C43-517C-8ED4-CADF366D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83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3B6A82-6ABB-3F05-1C92-D7556D70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72ED1-4CCA-5A40-A796-1CD4AD98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F8179-F027-8FAD-E88E-302C1125D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84DE-DCF6-4BF6-ACFA-BE28725523BD}" type="datetimeFigureOut">
              <a:rPr lang="pt-BR" smtClean="0"/>
              <a:t>22/10/2022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7E13D-AB74-EC24-8FA7-C0558F7F7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FF14F-FA26-D350-3AC4-43AEFC52F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6E44-0BD8-4198-A851-2F1898CFB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22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D9EBBA0-5A88-3977-1AF1-EFF3B0081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35259"/>
              </p:ext>
            </p:extLst>
          </p:nvPr>
        </p:nvGraphicFramePr>
        <p:xfrm>
          <a:off x="1309895" y="1621403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46E5246-B8BD-D539-1DA4-B5207FC39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75265"/>
              </p:ext>
            </p:extLst>
          </p:nvPr>
        </p:nvGraphicFramePr>
        <p:xfrm>
          <a:off x="1309895" y="3939869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A1FF28B-B68C-D0CA-92EA-4ECB2A3AE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17731"/>
              </p:ext>
            </p:extLst>
          </p:nvPr>
        </p:nvGraphicFramePr>
        <p:xfrm>
          <a:off x="3375577" y="3939869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AE4C591-891B-E753-5BFB-DEAAE75D8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70356"/>
              </p:ext>
            </p:extLst>
          </p:nvPr>
        </p:nvGraphicFramePr>
        <p:xfrm>
          <a:off x="5295485" y="3939869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D069D9F-E559-C4CD-C492-BAE3D6DA0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23291"/>
              </p:ext>
            </p:extLst>
          </p:nvPr>
        </p:nvGraphicFramePr>
        <p:xfrm>
          <a:off x="7215393" y="3939869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8D162BB9-9AE7-0CD5-CFC6-86DF0971E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34110"/>
              </p:ext>
            </p:extLst>
          </p:nvPr>
        </p:nvGraphicFramePr>
        <p:xfrm>
          <a:off x="9135301" y="2959866"/>
          <a:ext cx="12677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96">
                  <a:extLst>
                    <a:ext uri="{9D8B030D-6E8A-4147-A177-3AD203B41FA5}">
                      <a16:colId xmlns:a16="http://schemas.microsoft.com/office/drawing/2014/main" val="316684734"/>
                    </a:ext>
                  </a:extLst>
                </a:gridCol>
                <a:gridCol w="633896">
                  <a:extLst>
                    <a:ext uri="{9D8B030D-6E8A-4147-A177-3AD203B41FA5}">
                      <a16:colId xmlns:a16="http://schemas.microsoft.com/office/drawing/2014/main" val="736733307"/>
                    </a:ext>
                  </a:extLst>
                </a:gridCol>
              </a:tblGrid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99145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058013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7192"/>
                  </a:ext>
                </a:extLst>
              </a:tr>
            </a:tbl>
          </a:graphicData>
        </a:graphic>
      </p:graphicFrame>
      <p:sp>
        <p:nvSpPr>
          <p:cNvPr id="13" name="Elipse 12">
            <a:extLst>
              <a:ext uri="{FF2B5EF4-FFF2-40B4-BE49-F238E27FC236}">
                <a16:creationId xmlns:a16="http://schemas.microsoft.com/office/drawing/2014/main" id="{10D55D7E-0688-4DA5-1542-D387A3D53AB9}"/>
              </a:ext>
            </a:extLst>
          </p:cNvPr>
          <p:cNvSpPr/>
          <p:nvPr/>
        </p:nvSpPr>
        <p:spPr>
          <a:xfrm>
            <a:off x="11340962" y="3230210"/>
            <a:ext cx="596348" cy="556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FC08941-A07F-98F0-F693-4F4809D824F9}"/>
              </a:ext>
            </a:extLst>
          </p:cNvPr>
          <p:cNvCxnSpPr>
            <a:cxnSpLocks/>
            <a:stCxn id="59" idx="7"/>
            <a:endCxn id="5" idx="1"/>
          </p:cNvCxnSpPr>
          <p:nvPr/>
        </p:nvCxnSpPr>
        <p:spPr>
          <a:xfrm flipV="1">
            <a:off x="763705" y="2170043"/>
            <a:ext cx="546190" cy="106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4E5E4ED-6722-66B6-B7EF-42777DC38EF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63705" y="3625783"/>
            <a:ext cx="546190" cy="86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5E2C9CA-69F7-37EA-6B5E-0EFAFAF2423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77687" y="4488509"/>
            <a:ext cx="797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4CEFDA-AF8A-4399-F677-24DB255B214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577687" y="2170043"/>
            <a:ext cx="6557614" cy="13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442CF25-2A96-1DF8-0933-E0608ACC582A}"/>
              </a:ext>
            </a:extLst>
          </p:cNvPr>
          <p:cNvCxnSpPr>
            <a:endCxn id="8" idx="1"/>
          </p:cNvCxnSpPr>
          <p:nvPr/>
        </p:nvCxnSpPr>
        <p:spPr>
          <a:xfrm>
            <a:off x="4643369" y="4488508"/>
            <a:ext cx="652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ED474FF-EABA-44BF-48EF-04BBA25C2C6F}"/>
              </a:ext>
            </a:extLst>
          </p:cNvPr>
          <p:cNvCxnSpPr>
            <a:endCxn id="10" idx="1"/>
          </p:cNvCxnSpPr>
          <p:nvPr/>
        </p:nvCxnSpPr>
        <p:spPr>
          <a:xfrm>
            <a:off x="6563277" y="4488508"/>
            <a:ext cx="652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F62B02E-1A2B-4027-EAAB-9E91D58C4F6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8483185" y="3508506"/>
            <a:ext cx="652116" cy="98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3831510-FD22-2E4E-E586-05B7702A7F39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>
            <a:off x="10403093" y="3508506"/>
            <a:ext cx="937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F0C557-80D9-D60A-86C8-1BFD95182663}"/>
              </a:ext>
            </a:extLst>
          </p:cNvPr>
          <p:cNvSpPr txBox="1"/>
          <p:nvPr/>
        </p:nvSpPr>
        <p:spPr>
          <a:xfrm>
            <a:off x="1734439" y="2718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4A9223-CA09-5C2E-4419-E8B4202DE313}"/>
              </a:ext>
            </a:extLst>
          </p:cNvPr>
          <p:cNvSpPr txBox="1"/>
          <p:nvPr/>
        </p:nvSpPr>
        <p:spPr>
          <a:xfrm>
            <a:off x="1734439" y="5166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E1348DE-006A-6AC8-C30D-28B02DE4C9FB}"/>
              </a:ext>
            </a:extLst>
          </p:cNvPr>
          <p:cNvSpPr txBox="1"/>
          <p:nvPr/>
        </p:nvSpPr>
        <p:spPr>
          <a:xfrm>
            <a:off x="3858630" y="5166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7968E54-E254-BD8D-214A-7EE6443FEABC}"/>
              </a:ext>
            </a:extLst>
          </p:cNvPr>
          <p:cNvSpPr txBox="1"/>
          <p:nvPr/>
        </p:nvSpPr>
        <p:spPr>
          <a:xfrm>
            <a:off x="5778538" y="5166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A753DE9-1CD7-F2AA-43D0-8509C4FE7D8B}"/>
              </a:ext>
            </a:extLst>
          </p:cNvPr>
          <p:cNvSpPr txBox="1"/>
          <p:nvPr/>
        </p:nvSpPr>
        <p:spPr>
          <a:xfrm>
            <a:off x="7751886" y="5166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954BA8-57A5-2F94-1E08-502DED643177}"/>
              </a:ext>
            </a:extLst>
          </p:cNvPr>
          <p:cNvSpPr txBox="1"/>
          <p:nvPr/>
        </p:nvSpPr>
        <p:spPr>
          <a:xfrm>
            <a:off x="9631965" y="4303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23EF39C-A5DB-5B1F-680E-8687D0D47273}"/>
              </a:ext>
            </a:extLst>
          </p:cNvPr>
          <p:cNvSpPr/>
          <p:nvPr/>
        </p:nvSpPr>
        <p:spPr>
          <a:xfrm>
            <a:off x="1172486" y="3815963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0066614-3BD2-AC73-7A5F-98CBB2D22A17}"/>
              </a:ext>
            </a:extLst>
          </p:cNvPr>
          <p:cNvSpPr/>
          <p:nvPr/>
        </p:nvSpPr>
        <p:spPr>
          <a:xfrm>
            <a:off x="3181967" y="3815963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2FA1588-9C1C-F020-915C-AF4B7FC4CE73}"/>
              </a:ext>
            </a:extLst>
          </p:cNvPr>
          <p:cNvSpPr/>
          <p:nvPr/>
        </p:nvSpPr>
        <p:spPr>
          <a:xfrm>
            <a:off x="5061213" y="3815963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0E7D670-CB9E-8DA1-3EC6-D9553CAEF2CA}"/>
              </a:ext>
            </a:extLst>
          </p:cNvPr>
          <p:cNvSpPr/>
          <p:nvPr/>
        </p:nvSpPr>
        <p:spPr>
          <a:xfrm>
            <a:off x="7075120" y="3774872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F96FD7-B8A2-8F81-91DC-7BD60BD58262}"/>
              </a:ext>
            </a:extLst>
          </p:cNvPr>
          <p:cNvSpPr/>
          <p:nvPr/>
        </p:nvSpPr>
        <p:spPr>
          <a:xfrm>
            <a:off x="8938257" y="2824794"/>
            <a:ext cx="1601675" cy="1355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9D6B6C6D-D9F8-EED2-35D6-CD7B7D76572E}"/>
              </a:ext>
            </a:extLst>
          </p:cNvPr>
          <p:cNvSpPr/>
          <p:nvPr/>
        </p:nvSpPr>
        <p:spPr>
          <a:xfrm>
            <a:off x="254690" y="3150703"/>
            <a:ext cx="596348" cy="556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93189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BAC945B1FFA84D9B56DB541722ACE8" ma:contentTypeVersion="2" ma:contentTypeDescription="Crie um novo documento." ma:contentTypeScope="" ma:versionID="c6186a47c11a968e583dcb2dbc046221">
  <xsd:schema xmlns:xsd="http://www.w3.org/2001/XMLSchema" xmlns:xs="http://www.w3.org/2001/XMLSchema" xmlns:p="http://schemas.microsoft.com/office/2006/metadata/properties" xmlns:ns2="ae22b4f5-25fd-4ba4-8066-6a5e178577c3" targetNamespace="http://schemas.microsoft.com/office/2006/metadata/properties" ma:root="true" ma:fieldsID="821552e198bd1f407bf5f5d36f35ef27" ns2:_="">
    <xsd:import namespace="ae22b4f5-25fd-4ba4-8066-6a5e178577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2b4f5-25fd-4ba4-8066-6a5e178577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5EA174-D5EB-41F5-BF56-B29800036A7A}"/>
</file>

<file path=customXml/itemProps2.xml><?xml version="1.0" encoding="utf-8"?>
<ds:datastoreItem xmlns:ds="http://schemas.openxmlformats.org/officeDocument/2006/customXml" ds:itemID="{0D6C70CF-5658-4CED-B193-B4D31B91AFFE}"/>
</file>

<file path=customXml/itemProps3.xml><?xml version="1.0" encoding="utf-8"?>
<ds:datastoreItem xmlns:ds="http://schemas.openxmlformats.org/officeDocument/2006/customXml" ds:itemID="{BF8C7D85-B2F1-431F-808F-526DCEF1E37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CAVALCANTI AMARAL</dc:creator>
  <cp:lastModifiedBy>LEANDRO CAVALCANTI AMARAL</cp:lastModifiedBy>
  <cp:revision>1</cp:revision>
  <dcterms:created xsi:type="dcterms:W3CDTF">2022-10-22T13:38:32Z</dcterms:created>
  <dcterms:modified xsi:type="dcterms:W3CDTF">2022-10-22T13:39:19Z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0x010100FABAC945B1FFA84D9B56DB541722ACE8</vt:lpwstr>
  </property>
</Properties>
</file>