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ebp"/><Relationship Id="rId3" Type="http://schemas.openxmlformats.org/officeDocument/2006/relationships/image" Target="../media/image12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6.webp"/><Relationship Id="rId5" Type="http://schemas.openxmlformats.org/officeDocument/2006/relationships/image" Target="../media/image8.jpg"/><Relationship Id="rId10" Type="http://schemas.openxmlformats.org/officeDocument/2006/relationships/image" Target="../media/image15.jpg"/><Relationship Id="rId4" Type="http://schemas.openxmlformats.org/officeDocument/2006/relationships/image" Target="../media/image7.jp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ack4app.com/pt/startups-usando-java/#Slack" TargetMode="External"/><Relationship Id="rId2" Type="http://schemas.openxmlformats.org/officeDocument/2006/relationships/hyperlink" Target="https://blog.back4app.com/pt/startups-usando-java/#Spotif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back4app.com/pt/startups-usando-java/#Uber" TargetMode="External"/><Relationship Id="rId4" Type="http://schemas.openxmlformats.org/officeDocument/2006/relationships/hyperlink" Target="https://blog.back4app.com/pt/startups-usando-java/#BlaBlaC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591" y="828983"/>
            <a:ext cx="9144000" cy="1999216"/>
          </a:xfrm>
        </p:spPr>
        <p:txBody>
          <a:bodyPr/>
          <a:lstStyle/>
          <a:p>
            <a:pPr algn="ctr"/>
            <a:r>
              <a:rPr lang="pt-BR" dirty="0"/>
              <a:t>Aula Introdução ao JAVA (SENAC – PROA)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EF9DDB7-4D46-C06D-BE56-442A12F8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591" y="32019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Professora Débora Paixão.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64B76-6DAD-1FD6-B905-49BD5373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119" y="4271517"/>
            <a:ext cx="2076168" cy="17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6FEA2-07DF-7484-D957-3E284BE7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279" y="2429392"/>
            <a:ext cx="10250658" cy="199921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 linguagem Java foi criada, em 1991, James Gosling, à partir da Linguagem C </a:t>
            </a:r>
            <a:br>
              <a:rPr lang="pt-BR" sz="2400" dirty="0"/>
            </a:br>
            <a:r>
              <a:rPr lang="pt-BR" sz="2400" dirty="0"/>
              <a:t>(também conhecida com a “mãe” de todas as linguagens </a:t>
            </a:r>
            <a:br>
              <a:rPr lang="pt-BR" sz="2400" dirty="0"/>
            </a:br>
            <a:r>
              <a:rPr lang="pt-BR" sz="2400" dirty="0"/>
              <a:t>de alto nível).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A03B29-5FB5-DC7C-07E0-71D08CCA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81" y="4708962"/>
            <a:ext cx="1819715" cy="1322363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0C990D6-960B-116D-4AD0-07429CBE369A}"/>
              </a:ext>
            </a:extLst>
          </p:cNvPr>
          <p:cNvSpPr/>
          <p:nvPr/>
        </p:nvSpPr>
        <p:spPr>
          <a:xfrm>
            <a:off x="5848751" y="5248718"/>
            <a:ext cx="1819714" cy="20902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A6E175-AF05-1262-44ED-7B561A27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85" y="4551774"/>
            <a:ext cx="1393889" cy="13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A03B29-5FB5-DC7C-07E0-71D08CCA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90" y="3467422"/>
            <a:ext cx="1578170" cy="11535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0C990D6-960B-116D-4AD0-07429CBE369A}"/>
              </a:ext>
            </a:extLst>
          </p:cNvPr>
          <p:cNvSpPr/>
          <p:nvPr/>
        </p:nvSpPr>
        <p:spPr>
          <a:xfrm rot="19503940">
            <a:off x="4501260" y="3055232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6CF33A-8023-1F58-740F-E7AB1161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5" y="1683895"/>
            <a:ext cx="1171356" cy="13185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6A836B-FC08-22E4-FCD7-E369F634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5" y="3349993"/>
            <a:ext cx="1171356" cy="13185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360103D-C54B-C668-C08F-7EDA7FEC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45" y="4967564"/>
            <a:ext cx="1171356" cy="131859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F8BC225-D388-378C-69AF-BD6AD3F94FE6}"/>
              </a:ext>
            </a:extLst>
          </p:cNvPr>
          <p:cNvSpPr/>
          <p:nvPr/>
        </p:nvSpPr>
        <p:spPr>
          <a:xfrm>
            <a:off x="4580237" y="4009292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966667C-CEA8-19C9-A829-295A752BE36C}"/>
              </a:ext>
            </a:extLst>
          </p:cNvPr>
          <p:cNvSpPr/>
          <p:nvPr/>
        </p:nvSpPr>
        <p:spPr>
          <a:xfrm rot="2264994">
            <a:off x="4492377" y="4869090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F528F5D-7EAD-2592-B5C1-1B8204ED4B43}"/>
              </a:ext>
            </a:extLst>
          </p:cNvPr>
          <p:cNvSpPr/>
          <p:nvPr/>
        </p:nvSpPr>
        <p:spPr>
          <a:xfrm>
            <a:off x="7379849" y="2209028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033366-A23B-DA23-A2C0-837AE635B2FA}"/>
              </a:ext>
            </a:extLst>
          </p:cNvPr>
          <p:cNvSpPr/>
          <p:nvPr/>
        </p:nvSpPr>
        <p:spPr>
          <a:xfrm>
            <a:off x="7379849" y="3903520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C64BFB4-585D-079A-90A4-63FC22C22D54}"/>
              </a:ext>
            </a:extLst>
          </p:cNvPr>
          <p:cNvSpPr/>
          <p:nvPr/>
        </p:nvSpPr>
        <p:spPr>
          <a:xfrm>
            <a:off x="7368224" y="5499538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B0BCFF0-4E4B-32B9-44F1-C6D92402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341" y="1549728"/>
            <a:ext cx="1515631" cy="13185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F6F549-7E09-27B8-1C30-9A7AA979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341" y="3153706"/>
            <a:ext cx="1515631" cy="13185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20E73E-2BD7-250A-A4D9-32179BB7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341" y="4840238"/>
            <a:ext cx="1515631" cy="131859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B9A594-3258-8E54-EEAE-67F178BE4880}"/>
              </a:ext>
            </a:extLst>
          </p:cNvPr>
          <p:cNvSpPr txBox="1"/>
          <p:nvPr/>
        </p:nvSpPr>
        <p:spPr>
          <a:xfrm>
            <a:off x="5699944" y="13822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EDC3E3-62FE-C523-789E-5547CE6200DD}"/>
              </a:ext>
            </a:extLst>
          </p:cNvPr>
          <p:cNvSpPr txBox="1"/>
          <p:nvPr/>
        </p:nvSpPr>
        <p:spPr>
          <a:xfrm>
            <a:off x="5699944" y="466859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C93DDB-7DD8-501C-9796-A4A966E18C1B}"/>
              </a:ext>
            </a:extLst>
          </p:cNvPr>
          <p:cNvSpPr txBox="1"/>
          <p:nvPr/>
        </p:nvSpPr>
        <p:spPr>
          <a:xfrm>
            <a:off x="5610805" y="30273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DE8A00-2C45-643F-E751-107CAD0D3DF9}"/>
              </a:ext>
            </a:extLst>
          </p:cNvPr>
          <p:cNvSpPr txBox="1"/>
          <p:nvPr/>
        </p:nvSpPr>
        <p:spPr>
          <a:xfrm>
            <a:off x="1952499" y="2969040"/>
            <a:ext cx="24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de programação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289F3-40E7-7AE0-0D81-59A1268CFDB3}"/>
              </a:ext>
            </a:extLst>
          </p:cNvPr>
          <p:cNvSpPr txBox="1"/>
          <p:nvPr/>
        </p:nvSpPr>
        <p:spPr>
          <a:xfrm>
            <a:off x="6976777" y="1879609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executável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FECE335-4416-D313-F372-528F8EA95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998" y="2479866"/>
            <a:ext cx="540152" cy="52825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FF2AE26-CDD2-6B01-91A3-BC3C2F60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837" y="2391669"/>
            <a:ext cx="540152" cy="52825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FD51FBB-BA1B-F246-45B8-B9FE59D75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801" y="4177121"/>
            <a:ext cx="465164" cy="53784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A1B5DB4-A260-1944-3F5B-B338EA88C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49" y="4028778"/>
            <a:ext cx="540152" cy="62455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5CC21D7-2C56-13A3-7D10-164D252E2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198" y="5828367"/>
            <a:ext cx="781971" cy="43931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C399A69-D8A2-1369-16C9-D2B01CD4A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986" y="5939182"/>
            <a:ext cx="781971" cy="4393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5A04F1F-8F8C-0A84-A923-3CD900CF446E}"/>
              </a:ext>
            </a:extLst>
          </p:cNvPr>
          <p:cNvSpPr txBox="1"/>
          <p:nvPr/>
        </p:nvSpPr>
        <p:spPr>
          <a:xfrm>
            <a:off x="6935512" y="3581939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executável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80A6EC-F85D-1711-E82B-3056B4C4D79F}"/>
              </a:ext>
            </a:extLst>
          </p:cNvPr>
          <p:cNvSpPr txBox="1"/>
          <p:nvPr/>
        </p:nvSpPr>
        <p:spPr>
          <a:xfrm>
            <a:off x="7004766" y="5147399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executável</a:t>
            </a:r>
          </a:p>
        </p:txBody>
      </p:sp>
    </p:spTree>
    <p:extLst>
      <p:ext uri="{BB962C8B-B14F-4D97-AF65-F5344CB8AC3E}">
        <p14:creationId xmlns:p14="http://schemas.microsoft.com/office/powerpoint/2010/main" val="16832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A03B29-5FB5-DC7C-07E0-71D08CCA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0108" y="3386336"/>
            <a:ext cx="1153551" cy="11535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6A836B-FC08-22E4-FCD7-E369F634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85" y="3609000"/>
            <a:ext cx="846415" cy="952812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F8BC225-D388-378C-69AF-BD6AD3F94FE6}"/>
              </a:ext>
            </a:extLst>
          </p:cNvPr>
          <p:cNvSpPr/>
          <p:nvPr/>
        </p:nvSpPr>
        <p:spPr>
          <a:xfrm>
            <a:off x="3026546" y="3939042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F528F5D-7EAD-2592-B5C1-1B8204ED4B43}"/>
              </a:ext>
            </a:extLst>
          </p:cNvPr>
          <p:cNvSpPr/>
          <p:nvPr/>
        </p:nvSpPr>
        <p:spPr>
          <a:xfrm rot="19652163">
            <a:off x="8095466" y="3191829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033366-A23B-DA23-A2C0-837AE635B2FA}"/>
              </a:ext>
            </a:extLst>
          </p:cNvPr>
          <p:cNvSpPr/>
          <p:nvPr/>
        </p:nvSpPr>
        <p:spPr>
          <a:xfrm>
            <a:off x="8215327" y="4207078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C64BFB4-585D-079A-90A4-63FC22C22D54}"/>
              </a:ext>
            </a:extLst>
          </p:cNvPr>
          <p:cNvSpPr/>
          <p:nvPr/>
        </p:nvSpPr>
        <p:spPr>
          <a:xfrm rot="1201156">
            <a:off x="8222517" y="5038472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B0BCFF0-4E4B-32B9-44F1-C6D92402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958" y="1601518"/>
            <a:ext cx="1515631" cy="13185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F6F549-7E09-27B8-1C30-9A7AA979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958" y="3205496"/>
            <a:ext cx="1515631" cy="13185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20E73E-2BD7-250A-A4D9-32179BB7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958" y="4892028"/>
            <a:ext cx="1515631" cy="131859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C93DDB-7DD8-501C-9796-A4A966E18C1B}"/>
              </a:ext>
            </a:extLst>
          </p:cNvPr>
          <p:cNvSpPr txBox="1"/>
          <p:nvPr/>
        </p:nvSpPr>
        <p:spPr>
          <a:xfrm>
            <a:off x="3788735" y="2818772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Compilador</a:t>
            </a:r>
            <a:br>
              <a:rPr lang="pt-BR" b="1" dirty="0"/>
            </a:br>
            <a:r>
              <a:rPr lang="pt-BR" b="1" dirty="0"/>
              <a:t>JAVAC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DE8A00-2C45-643F-E751-107CAD0D3DF9}"/>
              </a:ext>
            </a:extLst>
          </p:cNvPr>
          <p:cNvSpPr txBox="1"/>
          <p:nvPr/>
        </p:nvSpPr>
        <p:spPr>
          <a:xfrm>
            <a:off x="972600" y="2918958"/>
            <a:ext cx="24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de programação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289F3-40E7-7AE0-0D81-59A1268CFDB3}"/>
              </a:ext>
            </a:extLst>
          </p:cNvPr>
          <p:cNvSpPr txBox="1"/>
          <p:nvPr/>
        </p:nvSpPr>
        <p:spPr>
          <a:xfrm rot="19577346">
            <a:off x="7870164" y="27358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Byte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7A6258-B876-5361-A139-8206348EA7A8}"/>
              </a:ext>
            </a:extLst>
          </p:cNvPr>
          <p:cNvSpPr txBox="1"/>
          <p:nvPr/>
        </p:nvSpPr>
        <p:spPr>
          <a:xfrm>
            <a:off x="8106427" y="383773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Byte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D5BE09-94F9-B49F-F9C4-150AEDAEC9BE}"/>
              </a:ext>
            </a:extLst>
          </p:cNvPr>
          <p:cNvSpPr txBox="1"/>
          <p:nvPr/>
        </p:nvSpPr>
        <p:spPr>
          <a:xfrm rot="1577789">
            <a:off x="7963786" y="523083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Byte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FF2AE26-CDD2-6B01-91A3-BC3C2F60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454" y="2443459"/>
            <a:ext cx="540152" cy="52825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A1B5DB4-A260-1944-3F5B-B338EA88C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3366" y="4080568"/>
            <a:ext cx="540152" cy="62455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C399A69-D8A2-1369-16C9-D2B01CD4A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603" y="5990972"/>
            <a:ext cx="781971" cy="4393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61B8A7-E8CA-CE18-41C2-8F08B959F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825" y="2711981"/>
            <a:ext cx="2539682" cy="253968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2A6C353-6034-54BA-0873-7F0DDDF6733A}"/>
              </a:ext>
            </a:extLst>
          </p:cNvPr>
          <p:cNvSpPr/>
          <p:nvPr/>
        </p:nvSpPr>
        <p:spPr>
          <a:xfrm>
            <a:off x="5238824" y="3923931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0B8194-B7AE-ADEC-4621-586BF042982A}"/>
              </a:ext>
            </a:extLst>
          </p:cNvPr>
          <p:cNvSpPr txBox="1"/>
          <p:nvPr/>
        </p:nvSpPr>
        <p:spPr>
          <a:xfrm>
            <a:off x="5126173" y="35800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Byte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A03B29-5FB5-DC7C-07E0-71D08CCA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2061" y="3775071"/>
            <a:ext cx="1153551" cy="11535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6A836B-FC08-22E4-FCD7-E369F634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3371" y="3844904"/>
            <a:ext cx="1171356" cy="117135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F8BC225-D388-378C-69AF-BD6AD3F94FE6}"/>
              </a:ext>
            </a:extLst>
          </p:cNvPr>
          <p:cNvSpPr/>
          <p:nvPr/>
        </p:nvSpPr>
        <p:spPr>
          <a:xfrm rot="13939450">
            <a:off x="4698441" y="3096635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F528F5D-7EAD-2592-B5C1-1B8204ED4B43}"/>
              </a:ext>
            </a:extLst>
          </p:cNvPr>
          <p:cNvSpPr/>
          <p:nvPr/>
        </p:nvSpPr>
        <p:spPr>
          <a:xfrm rot="19652163">
            <a:off x="7450187" y="3415333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3033366-A23B-DA23-A2C0-837AE635B2FA}"/>
              </a:ext>
            </a:extLst>
          </p:cNvPr>
          <p:cNvSpPr/>
          <p:nvPr/>
        </p:nvSpPr>
        <p:spPr>
          <a:xfrm>
            <a:off x="7570048" y="4430582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C64BFB4-585D-079A-90A4-63FC22C22D54}"/>
              </a:ext>
            </a:extLst>
          </p:cNvPr>
          <p:cNvSpPr/>
          <p:nvPr/>
        </p:nvSpPr>
        <p:spPr>
          <a:xfrm rot="1201156">
            <a:off x="7577238" y="5261976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B0BCFF0-4E4B-32B9-44F1-C6D92402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679" y="1825022"/>
            <a:ext cx="1515631" cy="13185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F6F549-7E09-27B8-1C30-9A7AA979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679" y="3429000"/>
            <a:ext cx="1515631" cy="13185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20E73E-2BD7-250A-A4D9-32179BB7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679" y="5115532"/>
            <a:ext cx="1515631" cy="131859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FF2AE26-CDD2-6B01-91A3-BC3C2F60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175" y="2666963"/>
            <a:ext cx="540152" cy="52825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A1B5DB4-A260-1944-3F5B-B338EA88C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8087" y="4304072"/>
            <a:ext cx="540152" cy="62455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C399A69-D8A2-1369-16C9-D2B01CD4A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9324" y="6214476"/>
            <a:ext cx="781971" cy="43931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1B7102-641C-5A94-2C97-D73B87BAEB3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327958" y="2219399"/>
            <a:ext cx="1515630" cy="11362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EF29A1-264E-6256-F8F5-AA5B0F6B1F5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41498" y="5458710"/>
            <a:ext cx="1515631" cy="100858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AB250C6-4798-E67C-B92D-8DF5FE7AF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966029" y="1353630"/>
            <a:ext cx="1171356" cy="1171356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03BEE6C8-5842-54EA-AEE6-6214882FC0ED}"/>
              </a:ext>
            </a:extLst>
          </p:cNvPr>
          <p:cNvSpPr/>
          <p:nvPr/>
        </p:nvSpPr>
        <p:spPr>
          <a:xfrm rot="12536431">
            <a:off x="4197891" y="3713916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EA4641FC-162A-B257-5F15-30D2092475AE}"/>
              </a:ext>
            </a:extLst>
          </p:cNvPr>
          <p:cNvSpPr/>
          <p:nvPr/>
        </p:nvSpPr>
        <p:spPr>
          <a:xfrm rot="10800000">
            <a:off x="4038479" y="4529056"/>
            <a:ext cx="977137" cy="21854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B62F526F-1730-3634-284B-465CF2299B8D}"/>
              </a:ext>
            </a:extLst>
          </p:cNvPr>
          <p:cNvSpPr/>
          <p:nvPr/>
        </p:nvSpPr>
        <p:spPr>
          <a:xfrm rot="9515238">
            <a:off x="4410549" y="5457798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40F2AA27-48D0-2417-9A90-416E14D0CA5F}"/>
              </a:ext>
            </a:extLst>
          </p:cNvPr>
          <p:cNvSpPr/>
          <p:nvPr/>
        </p:nvSpPr>
        <p:spPr>
          <a:xfrm rot="16200000">
            <a:off x="5938418" y="2984806"/>
            <a:ext cx="877887" cy="1969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CBC9D3-B3F1-22A7-6F1D-2DF4EA654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2061" y="1302835"/>
            <a:ext cx="1515630" cy="12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6FEA2-07DF-7484-D957-3E284BE7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279" y="1340382"/>
            <a:ext cx="10250658" cy="74163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A linguagem Java foi dividida em duas partes: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17C668-1DC5-C850-54F0-13364C76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71104" y="2964454"/>
            <a:ext cx="3289164" cy="23467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D582A2-3947-ECA3-E417-18C0158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9978" y="2964455"/>
            <a:ext cx="3853007" cy="23467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D97412-6016-9F84-1E45-066192012329}"/>
              </a:ext>
            </a:extLst>
          </p:cNvPr>
          <p:cNvSpPr txBox="1"/>
          <p:nvPr/>
        </p:nvSpPr>
        <p:spPr>
          <a:xfrm>
            <a:off x="3968283" y="2231246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JDK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9B1B8B-7164-7EA6-A2CA-6F8155B02029}"/>
              </a:ext>
            </a:extLst>
          </p:cNvPr>
          <p:cNvSpPr txBox="1"/>
          <p:nvPr/>
        </p:nvSpPr>
        <p:spPr>
          <a:xfrm>
            <a:off x="9217981" y="223124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JRE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02FEF6-F4AA-C3FB-03FE-464E5A32366D}"/>
              </a:ext>
            </a:extLst>
          </p:cNvPr>
          <p:cNvSpPr txBox="1"/>
          <p:nvPr/>
        </p:nvSpPr>
        <p:spPr>
          <a:xfrm>
            <a:off x="8342142" y="5584874"/>
            <a:ext cx="25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1D299B-167B-45D5-8381-E433C1695399}"/>
              </a:ext>
            </a:extLst>
          </p:cNvPr>
          <p:cNvSpPr txBox="1"/>
          <p:nvPr/>
        </p:nvSpPr>
        <p:spPr>
          <a:xfrm>
            <a:off x="3303564" y="5400208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 </a:t>
            </a:r>
            <a:r>
              <a:rPr lang="pt-BR" dirty="0" err="1"/>
              <a:t>Development</a:t>
            </a:r>
            <a:r>
              <a:rPr lang="pt-BR" dirty="0"/>
              <a:t> Kit</a:t>
            </a:r>
          </a:p>
        </p:txBody>
      </p:sp>
    </p:spTree>
    <p:extLst>
      <p:ext uri="{BB962C8B-B14F-4D97-AF65-F5344CB8AC3E}">
        <p14:creationId xmlns:p14="http://schemas.microsoft.com/office/powerpoint/2010/main" val="32764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120B627-0ABA-BE0C-89A9-80B90EEFAA50}"/>
              </a:ext>
            </a:extLst>
          </p:cNvPr>
          <p:cNvSpPr/>
          <p:nvPr/>
        </p:nvSpPr>
        <p:spPr>
          <a:xfrm>
            <a:off x="5096358" y="3604277"/>
            <a:ext cx="1748559" cy="23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6FEA2-07DF-7484-D957-3E284BE7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279" y="1340382"/>
            <a:ext cx="10250658" cy="74163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Para o trabalho com o JDK, vamos precisar: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D97412-6016-9F84-1E45-066192012329}"/>
              </a:ext>
            </a:extLst>
          </p:cNvPr>
          <p:cNvSpPr txBox="1"/>
          <p:nvPr/>
        </p:nvSpPr>
        <p:spPr>
          <a:xfrm>
            <a:off x="4631209" y="230452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JDK -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9B1B8B-7164-7EA6-A2CA-6F8155B02029}"/>
              </a:ext>
            </a:extLst>
          </p:cNvPr>
          <p:cNvSpPr txBox="1"/>
          <p:nvPr/>
        </p:nvSpPr>
        <p:spPr>
          <a:xfrm>
            <a:off x="5481964" y="4330433"/>
            <a:ext cx="107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JRE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1D299B-167B-45D5-8381-E433C1695399}"/>
              </a:ext>
            </a:extLst>
          </p:cNvPr>
          <p:cNvSpPr txBox="1"/>
          <p:nvPr/>
        </p:nvSpPr>
        <p:spPr>
          <a:xfrm>
            <a:off x="5778791" y="2407703"/>
            <a:ext cx="4002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Java </a:t>
            </a:r>
            <a:r>
              <a:rPr lang="pt-BR" sz="3600" dirty="0" err="1"/>
              <a:t>Development</a:t>
            </a:r>
            <a:r>
              <a:rPr lang="pt-BR" sz="3200" dirty="0"/>
              <a:t> Kit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B3FA738-DC48-FD6D-1AD5-C0D61C163B12}"/>
              </a:ext>
            </a:extLst>
          </p:cNvPr>
          <p:cNvSpPr/>
          <p:nvPr/>
        </p:nvSpPr>
        <p:spPr>
          <a:xfrm>
            <a:off x="6921462" y="3774789"/>
            <a:ext cx="858518" cy="19462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6CC7FE-5E11-656F-BE9D-ED5E4D3D3B82}"/>
              </a:ext>
            </a:extLst>
          </p:cNvPr>
          <p:cNvSpPr txBox="1"/>
          <p:nvPr/>
        </p:nvSpPr>
        <p:spPr>
          <a:xfrm>
            <a:off x="7897234" y="3577997"/>
            <a:ext cx="154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Java </a:t>
            </a:r>
            <a:r>
              <a:rPr lang="pt-BR" sz="2800" dirty="0"/>
              <a:t>Lang</a:t>
            </a:r>
            <a:endParaRPr lang="pt-BR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8046A9-9516-60B2-77D5-DC60F2CD2AA0}"/>
              </a:ext>
            </a:extLst>
          </p:cNvPr>
          <p:cNvSpPr txBox="1"/>
          <p:nvPr/>
        </p:nvSpPr>
        <p:spPr>
          <a:xfrm>
            <a:off x="7916550" y="4016939"/>
            <a:ext cx="153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Java </a:t>
            </a:r>
            <a:r>
              <a:rPr lang="pt-BR" sz="2800" dirty="0"/>
              <a:t>Tools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DDA5FD-0DFB-DFA4-B6E6-6AA3B5874122}"/>
              </a:ext>
            </a:extLst>
          </p:cNvPr>
          <p:cNvSpPr txBox="1"/>
          <p:nvPr/>
        </p:nvSpPr>
        <p:spPr>
          <a:xfrm>
            <a:off x="7896145" y="4638209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Bibliotecas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AD9A18-A58B-DC7C-E3AF-D43B0B15E174}"/>
              </a:ext>
            </a:extLst>
          </p:cNvPr>
          <p:cNvSpPr txBox="1"/>
          <p:nvPr/>
        </p:nvSpPr>
        <p:spPr>
          <a:xfrm>
            <a:off x="8168684" y="51979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APIs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2AFFB939-BA78-2434-B194-E59BDEFC1122}"/>
              </a:ext>
            </a:extLst>
          </p:cNvPr>
          <p:cNvSpPr/>
          <p:nvPr/>
        </p:nvSpPr>
        <p:spPr>
          <a:xfrm>
            <a:off x="6921462" y="4221591"/>
            <a:ext cx="858518" cy="19462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DC72F14A-E65D-FF74-0AAD-E891FC61CB08}"/>
              </a:ext>
            </a:extLst>
          </p:cNvPr>
          <p:cNvSpPr/>
          <p:nvPr/>
        </p:nvSpPr>
        <p:spPr>
          <a:xfrm>
            <a:off x="6941272" y="4782230"/>
            <a:ext cx="858518" cy="19462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84211C2-E395-30F0-49B5-302A9114E2F3}"/>
              </a:ext>
            </a:extLst>
          </p:cNvPr>
          <p:cNvSpPr/>
          <p:nvPr/>
        </p:nvSpPr>
        <p:spPr>
          <a:xfrm>
            <a:off x="6970026" y="5321443"/>
            <a:ext cx="858518" cy="19462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C89A4B2-3C30-3B09-CADC-29404CD8E05E}"/>
              </a:ext>
            </a:extLst>
          </p:cNvPr>
          <p:cNvSpPr/>
          <p:nvPr/>
        </p:nvSpPr>
        <p:spPr>
          <a:xfrm>
            <a:off x="6980398" y="5753067"/>
            <a:ext cx="858518" cy="19462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6C8E934-DDB3-C314-E8AB-6234174ED64A}"/>
              </a:ext>
            </a:extLst>
          </p:cNvPr>
          <p:cNvSpPr txBox="1"/>
          <p:nvPr/>
        </p:nvSpPr>
        <p:spPr>
          <a:xfrm>
            <a:off x="8168683" y="562514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9155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607AD-46B7-7513-034B-6277B53B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8" y="-999608"/>
            <a:ext cx="9144000" cy="1999216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Aula Teste Introdução ao JAVA (SENAC Lapa – Tito)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6FEA2-07DF-7484-D957-3E284BE7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279" y="1340382"/>
            <a:ext cx="10250658" cy="741636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Grande empresas que usam a Linguagem JAVA: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D97412-6016-9F84-1E45-066192012329}"/>
              </a:ext>
            </a:extLst>
          </p:cNvPr>
          <p:cNvSpPr txBox="1"/>
          <p:nvPr/>
        </p:nvSpPr>
        <p:spPr>
          <a:xfrm>
            <a:off x="5631813" y="2422792"/>
            <a:ext cx="2969083" cy="327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 err="1">
                <a:solidFill>
                  <a:srgbClr val="FFFF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</a:t>
            </a:r>
            <a:endParaRPr lang="pt-BR" sz="2800" b="0" i="0" dirty="0">
              <a:solidFill>
                <a:srgbClr val="FFFF00"/>
              </a:solidFill>
              <a:effectLst/>
              <a:latin typeface="avenirltstd-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endParaRPr lang="pt-BR" sz="2800" b="0" i="0" dirty="0">
              <a:solidFill>
                <a:srgbClr val="FFFF00"/>
              </a:solidFill>
              <a:effectLst/>
              <a:latin typeface="avenirltstd-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 err="1">
                <a:solidFill>
                  <a:srgbClr val="FFFF00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BlaBlaCar</a:t>
            </a:r>
            <a:endParaRPr lang="pt-BR" sz="2800" b="0" i="0" dirty="0">
              <a:solidFill>
                <a:srgbClr val="FFFF00"/>
              </a:solidFill>
              <a:effectLst/>
              <a:latin typeface="avenirltstd-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</a:t>
            </a:r>
            <a:endParaRPr lang="pt-BR" sz="2800" b="1" i="0" u="none" strike="noStrike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Pentágono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</a:rPr>
              <a:t>NASA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</a:rPr>
              <a:t>Receita Federal</a:t>
            </a:r>
            <a:endParaRPr lang="pt-BR" sz="2800" b="0" i="0" dirty="0">
              <a:solidFill>
                <a:srgbClr val="FFFF00"/>
              </a:solidFill>
              <a:effectLst/>
              <a:latin typeface="avenirltstd-light"/>
            </a:endParaRP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61136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144</TotalTime>
  <Words>207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avenirltstd-light</vt:lpstr>
      <vt:lpstr>Tw Cen MT</vt:lpstr>
      <vt:lpstr>Circuito</vt:lpstr>
      <vt:lpstr>Aula Introdução ao JAVA (SENAC – PROA)</vt:lpstr>
      <vt:lpstr>Aula Teste Introdução ao JAVA (SENAC Lapa – Tito)</vt:lpstr>
      <vt:lpstr>Aula Teste Introdução ao JAVA (SENAC Lapa – Tito)</vt:lpstr>
      <vt:lpstr>Aula Teste Introdução ao JAVA (SENAC Lapa – Tito)</vt:lpstr>
      <vt:lpstr>Aula Teste Introdução ao JAVA (SENAC Lapa – Tito)</vt:lpstr>
      <vt:lpstr>Aula Teste Introdução ao JAVA (SENAC Lapa – Tito)</vt:lpstr>
      <vt:lpstr>Aula Teste Introdução ao JAVA (SENAC Lapa – Tito)</vt:lpstr>
      <vt:lpstr>Aula Teste Introdução ao JAVA (SENAC Lapa – Tito)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Teste Introdução ao JAVA (SENAC Lapa – Tito)</dc:title>
  <dc:creator>Debora Paixao</dc:creator>
  <cp:lastModifiedBy>Debora Regina Lopes da Paixao</cp:lastModifiedBy>
  <cp:revision>10</cp:revision>
  <dcterms:created xsi:type="dcterms:W3CDTF">2022-07-08T12:40:27Z</dcterms:created>
  <dcterms:modified xsi:type="dcterms:W3CDTF">2022-11-10T01:29:19Z</dcterms:modified>
</cp:coreProperties>
</file>