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8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85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88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33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304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358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835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524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079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19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2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38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04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8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938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93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07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1AC9-7944-4306-B956-3A556B99FA25}" type="datetimeFigureOut">
              <a:rPr lang="es-AR" smtClean="0"/>
              <a:t>4/4/2021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DC5D-4A56-412D-942C-8FEF0F0430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94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73F1-2647-494F-A4DF-F1C4D12F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452" y="1436203"/>
            <a:ext cx="8203096" cy="2898913"/>
          </a:xfrm>
        </p:spPr>
        <p:txBody>
          <a:bodyPr>
            <a:normAutofit/>
          </a:bodyPr>
          <a:lstStyle/>
          <a:p>
            <a:pPr algn="ctr"/>
            <a:r>
              <a:rPr lang="es-AR" sz="6000" b="1" i="0" u="none" strike="noStrike" baseline="0" dirty="0">
                <a:latin typeface="Eina01-Bold"/>
              </a:rPr>
              <a:t>ESTRUCTURAS DE</a:t>
            </a:r>
            <a:br>
              <a:rPr lang="es-AR" sz="6000" b="1" i="0" u="none" strike="noStrike" baseline="0" dirty="0">
                <a:latin typeface="Eina01-Bold"/>
              </a:rPr>
            </a:br>
            <a:r>
              <a:rPr lang="es-AR" sz="6000" b="1" i="0" u="none" strike="noStrike" baseline="0" dirty="0">
                <a:latin typeface="Eina01-Bold"/>
              </a:rPr>
              <a:t>CONTROL CON</a:t>
            </a:r>
            <a:br>
              <a:rPr lang="es-AR" sz="6000" b="1" i="0" u="none" strike="noStrike" baseline="0" dirty="0">
                <a:latin typeface="Eina01-Bold"/>
              </a:rPr>
            </a:br>
            <a:r>
              <a:rPr lang="es-AR" sz="6000" b="1" i="0" u="none" strike="noStrike" baseline="0" dirty="0">
                <a:latin typeface="Eina01-Bold"/>
              </a:rPr>
              <a:t>PSEINT</a:t>
            </a:r>
            <a:endParaRPr lang="es-AR" sz="6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D33229-F75D-437A-92AC-6E87C352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91670" y="5247861"/>
            <a:ext cx="1700330" cy="16101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842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80A5E-26EA-4643-B44A-E7FF6134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8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AR" sz="5400" b="1" i="0" u="none" strike="noStrike" baseline="0" dirty="0"/>
              <a:t>ESTRUCTURA MIENTRAS</a:t>
            </a:r>
            <a:endParaRPr lang="es-AR" sz="5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397731-D6B0-4252-935F-C0BA9666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555" y="1792431"/>
            <a:ext cx="4357445" cy="3635830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AEDF7A-59DC-4E24-9FF4-02CDCE5831E9}"/>
              </a:ext>
            </a:extLst>
          </p:cNvPr>
          <p:cNvSpPr txBox="1"/>
          <p:nvPr/>
        </p:nvSpPr>
        <p:spPr>
          <a:xfrm>
            <a:off x="6637751" y="2074783"/>
            <a:ext cx="610262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0" i="0" u="none" strike="noStrike" baseline="0" dirty="0">
                <a:solidFill>
                  <a:schemeClr val="bg1"/>
                </a:solidFill>
                <a:latin typeface="Eina01-Light"/>
              </a:rPr>
              <a:t>Pseudocódigo en PSeInt:</a:t>
            </a:r>
          </a:p>
          <a:p>
            <a:pPr algn="l"/>
            <a:endParaRPr lang="es-AR" sz="2800" b="0" i="0" u="none" strike="noStrike" baseline="0" dirty="0">
              <a:solidFill>
                <a:schemeClr val="bg1"/>
              </a:solidFill>
              <a:latin typeface="Eina01-Light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Mientras </a:t>
            </a:r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expresion_logica</a:t>
            </a:r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Hacer</a:t>
            </a: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secuencia_de_acciones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Fin Mientras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7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69F81-B300-4636-BC04-347542AB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23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AR" b="1" i="0" u="none" strike="noStrike" baseline="0" dirty="0"/>
              <a:t>ESTRUCTURA HACER- MIENTRAS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5EE5C0-8048-4195-912F-468581BC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19061" cy="296520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F69820-9E26-4C4B-8143-E0DD97A5CDA6}"/>
              </a:ext>
            </a:extLst>
          </p:cNvPr>
          <p:cNvSpPr txBox="1"/>
          <p:nvPr/>
        </p:nvSpPr>
        <p:spPr>
          <a:xfrm>
            <a:off x="1391477" y="5287579"/>
            <a:ext cx="8968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800" b="0" i="0" u="none" strike="noStrike" baseline="0" dirty="0">
                <a:solidFill>
                  <a:srgbClr val="00000A"/>
                </a:solidFill>
                <a:latin typeface="Eina01-Light"/>
              </a:rPr>
              <a:t>El bucle </a:t>
            </a:r>
            <a:r>
              <a:rPr lang="es-ES" sz="2400" b="0" i="0" u="none" strike="noStrike" baseline="0" dirty="0">
                <a:solidFill>
                  <a:srgbClr val="00000A"/>
                </a:solidFill>
                <a:latin typeface="Eina01-Light"/>
              </a:rPr>
              <a:t>hacer-mientras </a:t>
            </a:r>
            <a:r>
              <a:rPr lang="es-ES" sz="1800" b="0" i="0" u="none" strike="noStrike" baseline="0" dirty="0">
                <a:solidFill>
                  <a:srgbClr val="00000A"/>
                </a:solidFill>
                <a:latin typeface="Eina01-Light"/>
              </a:rPr>
              <a:t>se termina de ejecutar cuando el valor de la condición es falso. 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59A98-A183-416B-8301-FA4C8A03A138}"/>
              </a:ext>
            </a:extLst>
          </p:cNvPr>
          <p:cNvSpPr txBox="1"/>
          <p:nvPr/>
        </p:nvSpPr>
        <p:spPr>
          <a:xfrm>
            <a:off x="5264426" y="2097088"/>
            <a:ext cx="61026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0" i="0" u="none" strike="noStrike" baseline="0" dirty="0">
                <a:solidFill>
                  <a:schemeClr val="bg1"/>
                </a:solidFill>
                <a:latin typeface="Eina01-Light"/>
              </a:rPr>
              <a:t>Pseudocódigo en PSeInt:</a:t>
            </a:r>
          </a:p>
          <a:p>
            <a:pPr algn="l"/>
            <a:endParaRPr lang="es-AR" sz="2800" b="0" i="0" u="none" strike="noStrike" baseline="0" dirty="0">
              <a:solidFill>
                <a:schemeClr val="bg1"/>
              </a:solidFill>
              <a:latin typeface="Eina01-Light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Hacer</a:t>
            </a: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secuencia_de_acciones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Mientras Que </a:t>
            </a:r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expresion_lógica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Repetir</a:t>
            </a: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secuencia_de_acciones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Hasta Que </a:t>
            </a:r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expresion_logica</a:t>
            </a:r>
            <a:endParaRPr lang="es-AR" dirty="0">
              <a:solidFill>
                <a:schemeClr val="bg1"/>
              </a:solidFill>
            </a:endParaRPr>
          </a:p>
          <a:p>
            <a:pPr algn="l"/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7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23A94-8E57-48D9-9163-356EC15B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3" y="111798"/>
            <a:ext cx="9905998" cy="1176908"/>
          </a:xfrm>
        </p:spPr>
        <p:txBody>
          <a:bodyPr>
            <a:normAutofit/>
          </a:bodyPr>
          <a:lstStyle/>
          <a:p>
            <a:pPr algn="ctr"/>
            <a:r>
              <a:rPr lang="es-AR" sz="5400" b="1" i="0" u="none" strike="noStrike" baseline="0" dirty="0"/>
              <a:t>ESTRUCTURA PARA</a:t>
            </a:r>
            <a:endParaRPr lang="es-AR" sz="5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CD0571-3A0F-464E-A897-89E1FA0CF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692" y="2865470"/>
            <a:ext cx="3752899" cy="364219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A063AA7-2A2F-437A-A741-C14D8C80075D}"/>
              </a:ext>
            </a:extLst>
          </p:cNvPr>
          <p:cNvSpPr txBox="1"/>
          <p:nvPr/>
        </p:nvSpPr>
        <p:spPr>
          <a:xfrm>
            <a:off x="821634" y="1460739"/>
            <a:ext cx="1098273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0" i="0" u="none" strike="noStrike" baseline="0" dirty="0">
                <a:solidFill>
                  <a:schemeClr val="bg1"/>
                </a:solidFill>
                <a:latin typeface="Eina01-Light"/>
              </a:rPr>
              <a:t>Pseudocódigo en PSeInt:</a:t>
            </a:r>
          </a:p>
          <a:p>
            <a:pPr algn="l"/>
            <a:endParaRPr lang="es-AR" sz="2800" b="0" i="0" u="none" strike="noStrike" baseline="0" dirty="0">
              <a:solidFill>
                <a:schemeClr val="bg1"/>
              </a:solidFill>
              <a:latin typeface="Eina01-Light"/>
            </a:endParaRPr>
          </a:p>
          <a:p>
            <a:pPr algn="l"/>
            <a:r>
              <a:rPr lang="es-ES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Para </a:t>
            </a:r>
            <a:r>
              <a:rPr lang="es-ES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variable_numerica</a:t>
            </a:r>
            <a:r>
              <a:rPr lang="es-ES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&lt;-</a:t>
            </a:r>
            <a:r>
              <a:rPr lang="es-ES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valor_inicial</a:t>
            </a:r>
            <a:r>
              <a:rPr lang="es-ES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Hasta </a:t>
            </a:r>
            <a:r>
              <a:rPr lang="es-ES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valor_final</a:t>
            </a:r>
            <a:r>
              <a:rPr lang="es-ES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Con Paso </a:t>
            </a:r>
            <a:r>
              <a:rPr lang="es-ES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paso</a:t>
            </a:r>
            <a:r>
              <a:rPr lang="es-ES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Hacer</a:t>
            </a: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secuencia_de_acciones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Fin Para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7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EBFC7-0DA0-42AC-A275-48181D757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443" y="1868558"/>
            <a:ext cx="6785113" cy="2597426"/>
          </a:xfrm>
        </p:spPr>
        <p:txBody>
          <a:bodyPr>
            <a:normAutofit/>
          </a:bodyPr>
          <a:lstStyle/>
          <a:p>
            <a:pPr algn="ctr"/>
            <a:r>
              <a:rPr lang="es-AR" sz="8000" dirty="0">
                <a:solidFill>
                  <a:srgbClr val="FFFFFF"/>
                </a:solidFill>
              </a:rPr>
              <a:t>FUNCIONES</a:t>
            </a:r>
            <a:br>
              <a:rPr lang="es-AR" sz="8000" dirty="0">
                <a:solidFill>
                  <a:srgbClr val="FFFFFF"/>
                </a:solidFill>
              </a:rPr>
            </a:br>
            <a:r>
              <a:rPr lang="es-AR" sz="8000" dirty="0">
                <a:solidFill>
                  <a:srgbClr val="FFFFFF"/>
                </a:solidFill>
              </a:rPr>
              <a:t>PSEINT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42EB1DD-1BE3-4751-80FE-44AF1CDBF3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99549" y="0"/>
            <a:ext cx="1392451" cy="1318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280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3E264-5768-4CA7-9B62-538AFF7E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02" y="2008918"/>
            <a:ext cx="3847101" cy="2086003"/>
          </a:xfrm>
        </p:spPr>
        <p:txBody>
          <a:bodyPr>
            <a:normAutofit/>
          </a:bodyPr>
          <a:lstStyle/>
          <a:p>
            <a:r>
              <a:rPr lang="es-AR" sz="4800" dirty="0"/>
              <a:t>funciones MATEMÁTICAS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F73BD7-954D-43C6-904F-4AA8F92AE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318" y="618518"/>
            <a:ext cx="6989810" cy="5172682"/>
          </a:xfrm>
        </p:spPr>
      </p:pic>
    </p:spTree>
    <p:extLst>
      <p:ext uri="{BB962C8B-B14F-4D97-AF65-F5344CB8AC3E}">
        <p14:creationId xmlns:p14="http://schemas.microsoft.com/office/powerpoint/2010/main" val="308894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9718-237E-40DD-949B-D0715D5E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6" y="1835494"/>
            <a:ext cx="3095606" cy="2391949"/>
          </a:xfrm>
        </p:spPr>
        <p:txBody>
          <a:bodyPr>
            <a:normAutofit/>
          </a:bodyPr>
          <a:lstStyle/>
          <a:p>
            <a:r>
              <a:rPr lang="es-AR" sz="4000" b="1" i="0" u="none" strike="noStrike" baseline="0" dirty="0"/>
              <a:t>Funciones Cadenas de Texto</a:t>
            </a:r>
            <a:endParaRPr lang="es-AR" sz="6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E91958-7004-40CD-BC69-F8C7DAE3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72" y="884514"/>
            <a:ext cx="8330796" cy="4747659"/>
          </a:xfrm>
        </p:spPr>
      </p:pic>
    </p:spTree>
    <p:extLst>
      <p:ext uri="{BB962C8B-B14F-4D97-AF65-F5344CB8AC3E}">
        <p14:creationId xmlns:p14="http://schemas.microsoft.com/office/powerpoint/2010/main" val="34680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574B-457C-4C9E-B9CF-5ADA8DC8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800" dirty="0"/>
              <a:t>Estructuras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D88F3-47E6-41C6-AA7A-4A5B8EDA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55235"/>
            <a:ext cx="9905999" cy="2835966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Estructuras de Control determinan el orden en que deben ejecutarse las instrucciones de un algoritmo.</a:t>
            </a:r>
          </a:p>
          <a:p>
            <a:pPr algn="l"/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ermite que se realicen unas instrucciones y omitir otras, de acuerdo a la evaluación de una condición.</a:t>
            </a:r>
            <a:endParaRPr lang="es-A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2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67244-A867-403D-9117-83AEAE0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96" y="2328048"/>
            <a:ext cx="5365404" cy="1478570"/>
          </a:xfrm>
        </p:spPr>
        <p:txBody>
          <a:bodyPr>
            <a:normAutofit/>
          </a:bodyPr>
          <a:lstStyle/>
          <a:p>
            <a:pPr algn="ctr"/>
            <a:r>
              <a:rPr lang="es-AR" sz="4400" b="1" i="0" u="none" strike="noStrike" baseline="0" dirty="0"/>
              <a:t>ESTRUCTURA SECUENCIAL</a:t>
            </a:r>
            <a:endParaRPr lang="es-AR" sz="4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0B5750-D228-402C-98E1-B737725A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82" y="923411"/>
            <a:ext cx="2821057" cy="50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3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52F5F-7A57-48A6-98A4-80F4CFE8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6000" b="1" i="0" u="none" strike="noStrike" baseline="0" dirty="0"/>
              <a:t>ESTRUCTURAS SELECTIVAS</a:t>
            </a:r>
            <a:endParaRPr lang="es-AR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9E4D8-0A3C-49F7-91D5-F13AE66DD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1423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Estas estructuras de control son de gran utilidad para cuando el algoritmo a desarrollar requiera una descripción más complicada que una lista sencilla de instrucciones.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2000" b="1" i="0" u="none" strike="noStrik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AR" sz="20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 SIMPLE</a:t>
            </a:r>
          </a:p>
          <a:p>
            <a:pPr algn="ctr"/>
            <a:r>
              <a:rPr lang="es-AR" sz="20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 DOBLE</a:t>
            </a:r>
            <a:endParaRPr lang="es-A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AR" sz="20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 MÚLTIPLE</a:t>
            </a:r>
            <a:endParaRPr lang="es-A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DAB0F-FF84-4258-9ABF-9E8A5005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Condición SIMPLE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112338-B3E7-484E-A0B5-26D29E85C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710" y="2097088"/>
            <a:ext cx="4601109" cy="332122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D4DC09B-D9A5-46F6-87E1-50F70DC26C60}"/>
              </a:ext>
            </a:extLst>
          </p:cNvPr>
          <p:cNvSpPr txBox="1"/>
          <p:nvPr/>
        </p:nvSpPr>
        <p:spPr>
          <a:xfrm>
            <a:off x="6563139" y="2529569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Eina01-Light"/>
              </a:rPr>
              <a:t>Pseudocódigo en PSeInt:</a:t>
            </a:r>
          </a:p>
          <a:p>
            <a:pPr algn="l"/>
            <a:endParaRPr lang="es-AR" sz="1800" b="0" i="0" u="none" strike="noStrike" baseline="0" dirty="0">
              <a:solidFill>
                <a:schemeClr val="bg1"/>
              </a:solidFill>
              <a:latin typeface="Eina01-Light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Si expresión lógica Entonces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acciones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8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12664-55A8-4EB9-9D50-98A9E14F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CONDICION DOBLE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B01977-B820-432B-A3C4-A87D4ABE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168" y="2195996"/>
            <a:ext cx="5727503" cy="246600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E8AF3C-FB87-4653-BE53-61E0A207C020}"/>
              </a:ext>
            </a:extLst>
          </p:cNvPr>
          <p:cNvSpPr txBox="1"/>
          <p:nvPr/>
        </p:nvSpPr>
        <p:spPr>
          <a:xfrm>
            <a:off x="944218" y="2097088"/>
            <a:ext cx="610262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0" i="0" u="none" strike="noStrike" baseline="0" dirty="0">
                <a:solidFill>
                  <a:schemeClr val="bg1"/>
                </a:solidFill>
                <a:latin typeface="Eina01-Light"/>
              </a:rPr>
              <a:t>Pseudocódigo en PSeInt:</a:t>
            </a:r>
          </a:p>
          <a:p>
            <a:pPr algn="l"/>
            <a:endParaRPr lang="es-AR" sz="2800" b="0" i="0" u="none" strike="noStrike" baseline="0" dirty="0">
              <a:solidFill>
                <a:schemeClr val="bg1"/>
              </a:solidFill>
              <a:latin typeface="Eina01-Light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Si expresión lógica Entonces</a:t>
            </a: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acciones_por_verdadero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acciones_por_falso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99F39-CA94-4BFB-AEEC-AEB2A73E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CONDICION MULTIPLE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401E27-AA67-4995-94AE-CC9038B23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812" y="2777652"/>
            <a:ext cx="7062244" cy="198326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419339-B720-42CD-ADBA-1B01C841621C}"/>
              </a:ext>
            </a:extLst>
          </p:cNvPr>
          <p:cNvSpPr txBox="1"/>
          <p:nvPr/>
        </p:nvSpPr>
        <p:spPr>
          <a:xfrm>
            <a:off x="796856" y="1805540"/>
            <a:ext cx="610262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0" i="0" u="none" strike="noStrike" baseline="0" dirty="0">
                <a:solidFill>
                  <a:schemeClr val="bg1"/>
                </a:solidFill>
                <a:latin typeface="Eina01-Light"/>
              </a:rPr>
              <a:t>Pseudocódigo en PSeInt:</a:t>
            </a:r>
          </a:p>
          <a:p>
            <a:pPr algn="l"/>
            <a:endParaRPr lang="es-AR" sz="2800" b="0" i="0" u="none" strike="noStrike" baseline="0" dirty="0">
              <a:solidFill>
                <a:schemeClr val="bg1"/>
              </a:solidFill>
              <a:latin typeface="Eina01-Light"/>
            </a:endParaRP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Segun</a:t>
            </a:r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variable_numerica</a:t>
            </a:r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Hacer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opcion_1: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secuencia_de_acciones_1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opcion_2: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secuencia_de_acciones_2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opcion_3: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secuencia_de_acciones_3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De Otro Modo:</a:t>
            </a:r>
          </a:p>
          <a:p>
            <a:pPr algn="l"/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secuencia_de_acciones_dom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Fin Según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6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30F2B-EC87-46C4-9BC1-2AA6318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0" u="none" strike="noStrike" baseline="0" dirty="0"/>
              <a:t>CONDICIONALES ANIDADOS O EN CASCADA</a:t>
            </a:r>
            <a:endParaRPr lang="es-AR" dirty="0"/>
          </a:p>
        </p:txBody>
      </p:sp>
      <p:pic>
        <p:nvPicPr>
          <p:cNvPr id="1026" name="Picture 2" descr="Estructuras condicionales anidadas">
            <a:extLst>
              <a:ext uri="{FF2B5EF4-FFF2-40B4-BE49-F238E27FC236}">
                <a16:creationId xmlns:a16="http://schemas.microsoft.com/office/drawing/2014/main" id="{04906AF7-1CE0-47DA-8BEE-63BFDA494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772" y="2213112"/>
            <a:ext cx="5201228" cy="32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A69316-5E69-4E55-A6FA-69EABB13CE5B}"/>
              </a:ext>
            </a:extLst>
          </p:cNvPr>
          <p:cNvSpPr txBox="1"/>
          <p:nvPr/>
        </p:nvSpPr>
        <p:spPr>
          <a:xfrm>
            <a:off x="6589643" y="1786506"/>
            <a:ext cx="610262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0" i="0" u="none" strike="noStrike" baseline="0" dirty="0">
                <a:solidFill>
                  <a:schemeClr val="bg1"/>
                </a:solidFill>
                <a:latin typeface="Eina01-Light"/>
              </a:rPr>
              <a:t>Pseudocódigo en PSeInt:</a:t>
            </a:r>
          </a:p>
          <a:p>
            <a:pPr algn="l"/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Si expresion_logica1 Entonces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acciones_por_verdadero1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Si expresion_logica2 Entonces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acciones_por_verdadero2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Sino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	Si expresion_logica4 Entonces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		acciones_por_verdadero3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	Sino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s-AR" sz="1800" b="0" i="0" u="none" strike="noStrike" baseline="0" dirty="0" err="1">
                <a:solidFill>
                  <a:schemeClr val="bg1"/>
                </a:solidFill>
                <a:latin typeface="Consolas" panose="020B0609020204030204" pitchFamily="49" charset="0"/>
              </a:rPr>
              <a:t>acciones_por_falso</a:t>
            </a:r>
            <a:endParaRPr lang="es-AR" sz="1800" b="0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	Fin Si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	Fin Si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1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6BBBC-3B73-4305-8CA7-582C924E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0" u="none" strike="noStrike" baseline="0" dirty="0"/>
              <a:t>ESTRUCTURAS REPETITIVAS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7E26C-FB0A-4242-B906-AF8820A9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estructuras que repiten una secuencia de instrucciones un número determinado de veces se denominan bucles, y se denomina iteración al hecho de repetir la ejecución de una secuencia de acciones. Todo bucle tiene que llevar asociada una condición, que es la que va a determinar cuándo se repite el bucle y cuando deja de repetirse.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distintos tipos de bucles:</a:t>
            </a:r>
            <a:endParaRPr lang="es-AR" sz="1800" b="0" i="0" u="none" strike="noStrike" baseline="0" dirty="0">
              <a:solidFill>
                <a:schemeClr val="bg1"/>
              </a:solidFill>
              <a:latin typeface="Eina01-Light"/>
            </a:endParaRPr>
          </a:p>
          <a:p>
            <a:pPr lvl="1"/>
            <a:r>
              <a:rPr lang="es-AR" sz="1800" b="0" i="0" u="none" strike="noStrike" baseline="0" dirty="0">
                <a:solidFill>
                  <a:srgbClr val="00000A"/>
                </a:solidFill>
                <a:latin typeface="Eina01-Light"/>
              </a:rPr>
              <a:t>Mientras</a:t>
            </a:r>
          </a:p>
          <a:p>
            <a:pPr lvl="1"/>
            <a:r>
              <a:rPr lang="es-AR" sz="1800" b="0" i="0" u="none" strike="noStrike" baseline="0" dirty="0">
                <a:solidFill>
                  <a:srgbClr val="00000A"/>
                </a:solidFill>
                <a:latin typeface="Eina01-Light"/>
              </a:rPr>
              <a:t> Hacer Mientras</a:t>
            </a:r>
          </a:p>
          <a:p>
            <a:pPr lvl="1"/>
            <a:r>
              <a:rPr lang="es-AR" sz="1800" b="0" i="0" u="none" strike="noStrike" baseline="0" dirty="0">
                <a:solidFill>
                  <a:srgbClr val="00000A"/>
                </a:solidFill>
                <a:latin typeface="Eina01-Light"/>
              </a:rPr>
              <a:t> Para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925314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182</TotalTime>
  <Words>419</Words>
  <Application>Microsoft Office PowerPoint</Application>
  <PresentationFormat>Panorámica</PresentationFormat>
  <Paragraphs>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Eina01-Bold</vt:lpstr>
      <vt:lpstr>Eina01-Light</vt:lpstr>
      <vt:lpstr>Tw Cen MT</vt:lpstr>
      <vt:lpstr>Circuito</vt:lpstr>
      <vt:lpstr>ESTRUCTURAS DE CONTROL CON PSEINT</vt:lpstr>
      <vt:lpstr>Estructuras de control</vt:lpstr>
      <vt:lpstr>ESTRUCTURA SECUENCIAL</vt:lpstr>
      <vt:lpstr>ESTRUCTURAS SELECTIVAS</vt:lpstr>
      <vt:lpstr>Condición SIMPLE</vt:lpstr>
      <vt:lpstr>CONDICION DOBLE</vt:lpstr>
      <vt:lpstr>CONDICION MULTIPLE</vt:lpstr>
      <vt:lpstr>CONDICIONALES ANIDADOS O EN CASCADA</vt:lpstr>
      <vt:lpstr>ESTRUCTURAS REPETITIVAS</vt:lpstr>
      <vt:lpstr>ESTRUCTURA MIENTRAS</vt:lpstr>
      <vt:lpstr>ESTRUCTURA HACER- MIENTRAS</vt:lpstr>
      <vt:lpstr>ESTRUCTURA PARA</vt:lpstr>
      <vt:lpstr>FUNCIONES PSEINT</vt:lpstr>
      <vt:lpstr>funciones MATEMÁTICAS</vt:lpstr>
      <vt:lpstr>Funciones Cadenas de 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CON PSEINT</dc:title>
  <dc:creator>Giuliana Cervan</dc:creator>
  <cp:lastModifiedBy>Giuliana Cervan</cp:lastModifiedBy>
  <cp:revision>11</cp:revision>
  <dcterms:created xsi:type="dcterms:W3CDTF">2021-04-03T18:56:42Z</dcterms:created>
  <dcterms:modified xsi:type="dcterms:W3CDTF">2021-04-04T21:05:28Z</dcterms:modified>
</cp:coreProperties>
</file>