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0B0BC-E774-A8A4-F6AD-86377AFC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1822C-587F-60DE-7AFF-08AE155CA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6E9F28-2DBF-641D-A9BE-8742CF41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0D527-1E52-5F29-6D45-4E0A8E1E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CC372-5418-0274-9408-78ED102B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DA84C-20B4-F4B0-8EC6-D67C13A3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932E9-1E37-7CAF-A254-1A68130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47DD9-DC17-7717-09EF-4D0FA8ED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D29757-1DA0-36CA-AADB-4C06856F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BC7FE-8475-6921-A634-E1ADDF94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840135-DC69-F45B-85FA-75E34198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366E10-C946-251E-77FC-3832DD668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A6F77-528A-585F-B069-E9F1A009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37EFC-46AB-3FCC-2818-F530862B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ED0F1-9AA1-5BD2-48D7-8DA2BAA9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5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FE103-F66E-B9AD-E49B-E3BAB16C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10882-A49A-FF40-8021-619CBEE6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D55CD-9A12-75C8-0837-A9A44F11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7AAA8-C488-6400-8E69-9D3884BC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BA1D8-FF16-7839-1CF7-5EF47F9E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6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1DD0A-9009-4EC9-1C79-87570A67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C35D3-0EB5-CFC3-6E54-73927449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B95C5-88B5-1836-112F-061301CA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7B844-D666-4B3F-D9B7-77F60FF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031B6-099F-F6F6-2A5A-BE80B07C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0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6055-8D8B-97CF-6A61-60A308B5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789C3-D47A-7940-A2FB-DCDC5436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C8751-3101-7390-2BE5-972AAFEB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C7078-01B5-0E51-B280-B6123B3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09BB7F-5589-28E3-5EB9-6CE46897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EF528-10E6-941C-38AD-BB3F53D0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3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39814-ED0D-1AAA-7AA8-91C845F4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70A94-BB0E-0623-00BC-17E53E0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DB8B92-30FE-53BC-4EA0-D84412DF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A269F4-33CE-E437-3B17-B45202280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5AB1D0-F55B-A14A-D5ED-1A4B17349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CCB7F8-F467-FDCC-78CF-E58805EB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C28386-09CA-45E8-65AC-4E78D9EF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A1EA1D-242C-E904-0AD9-82DD4349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E8B6-EBC3-C281-B0E3-011B0C56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06539C-D200-A43E-740E-39E8F021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2E534A-59B2-86E0-FE8E-1FAB7E5C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84746F-498B-A11A-CBA9-52528C7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7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FEAAF2-72F6-3067-55F1-11060F4D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44907-CACF-A155-AABD-0A85B38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7922A8-D6D3-F6B2-7301-F26C2C08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08FA0-F513-FFD7-C212-1FA28138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FB390B-63BC-6990-5C9A-64022253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BCD6DB-25CE-3A90-D5D0-9361CE63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498878-10C7-D184-60F8-B918212E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A5596E-1DB5-4EE6-70AB-2984EC74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3A4C4-7377-C150-EF7E-4CB9CA19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5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784-B461-1D3F-6A2C-1CEFC62C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3DFEC5-F38A-FD1D-2EEF-EAA6F8819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36B519-C88C-1BA1-1825-2CFEC463A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BC75C0-C9B8-2120-2561-9ECFB2CD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A5953-A355-2010-FFDB-38B9C6CD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D1D5B-B2FF-BCCD-2A8E-13D66DC5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46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B0DC62-F4CD-2342-EBA5-2ECB3676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D3E024-0C85-3295-7350-CE7252FA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DA485A-CEF2-D181-1323-1B4D22548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092E1-F0D1-4B65-BD2A-D1F641C49729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4ACDD-C2AC-8F35-263E-190196352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6B051-F10F-1B99-7BA4-123B2335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ACBA-F640-4A49-A1B0-28F65CCD2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9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0E87-3AD7-C764-13E1-DE09FA1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EBE0B-1F28-1E3D-266E-86CD326B6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CBA8B192-D8C6-1240-26E2-25B6F5C91D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839917"/>
                  </p:ext>
                </p:extLst>
              </p:nvPr>
            </p:nvGraphicFramePr>
            <p:xfrm>
              <a:off x="1163782" y="307830"/>
              <a:ext cx="9864436" cy="62423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CBA8B192-D8C6-1240-26E2-25B6F5C91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782" y="307830"/>
                <a:ext cx="9864436" cy="62423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16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069693AF-A5AC-79C3-1331-0292C03C77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2972769"/>
                  </p:ext>
                </p:extLst>
              </p:nvPr>
            </p:nvGraphicFramePr>
            <p:xfrm>
              <a:off x="838200" y="423646"/>
              <a:ext cx="10515600" cy="60107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069693AF-A5AC-79C3-1331-0292C03C77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23646"/>
                <a:ext cx="10515600" cy="6010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1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7B15712-ADAA-1F7F-45C1-A2DCAD87B4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4119980"/>
                  </p:ext>
                </p:extLst>
              </p:nvPr>
            </p:nvGraphicFramePr>
            <p:xfrm>
              <a:off x="318654" y="566953"/>
              <a:ext cx="11554692" cy="5724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 title="Microsoft Power BI">
                <a:extLst>
                  <a:ext uri="{FF2B5EF4-FFF2-40B4-BE49-F238E27FC236}">
                    <a16:creationId xmlns:a16="http://schemas.microsoft.com/office/drawing/2014/main" id="{B7B15712-ADAA-1F7F-45C1-A2DCAD87B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54" y="566953"/>
                <a:ext cx="11554692" cy="5724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89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142E3383-DBF2-427F-A0FD-324478DCFE0E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S2/bOBD+KwYvvRiGHpaj5Ja4WewCbWHU3QCLIocxOXbY0qRKUmncwP+9Q0py6jzbNNtmjb0E1Aw58803D5O5ZEK6SsHqDSyRHbC/tJAchLG9lPWZboRHxnxcgv2YjYr9nJdDztPRLENMsmRIu0zlpdGOHVwyD3aB/kS6GlSwSML3p30GSk1gEb7moBz2WYXWGQ1KfsFmM6m8rXHdZ3hRKWMhmJx68BjMntN2+iYo6SAnj8C9PMcpct9I32JlrO+++8w1qwhpWxeMRYdjoz1ITYaDDCEvywJwf1ZCWmY5JGV0PJfKt1tmq+OLylI8FOWqCrSMCd3CWOJLsYjbonOtk7FR9TKujrfkU1Nbjm9xHlXaS78iS3OpQXMZaFgTBRNriKCooaWouY/iM/N5bJGcCnaQrPsbHIfinE6T9DqIw8XC4gK6wI//FYS9KShspH/UumU5uYn3lCRO6oVqM36VindNGMLo2o/PwPpQU7MPlLFAPB0zVqA9WkXuX0rbpTLrX4P+W+Ndn3Z1SZs/fFOAbZk08J++Lk7XQTXKh3sJCo5UwghDyBLY/7+AvwthyGdvQizgtaSmzxfz31p615saJZ6g8YD2Pv++uy9Nv7f35pwLyEal4HkpkqRIRkn2YO/9N4Z2/5fOiikulqgfOSv+lGjB8rPVKzxHdRPMRn9T1UE4ASubi0cE/siA2pvUxhjbivFluNKEbd/gicLelSCo2yjYPwj2XkLuS8yOcvKa7m5nt5Dy4KTjqnbUkiiair116D08R3aU1a7SdjbArmyaqZ3h3jwbFqNClLNhkWGaZLOfujHtOGs/3GxO0W+13WovtkR6H4aFAA+R2KpBJrHRGxHVGHm/ZK8k5aKxfQKqDmZfHIGT/AUhWsdU3tGxcbvb5X69KudYiaBd92RuwrZGxVVHBd2RVDjaaD/VaFeEN+64wjkIDgcbhINt/4PGJ1mSjkaogsqFYggv9yCaSK2773Als8b4wIcUGBnpcqJrpdrcFWmxn/J0r8gBOdCfWcrDkXsry+OFn5mL7ckdrHG+l+ZZViZ5iQXnmBelePxNbEfr5o4bxfPp5zueHen1Z8du5+fON83uT7aWgV852KLLJ5trcRjd1iam9q4CjhPQeEu7xGgFigdaJv4TddMw6/VX3dnXcsUVAAA=&quot;"/>
    <we:property name="creatorSessionId" value="&quot;312112d9-197f-47de-8a46-b3513c4d7df8&quot;"/>
    <we:property name="creatorTenantId" value="&quot;ed782cfd-7371-4b7c-9971-48b42e26d022&quot;"/>
    <we:property name="creatorUserId" value="&quot;1003200251403E13&quot;"/>
    <we:property name="datasetId" value="&quot;5ecabfcb-85f9-4e14-9371-4d2988e8e1ac&quot;"/>
    <we:property name="embedUrl" value="&quot;/reportEmbed?reportId=e4b655b3-809d-456b-baec-5c86f21416b6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bU8bORD+K5G/9EsU7QsLC98g5XSnljYid0hVhaqJPQmujL21vZQU5b937N0NDW9pKddy0X1B3hl75plnXmJzxYR0lYL5GzhHtsf+0kJyEMb2UtZnuhEevH376mj/+NWHN/tHhyQ2lZdGO7Z3xTzYGfoT6WpQwQQJ35/2GSg1gln4moJy2GcVWmc0KPkFm82k8rbGRZ/hZaWMhWBy7MFjMHtB2+mbfKeDnDwC9/ICx8h9Iz3GyljfffeZa1YR0qouGIsOh0Z7kJoMBxlCXpYF4O6khLTMckjK6HgqlW+3TOaHl5WleCjKeRV4GBK6mbFEkGIRt0XnWidDo+rzuDpckY9NbTke4zSqtJd+TpamUoPmMtCwIApG1hBBUUNLUXMfxWfm89AiORVsL1n0lzj2xQWdJulNEPuzmcUZdIEf/isIe2NQ2Ej/qHXLcnIb7ylJnNQz1Wb8OhV/N2EIo2s/PAPrQ01NPlLGAvF0zFiB9mAeuX8pbZfKrH8D+m+Nd3Ha1SVt/vhNAbZl0sB/+ro4XQTVdr61k6DgSCWMsAVZArv/F/B3IQz57I2IBbyR1PT5Yv5HS+96Y6PEEzQe0N7n33cPpen39t6UcwHZdil4XookKZLtJFvbe/+Nod3/pbNijLNz1I+cFX9KtGD52fw1XqC6DWapv63qIJyAlc3FIwJ/ZEDt1WlpjK3E+DJcacK2b/BEYe9aENRtFOwdgn2QkIcSs6GcHNHd7ewOUtZOOq5qRy2JoqnYO4fe+jmyoax2lbaxAXZl00ztDHem2VaxXYhyslVkmCbZ5KduTBvO2g83m1P0W21X2oudI70Pw0KAh0hs1SCT2OiNiGqMvF+x15Jy0dg+AVUHsy8OwEn+ghAtYirv6di43W1yv16Xc6xE0K57MjdhW6PiqqOC7kgqHG20n2q0c8Ibd1zjHASHgyXCwar/QeOTLElHI1RB5UIxhJd7EI2k1t13uJJZY3zgQwqMjHQ50bVSbe6KtNhNebpT5IAc6M8k5eHIg5Xl8dJPzOXq5A7WON9J8ywrk7zEgnPMi1I8/ia2oXVzz43i+fTzPc+O9OazY7Pzc++bZvMnW8vArxxs0eWTzbU4jO5qE1N7VwHHEWi8o11itALFmpaJ/0Rl0Ql1qJyodT0WgC8bbLH4CgbnPeXmFQAA&quot;"/>
    <we:property name="isFiltersActionButtonVisible" value="true"/>
    <we:property name="pageDisplayName" value="&quot;Page 1&quot;"/>
    <we:property name="reportEmbeddedTime" value="&quot;2023-11-08T00:10:22.236Z&quot;"/>
    <we:property name="reportName" value="&quot;Relatório de Vendas Companhia Delta - Base Financials&quot;"/>
    <we:property name="reportState" value="&quot;CONNECTED&quot;"/>
    <we:property name="reportUrl" value="&quot;/links/lUCtDmDpyv?ctid=ed782cfd-7371-4b7c-9971-48b42e26d022&amp;pbi_source=linkShare&amp;bookmarkGuid=b1384841-bd08-47da-9750-8e7735c4d5d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EA26B9F-FEA3-4BBD-99FB-A31EB18DDDED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3W/bNhD/VwK99MUwqG+rb43bYgO6IWi2AMOQhxN5dtgyokZRWbzA//uOpJXUTWwHhdEaTt/EO4r3u999UbqLhOxaBYvf4Rqj19GvjZAchDYncTSKmiA81frzNZjPZZXytOBxXbESq7wsyhhol26t1E0Xvb6LLJg52gvZ9aDciST8+3IUgVJnMHerGagOR1GLptMNKPkfhs2ksqbH5SjC21ZpA+7IcwsW3bE3tJ3WBCUep2QRuJU3eI7cBulHbLWxq3WaxCIrsoLFmDCep5hVGb3TBa2HuXu/M+qBTXVjQTYEwMnKWQ7xJC4noijqmiUs4aWTd7KZq5UrD+/+sWgdfRZvba1vHVP1J7LpTlouydVEFFVdARQi56xkdYZV4t6eSWVXBuvFu9vWEIvEbTjtjbiBhqOIPFUGu8DMXfRmPjc4B7tavltTTrXqr5+Qn+vecPyIM69qrLQLsjGTDdmQLiwO55nRFDCvOTkHhUH6vm9W/DO3vNL/Tg1SwIQTXJJkKykcjFhnhBZGoDldeG/fSjOENxl9BfqHekqukSiOc2AZVYAQrIYKMuDZgYfuz0ba7uRcK/ESwrfN2xBCqGPOkwREUVNbY5NJmhU7QzglhubaUI9Uj6K4L+hT3TfWLKLHYRkdSCrtrwuoviOyUQRk0ysw9qDTanNXGKYSbf70xahZJUyAv/8MufSDhNc8x1mOacYSGmSMZYg/U/lZCOlxJu0eUrmVePjpu8nbH5u+s0JUcZlXWVylOatYzIEd+DB9bto8I81/kWjA8KvFB7xB9Rjavf6xagB0AUaGG7N34xvdW30C3B8WrXn81t3F3bYv8HjhyYPAqVdeRH8hmK11v63/HCknv9HHxNUTpOxlTu6u3yNldci0o3VwSJvQLbGeJCxPacqniWD0JSri/Nu75ZFStqH77Cy0TkmOZq20oms0c++VAAue1DYAkxj0Wng1es7vog+S4hDOvgDVu2NfnUIn+StCNHx9bLgWxF9fC447PhvvHZ647gV0rcvwywuabvjhFbw2WvmngQkiSrk3g/afHs2C4PodDzDHzt74HuB43fzYm6SDZEdjREHbuaJwv92c6Ew2zbB2YTFaW8eGFOj5GCLS9EqtcjiLmZhUdQmYQ1nFdV2w3Z3o59g/wG70QmvwYbB+vyIMNvdWhf5K8FR66N52LXA8gwafSBPvrnCmtqaK/19/nyjL5f8YVT8zMBgAAA==&quot;"/>
    <we:property name="creatorSessionId" value="&quot;bb2486f8-089c-4e92-817f-dc33d39c0e92&quot;"/>
    <we:property name="creatorTenantId" value="&quot;ed782cfd-7371-4b7c-9971-48b42e26d022&quot;"/>
    <we:property name="creatorUserId" value="&quot;1003200251403E13&quot;"/>
    <we:property name="datasetId" value="&quot;5ecabfcb-85f9-4e14-9371-4d2988e8e1ac&quot;"/>
    <we:property name="embedUrl" value="&quot;/reportEmbed?reportId=e4b655b3-809d-456b-baec-5c86f21416b6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bW/bNhD+KwG/9IthUK+2+i1xM2xo0wbxFmAYguFEnh0WjKhRVBY38H8fX6SkbmI7KIzVcPpNvKPu5bmHd5TuCRdNLWHxEW6QvCW/VVww4EofRWRAqiA8+fTp/dnxxfu/Px6fnVqxqo1QVUPe3hMDeo7mUjQtSGfCCv+6GhCQ8hzmbjUD2eCA1KgbVYEUXzBstiqjW1wOCN7VUmlwJqcGDDqzt3a7XVvf0TCxHoEZcYtTZCZIL7BW2nTrJI54mqc5jTCmLEswLVL7ThO0Pszt+51TH9hEVQZEZQNwstEsg2gcjcY8z8uSxjRmIydvRDWXXSqP7/6+qB1eBu9Mqe4cUuVn69NZWi5tqjHPi7IAyHnG6IiWKRaxe3smpOkclovTu1pbFC22wdoxv4WKISceKo1NQOaeHM/nGudguuXpinKiZHvzjHyqWs3wAmdeVRlhFtbHTFTWh3BlcXGea2UL5jVHU5AYpL+0VYc/dctr9e9Eoy0Yd4IrK9kICgPNVxGxC81Rnyx8tu+E7ssbD74J+odmalOzoijKgKajfMQ5LaGAFFi656X7oxKmOZoqyV9D+TZlG0oIZcRYHAPPy4QldDxO0nxrCScWobnStinKJ1XcVegT1VZGL8jTsgz2hEq76wKybSzYyENkk2vQZq9ptb4r9FPJbv781ajpCBPC3z1DrvwgYSXLcJZhktLYDjJKU8SfVH5RhPZxJswOqFwL3H/6rsv2x9J3lvMiGmVFGhVJRgsaMaB7PkxfSpsX0PxXgRo0u158wFuUT0N70D9V9QFdghbhxuzT+M70ujv/gzGykvE7dxd3276KxwuPHgVO3WVB/kTQG8/9pv5zoJic2Y+J62dA2cmc3H5+DxTVnmkHm2BPm9AtsRzHNEvslE9iTu2XKI+y7++WBwrZmu6z9aA1UjDUK0eL3KCe+6w4GPCg1iEwgUGvuFejx/yefBC2DsH2JcjWmX1zAo1gb2xE/dfHmmtB9O214LDrs/be4YFrXkHXugq/vKBq+h9eIWutpH/qkbBASfdm0P7Tol7YcP2OxzCHzt/wIcDhqvuhd2kNicaOEQl14w6F++3mROeiqvq1K4tWyjg0BEePR1+RqpWy43AaUT4uyhFgBqMiKsucbu9EP8f+HnajV3oGHwfr/3cIg8+dnUJ/JXiOHqo1TQ0Mz6HCZ2ji0+XO1Uaq+P/1xDuxzBSl3MYtF/gDsZbL/wAAtqa6URgAAA==&quot;"/>
    <we:property name="isFiltersActionButtonVisible" value="true"/>
    <we:property name="pageDisplayName" value="&quot;Page 2&quot;"/>
    <we:property name="reportEmbeddedTime" value="&quot;2023-11-08T00:10:51.614Z&quot;"/>
    <we:property name="reportName" value="&quot;Relatório de Vendas Companhia Delta - Base Financials&quot;"/>
    <we:property name="reportState" value="&quot;CONNECTED&quot;"/>
    <we:property name="reportUrl" value="&quot;/links/lUCtDmDpyv?ctid=ed782cfd-7371-4b7c-9971-48b42e26d022&amp;pbi_source=linkShare&amp;bookmarkGuid=a0b5863a-1d32-4b3b-8715-809f6b723cd8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9255A54-6D1F-43E9-8CFD-43B36AE1EF85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VX204bMRD9FeTnCO2FXOAtpFSqKBAlLS9VVPkyuxg59tb2hqSIf+/YmzSFEqAVNOlT7Bl7zvHMmY19S4R0laKLczoFckQ+aCE5FcbupaRFdGM8vrg4PeuPTr+e989O0GwqL4125OiWeGpL8JfS1VSFEGj8MmkRqtSQlmFWUOWgRSqwzmiq5HdoFqPL2xruWgTmlTKWhpBjTz2EsDNcjnPETvdzRKTcyxmMgfvGOoLKWL+ct0WasQPoHSa9TjfpJWnGOe5xjTfSfH59AI3EBkZ7KjUSCLYDXggmOOO8zSnLe0k3z4PdSV2q5VHWez8tqpAvD3PPzDxkil0jZoh0d4dH7RYHWZ4nBUtZ2mE5E0l+GHYXUvklIFuczCuLWcTcNtH6YkY1B0Fiqiy4JjO3pF+WFkrql9OTe86BUfX0EfvY1JbDCIro0l76BWIUUiOGDGUJPIfWYMGiB4eF9NH6vtbL/CdhemVuBhawYCIYWj/5DtBUGosyUr9Rfi1WYyinoBta2+SBQ1Hzx3hM0PKkSCoJgytq/X2V4MQKsMeLqIB30q4kn7UeUN1q9e8mq57EFde/NNoy6Q3916/2JLZRDpRlIu1kPOmkWUZZp8t2vI32xlSB+5M22i7fz1p6tzc2Suxa6w9MrT0K7C9abkqrh93270S85t2ImKcFUEjaGeuxJEs4a9PkWRFvN8G7Is6X/if9b4KALO/1kjakjHVpkrYPuzshiN3/s90VYb70K/+Cy8HM+E+UKdjp68Gm8268HozMjXuzq0EsOdVu9ZBokKxRcdRgIzEFM1CN71sNdoFg0b8G2V9FxdXSIVVFKxcqF14saBIQiZ3C4s0OE4CHUusVapD4JrarvtjA9n4cXGSN8YHR6hyXVNUhRbpWqvkYBV5r1ZEp4CMvDEztXUU5DKmGePKqIS8hrovpFwEqjm34/Sjx49UoPOKEBIQnIYkgKHoZRP70hkCcRFqR3A8u+vVrtA4AAA==&quot;"/>
    <we:property name="creatorSessionId" value="&quot;2ea208a8-2b6b-46e6-8bc5-277b6da88c53&quot;"/>
    <we:property name="creatorTenantId" value="&quot;ed782cfd-7371-4b7c-9971-48b42e26d022&quot;"/>
    <we:property name="creatorUserId" value="&quot;1003200251403E13&quot;"/>
    <we:property name="datasetId" value="&quot;5ecabfcb-85f9-4e14-9371-4d2988e8e1ac&quot;"/>
    <we:property name="embedUrl" value="&quot;/reportEmbed?reportId=e4b655b3-809d-456b-baec-5c86f21416b6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9VX204bMRD9FeTnCO2FXOAtpFSqKBAlLS9VVPkyuxg59tb2hqSIf+/YmzSFEqAVNOlT7Bl7zvHMmY19S4R0laKLczoFckQ+aCE5FcbupaRFdGM8vrg4PeuPTr+e989O0GwqL4125OiWeGpL8JfS1VSFEGj8MmkRqtSQlmFWUOWgRSqwzmiq5HdoFqPL2xruWgTmlTKWhpBjTz2EsDNcjnPETvdzRKTcyxmMgfvGOoLKWL+ct0WasQPoHSa9TjfpJWnGOe5xjTfSfH59AI3EBkZ7KjUSCLYDXggmOOO8zSnLe0k3z4PdSV2q5VHWez8tqpAvD3PPzDxkil0jZoh0d4dH7RYHWZ4nBUtZ2mE5E0l+GHYXUvklIFuczCuLWcTcNtH6YkY1B0Fiqiy4JjO3pF+WFkrql9OTe86BUfX0EfvY1JbDCIro0l76BWIUUiOGDGUJPIfWYMGiB4eF9NH6vtbL/CdhemVuBhawYCIYWj/5DtBUGosyUr9Rfi1WYyinoBta2+SBQ1Hzx3hM0PKkSCoJgytq/X2V4MQKsMeLqIB30q4kn7UeUN1q9e8mq57EFde/NNoy6Q3916/2JLZRDpRlIu1kPOmkWUZZp8t2vI32xlSB+5M22i7fz1p6tzc2Suxa6w9MrT0K7C9abkqrh93270S85t2ImKcFUEjaGeuxJEs4a9PkWRFvN8G7Is6X/if9b4KALO/1kjakjHVpkrYPuzshiN3/s90VYb70K/+Cy8HM+E+UKdjp68Gm8268HozMjXuzq0EsOdVu9ZBokKxRcdRgIzEFM1CN71sNdoFg0b8G2V9FxdXSIVVFKxcqF14saBIQiZ3C4s0OE4CHUusVapD4JrarvtjA9n4cXGSN8YHR6hyXVNUhRbpWqvkYBV5r1ZEp4CMvDEztXUU5DKmGePKqIS8hrovpFwEqjm34/Sjx49UoPOKEBIQnIYkgKHoZRP70hkCcRFqR3A8u+vVrtA4AAA==&quot;"/>
    <we:property name="isFiltersActionButtonVisible" value="true"/>
    <we:property name="pageDisplayName" value="&quot;Page 3&quot;"/>
    <we:property name="reportEmbeddedTime" value="&quot;2023-11-08T00:11:20.322Z&quot;"/>
    <we:property name="reportName" value="&quot;Relatório de Vendas Companhia Delta - Base Financials&quot;"/>
    <we:property name="reportState" value="&quot;CONNECTED&quot;"/>
    <we:property name="reportUrl" value="&quot;/links/lUCtDmDpyv?ctid=ed782cfd-7371-4b7c-9971-48b42e26d022&amp;pbi_source=linkShar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Andrade</dc:creator>
  <cp:lastModifiedBy>Leandro Andrade</cp:lastModifiedBy>
  <cp:revision>3</cp:revision>
  <dcterms:created xsi:type="dcterms:W3CDTF">2023-11-05T21:18:09Z</dcterms:created>
  <dcterms:modified xsi:type="dcterms:W3CDTF">2023-11-08T00:11:30Z</dcterms:modified>
</cp:coreProperties>
</file>