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FAFAFF-E2CB-4459-D808-FAED3C992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85FCC7-9408-DCD0-A689-D43DC95DF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224365-56CA-6C3E-4AF8-FF889649F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33AB-D9E1-4110-8738-E10B1935D3D4}" type="datetimeFigureOut">
              <a:rPr lang="pt-BR" smtClean="0"/>
              <a:t>15/11/2023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C8555D-7326-DEA3-1342-1B8680D6B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FFA95D-6C25-DC16-506A-FAA6023D1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B619-2B16-43D9-92C5-980C7C5C8B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7051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8C266-2868-13EC-D4E2-8E7A5D2FE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7F0546-1964-9CFA-8BB7-686A4BD30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EEDBB8-6651-9E59-547E-935D2EFE0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33AB-D9E1-4110-8738-E10B1935D3D4}" type="datetimeFigureOut">
              <a:rPr lang="pt-BR" smtClean="0"/>
              <a:t>15/11/2023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D2EF6A-A4C9-7D17-5269-61060C51E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B69FF5-D2B0-2227-C49E-25A47BE2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B619-2B16-43D9-92C5-980C7C5C8B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65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51FBAD7-C157-13C3-C29A-9BE6879551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AE6EBF3-1A3A-064E-08C4-C8B1B7E41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16D6D5-6628-094B-600A-C4DD98706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33AB-D9E1-4110-8738-E10B1935D3D4}" type="datetimeFigureOut">
              <a:rPr lang="pt-BR" smtClean="0"/>
              <a:t>15/11/2023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B9FBBA-3581-BF79-FD8D-5AF5EDCD1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04E0C1-5A81-2366-A523-0E09445FD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B619-2B16-43D9-92C5-980C7C5C8B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275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BEC7FC-D89B-0288-DB2E-8CFCCE085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86795C-1FB2-C87D-5278-2C797FD1A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AB52D9-5759-3F5D-1496-80B168209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33AB-D9E1-4110-8738-E10B1935D3D4}" type="datetimeFigureOut">
              <a:rPr lang="pt-BR" smtClean="0"/>
              <a:t>15/11/2023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41A2BE-26E2-9CF1-5C21-C9B8942C8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CB3F0B-CAFD-025B-90B0-A043B33A8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B619-2B16-43D9-92C5-980C7C5C8B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912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A9F8E-31C1-ACB0-77D5-243FBBF9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CC0A6A-C1E0-B757-D3E5-9CFD7CF0A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E37DD2-C0E3-29BB-CC27-C2E93DC10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33AB-D9E1-4110-8738-E10B1935D3D4}" type="datetimeFigureOut">
              <a:rPr lang="pt-BR" smtClean="0"/>
              <a:t>15/11/2023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387102-4CB8-AA43-14D8-3CC6D4BD1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E7595D-1A14-B343-0C0F-0E88554B2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B619-2B16-43D9-92C5-980C7C5C8B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614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DFB46-2376-B178-5F8B-2A99CA8B7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F032E4-570E-3E0F-A624-CF974DABA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E82AB02-DBC8-E629-FFA3-941767303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6330D4-CBE2-9A9A-15B8-349046150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33AB-D9E1-4110-8738-E10B1935D3D4}" type="datetimeFigureOut">
              <a:rPr lang="pt-BR" smtClean="0"/>
              <a:t>15/11/2023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73199C-95AE-0C8E-B259-1AD141A82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13B810-08B4-853F-E3EE-8FDD0B7F4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B619-2B16-43D9-92C5-980C7C5C8B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774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14AFD5-A54A-C8E3-0FA4-D3CF62F57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8E1724-F87D-C829-7330-6F46F40D4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03EF96C-5D2A-314F-23E6-AB5C5BD9F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0F95C34-53D7-AB52-0FD4-1E59B24868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307C865-6426-A5F5-600A-20F9EFF7A5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47E12FD-5A12-2420-EDF8-9D937173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33AB-D9E1-4110-8738-E10B1935D3D4}" type="datetimeFigureOut">
              <a:rPr lang="pt-BR" smtClean="0"/>
              <a:t>15/11/2023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0B6EA49-0C52-22D2-911F-BF85E6014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3D20FD7-A112-A312-9397-F238E5299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B619-2B16-43D9-92C5-980C7C5C8B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830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0C18A-C9B7-0D35-6852-5A5F723D9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430940D-D221-ECAF-F3B6-FE24C0DAD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33AB-D9E1-4110-8738-E10B1935D3D4}" type="datetimeFigureOut">
              <a:rPr lang="pt-BR" smtClean="0"/>
              <a:t>15/11/2023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7331282-49CE-BBA1-B9C7-5258C0D4B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BC4CC5F-D045-D2D0-D4D5-45C267B45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B619-2B16-43D9-92C5-980C7C5C8B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518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6683137-5E7F-E066-71D3-F52EE04D2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33AB-D9E1-4110-8738-E10B1935D3D4}" type="datetimeFigureOut">
              <a:rPr lang="pt-BR" smtClean="0"/>
              <a:t>15/11/2023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199C9B2-0306-9112-6CDA-73A4BAB49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6F4CD7-7AB2-DD37-4A28-6AD1F6C87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B619-2B16-43D9-92C5-980C7C5C8B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5166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30C7CA-5C5C-7667-1BD0-2376B10A3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6FF364-DCD8-662F-3F98-E929E98C9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5F9730-CD39-AEA9-CAB9-BD57DE1D3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91F2C9-CFB9-6BD6-A404-5A68864ED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33AB-D9E1-4110-8738-E10B1935D3D4}" type="datetimeFigureOut">
              <a:rPr lang="pt-BR" smtClean="0"/>
              <a:t>15/11/2023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7D6D49-D058-00D0-A16E-794E1B286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C69252-483D-C162-A9C3-CDDF3605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B619-2B16-43D9-92C5-980C7C5C8B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0355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E0F4E1-725C-2EAC-8BCF-E3A7F7BD0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3E18926-A696-BDF6-EC91-B4097DDF66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1D43CA-1902-1728-42BE-1BC4852CE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48132B-7C5E-3BE1-A90C-CD72F3056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33AB-D9E1-4110-8738-E10B1935D3D4}" type="datetimeFigureOut">
              <a:rPr lang="pt-BR" smtClean="0"/>
              <a:t>15/11/2023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F90370-784C-F750-B6B5-CC71E3ACD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555B35-EA34-580B-2713-D4BEC0695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B619-2B16-43D9-92C5-980C7C5C8B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7271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933F887-F656-F053-8EE0-ADE0D32C9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5F9653-6334-EAC9-3BC5-E914CE312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395B3F-3D1B-EB8C-63C3-04861FCB1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333AB-D9E1-4110-8738-E10B1935D3D4}" type="datetimeFigureOut">
              <a:rPr lang="pt-BR" smtClean="0"/>
              <a:t>15/11/2023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8A2156-0829-9167-946A-C71C5359F9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5B5500-8728-4415-1A39-77FDDFD08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2B619-2B16-43D9-92C5-980C7C5C8B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8780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29E301-B7BF-6F67-F4EE-8E9904F715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143315-46D8-6361-518F-38DDED067F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 title="Microsoft Power BI">
                <a:extLst>
                  <a:ext uri="{FF2B5EF4-FFF2-40B4-BE49-F238E27FC236}">
                    <a16:creationId xmlns:a16="http://schemas.microsoft.com/office/drawing/2014/main" id="{C504E8C6-94A0-C729-F2A7-387A215A258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714374"/>
              <a:ext cx="9144000" cy="5429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 title="Microsoft Power BI">
                <a:extLst>
                  <a:ext uri="{FF2B5EF4-FFF2-40B4-BE49-F238E27FC236}">
                    <a16:creationId xmlns:a16="http://schemas.microsoft.com/office/drawing/2014/main" id="{C504E8C6-94A0-C729-F2A7-387A215A258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714374"/>
                <a:ext cx="9144000" cy="54292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8688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7" name="Suplemento 6" title="Microsoft Power BI">
                <a:extLst>
                  <a:ext uri="{FF2B5EF4-FFF2-40B4-BE49-F238E27FC236}">
                    <a16:creationId xmlns:a16="http://schemas.microsoft.com/office/drawing/2014/main" id="{DDFECC46-D5AC-7559-B649-5D599C924F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714374"/>
              <a:ext cx="9144000" cy="5429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7" name="Suplemento 6" title="Microsoft Power BI">
                <a:extLst>
                  <a:ext uri="{FF2B5EF4-FFF2-40B4-BE49-F238E27FC236}">
                    <a16:creationId xmlns:a16="http://schemas.microsoft.com/office/drawing/2014/main" id="{DDFECC46-D5AC-7559-B649-5D599C924F4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714374"/>
                <a:ext cx="9144000" cy="54292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46108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564D5FB8-32CA-49E3-8CB0-0C68382CBA09}">
  <we:reference id="wa200003233" version="2.0.0.3" store="pt-BR" storeType="OMEX"/>
  <we:alternateReferences>
    <we:reference id="wa200003233" version="2.0.0.3" store="wa200003233" storeType="OMEX"/>
  </we:alternateReferences>
  <we:properties>
    <we:property name="reportUrl" value="&quot;/links/gB0850DTzp?ctid=ed782cfd-7371-4b7c-9971-48b42e26d022&amp;pbi_source=linkShare&quot;"/>
    <we:property name="reportName" value="&quot;Relatório de Vendas Companhia Delta (interativo)&quot;"/>
    <we:property name="reportState" value="&quot;CONNECTED&quot;"/>
    <we:property name="embedUrl" value="&quot;/reportEmbed?reportId=3cd56a8c-7d61-495d-9030-6fe830506bfc&amp;config=eyJjbHVzdGVyVXJsIjoiaHR0cHM6Ly9XQUJJLUJSQVpJTC1TT1VUSC1CLVBSSU1BUlktcmVkaXJlY3QuYW5hbHlzaXMud2luZG93cy5uZXQiLCJlbWJlZEZlYXR1cmVzIjp7InVzYWdlTWV0cmljc1ZOZXh0Ijp0cnVlfX0%3D&amp;disableSensitivityBanner=true&quot;"/>
    <we:property name="pageDisplayName" value="&quot;Página 1&quot;"/>
    <we:property name="datasetId" value="&quot;c651cec1-446a-481f-9d9a-8361452a1f2a&quot;"/>
    <we:property name="backgroundColor" value="&quot;#FFFFFF&quot;"/>
    <we:property name="bookmark" value="&quot;H4sIAAAAAAAAA+1aS2/bRhD+KwEvubjF7Hs3t9rpC0jboG5zKXKY3R3JTChSIKkkbuD/3iEpJ3H8kEO7rVsbsGBxlpyd93yz1Psil926wuOfcUXFk+LHOpcJc9M+ssVeUU/E/aZ5vcL2dVokNA6csEGHHLK3QfJdzbovm7ornrwvemyX1L8ouw1WA0cm/vFyr8Cqeo7L4WqBVUd7xZrarqmxKv+k6WZe6tsNnewV9G5dNS0OLA977Glg+4Zv52sWRXyteEdMffmGDin1E/VXWjdtf3q9V3TTt1Gks2sDs3HDg6busayZ8UBTVoL3xqARQVswPpMa6F1ZL6utiB+f/e14PZilO0L+z/rHV8x94HNywgqwZSzpbIUQOftIMgScy0saR4sobTQIMdjkAORcXuiFdZCCSgJAO0XO7OZVrthv53lpHVFiAm+1DoDMzrm5ckXJOgL6kFKOEoLAJHby6uldH5t357l5E70QHiNQihBVggDD04uy6rfOjsffvlu3HJkcrxO3b/IbrBPlYgy/lrpuGyvfLJctLfE0dL49s3jQVJvVBfTDZtMm+pUW41Ldl/0x77Eoa96jHEJ9kPN523ASjCsHv3x/ONK+29TbKIXh8qh5e9ASp0AeCC+ZcqVJErb5rD34os3U7h+Puj4t29MkkHufifwv6smKMclGnbi0RI73mBBkdGDvuNseHWJF3X1w3GWaTq7T0QlhSZkAnHMZrMR4x133e1323aPDpsr3wX1XaTu5MEnnNAVnZcJodIrJ6jvuwqdll5pN3d+LBLxC2cmBUkXlk9SBQQwmk4Db3x13IH9dlP198N5lmm5zjyHiQoSgIyUAR8JPrpsDpRYEid2PSttsgbGid2kuL82lXDmZApJMYEC4CUjNgp42RpM0oDasoVTo1WxeynCvcT6ClsrzEALR2bm8hPHOeweopPE+pWC9nw37MdoBBmctBtMbRRTmw1gVpEZntNCRobZx0nozVzKu6pLt7z1PIyEGMGYC/ne4OFwXW+19kPeAScum5eG1OifyLSZy3qQpk7+0SFWbjo1NeR/bgyNs+ztdsS4HfKezN9/86pMhe2v9SfzbN/fLaVAEHg41LIyCrCKPiVyYdsbxVXHxQ0kttuno+Bm9oeq8wB/Wzy+divkC23I6qxiVm6n09vDlA7PibPcfTkGG2z6RZyQ++kgYlrdaFD81dX90QZDu/ceSe2dSId97YTLtjtH/ueunhJFeCTQqiZAzkETiz2w4AEMTX5CWmbNPgRHXgCk4Wn9/0/ejYp8f/GQlpM5O6Swl8OAIbjcquORAilFKUJS1BSnAJmGl3n24dWn3DZKc4ImI+2WKLFV2dLNKc2uDwGk8fGGmdFWZqD2jaLGidjm6MGOPoyLraaOSxvWu58x6uj2BpVHZ98Wzkg0wbfACq83Amx+nvlzRYwlCfQXhKxC/ATwZ/x4Xoz1XTd7F5fE+9W+J6vGJLTS+pCeKz3viLVv30i43ytrdao/bbjnlK3GOaRVCMDlmTtcc5O5T1atzLA2HMpwLPBQ4cD4oRvM3ZKnCIkOw0YNXXibrQ8QHODlDqkNarqieBSdzU2/6Bxz5pXYe7Lp93zVWwLEsFUdlzlRPlSraYbxEoRUAD6wCcg4Pwf3PBvfDrHSzGB8RDNdlTwuKiAkzAYUw+2QjUeIynwTEnJwaXqvp3WcRV/cQbklekSUJyoYQoxA37nTOkzMmOIAchQTjjd39GuKfyISD4eS2Pb4PA1nfEq1wfa1x7Pu22axvNQc+GvoadV4F43xEiGCMjCFK/3AmdrvRvTNarhspf0vB/DRYhiWuF95BdMRwFpIywc7/RYMDj055YXIyhjRwhbsZ6Gaen/1qZcye0TpeSp7MU9ToCRnlZwYtA73sfpjiffrNzfiSaKEp50TKG+DBgGQ0F9057nfRoNhs+m6NiZ5jTRcMjBxgWOfB+VdOeuMmH6a8k5O/AHT3u/+DJAAA&quot;"/>
    <we:property name="initialStateBookmark" value="&quot;H4sIAAAAAAAAA+1aWU/cSBD+K8gveZmsqu/uvAHJJqucymTzsopWfdQMjjz2yPYQ2Ij/vmV7IOEcYtgsuyCBwNV2dd31Vdtfs5Q3y8IfvvELzJ5kv5Upjz5V9ZbOJlk5EHfevn35evv9yz/fbL9+RuRq2eZV2WRPvmatr+fYfsyblS86FkT849Mk80Xxzs+7q5kvGpxkS6ybqvRF/hcON9NSW6/waJLhwbKoat+xnLa+xY7tPt1O17Q3+0XQjj62+T5OMbYD9T0uq7o9vp5kzfBfL9LptY5Zv+FuVbY+L4lxRxOag7VKecWc1KBsQtHRm7ycF2sRvz374XDZ2aHZ8/SX9A+fiXvH5+iIFHDJaZRJM8ZSsgG5c34sL64MzgLXQXkITkcDwMfy8pZpA9GJyACkEWjUZl75gvx2npeUwXMfwWopHXhiZ8xYuQInHcFbF2MKHBzzkW3k1eJBG6qD89ysCpYx6wNgDBBEBAfd07O8aNfODofPDpY1RSbF68BtO+37MmLK+vCrsWnWsbI9n9c498eh8+zU4m5VrBYX0KfVqo74Hmf9Utnm7SHtMctL2iPvQr2T811dURL0K7tvn0972q+rch2l0F3uVV92a6QUSB3hE1GuNEn0dTptD7qoE9Y7h72uT/P6OAn45IzI/6KepBiRdJBRGQgU7yF64MGAvuNu25r6Apv74LjLNB1cJ4NhTKNQDijnEmjuwx133e9l3jZb06pI98F9V2k7uDByYyQ6o3n0QckYopZ33IVP8yZWq7K9Fwl4hbKDA7kIwkYuHYEYH1UEan933IH07yxv74P3LtN0nXsEEWfMORkwAhhkdnDdGCg1Q4jkfi+kThoIK1oTx/KSVMqF4dF55BEUMDMAqVHQU4egogQvFWnIhbdiNC+hqNcYG0ByYZNLEIwey4spa6w14AVX1sbotLWjYb8PuoPBSbLO9EoguvEwVjguvVGSyUBQWxmurRorGVV1Tva3lqYRFxwoNQD/O1wcroutJify7hJpXtU0rRbnRL7FRE6rOGTyjxapYtWQsTHt+Hp3z9ftna5YlwO+49mbbv783ZC9tv4g/u2b+9MwKAINhxJmSkASgcZEKkwb4/iquHiRY+3ruHf4CvexOC/wyfr5pWMxP/o6H84qeuVGKr0+bTlhlp3u/t0pSHfbd/L0xK1vhG55rUX2uirbvQuCdPIfS+6NSeXp3guTaXOM/s9dPyQMt4J5JSJzKQFyj/Q7Gg5A18RnKHmi7BOg2DVgiu+tv7Nq216xswc/STAukxEycQ40OILZjAouOZAilOIEJqmBM9CRaS43H25d2n0dR8NoIqJ+GQNJlQzerNLc2iBwHA8/mClNkUesTymaLbCe9y5MvvW9Isthoxz79aalzHq6PoHFXtmv2aucDDBs8NEXq443PY5tvsBHHJh4DO4xsA8AT/qfR1lvz0WVNnF5tIPtF8Syf2INjS/piexsT7xl617a5XpZm1vtcesth3xFyjEpnHMqhUTpmhzffKp6dY7F7lCGcoGGAgPGOkFo/oYshZslcDpYsMLyqK0L/gFOjpBqivMFlqPgZKrKVfuAI3/Uzp1d1y+4+grYl6VsL08Jy6FSBd2Nl55JAUADK4OU3ENw/9zgfpiVbhbjPYKhumxxhsH76BMCOjf6ZCNipDIfGYQUjeheq8nNZxFX9xBqSVagRg5COxcCYzfudMaiUcoZgBQYB2WV3vwa4mdkwm53clsf3oeBrK0RF355rXHseV2tlreaA98MfY06L5wyNngIoBQPLnD7cCZ2u9G9MVquGyn/SMH8Pli6JaoX1kAwSHAWolBOj/+iwYD1RlimUlQKJVCFuxnoJp5nvlrps6e3juWcJvMYpLfoCeUnAi0dPW9eDPE+fHPTvySaSUwporAKaDBAHtRFd/b7XTQoVqu2WfqI73yJFwyMFGC+TJ3zr5z0+k2yY6XyUGwaDbsPg06mwqOjvwEn4ZNvpCQAAA==&quot;"/>
    <we:property name="isFiltersActionButtonVisible" value="true"/>
    <we:property name="reportEmbeddedTime" value="&quot;2023-11-16T00:30:07.183Z&quot;"/>
    <we:property name="creatorTenantId" value="&quot;ed782cfd-7371-4b7c-9971-48b42e26d022&quot;"/>
    <we:property name="creatorUserId" value="&quot;1003200251403E13&quot;"/>
    <we:property name="creatorSessionId" value="&quot;5b5d18c8-d653-4f8e-9321-25412671a80f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B6D88D63-34A4-4C71-B700-F5C6F7A44CAE}">
  <we:reference id="wa200003233" version="2.0.0.3" store="pt-BR" storeType="OMEX"/>
  <we:alternateReferences>
    <we:reference id="wa200003233" version="2.0.0.3" store="wa200003233" storeType="OMEX"/>
  </we:alternateReferences>
  <we:properties>
    <we:property name="reportUrl" value="&quot;/links/gB0850DTzp?ctid=ed782cfd-7371-4b7c-9971-48b42e26d022&amp;pbi_source=linkShare&amp;bookmarkGuid=0ee0a692-794a-4cf5-98d0-4038d779aaae&quot;"/>
    <we:property name="reportName" value="&quot;Relatório de Vendas Companhia Delta (interativo)&quot;"/>
    <we:property name="reportState" value="&quot;CONNECTED&quot;"/>
    <we:property name="embedUrl" value="&quot;/reportEmbed?reportId=3cd56a8c-7d61-495d-9030-6fe830506bfc&amp;config=eyJjbHVzdGVyVXJsIjoiaHR0cHM6Ly9XQUJJLUJSQVpJTC1TT1VUSC1CLVBSSU1BUlktcmVkaXJlY3QuYW5hbHlzaXMud2luZG93cy5uZXQiLCJlbWJlZEZlYXR1cmVzIjp7InVzYWdlTWV0cmljc1ZOZXh0Ijp0cnVlfX0%3D&amp;disableSensitivityBanner=true&quot;"/>
    <we:property name="pageDisplayName" value="&quot;Página 2&quot;"/>
    <we:property name="datasetId" value="&quot;c651cec1-446a-481f-9d9a-8361452a1f2a&quot;"/>
    <we:property name="backgroundColor" value="&quot;#FFFFFF&quot;"/>
    <we:property name="bookmark" value="&quot;H4sIAAAAAAAAA+1YbW/bNhD+K4U+OwFfJbLfWrd7wbIha4ICwxAMFHmy1cqSRlFpvCL/fSfKTtLYqVNhw4Ygnywdz3fPHe8eHvU5cWXXVmb9i1lB8jL5sXalNa7xL9JkltSj8HXTfFwZ/zFjOculJSnhkhLqMkYMajVtKJu6S15+ToLxCwjvy6431WARhb9fzBJTVadmMbwVpupglrTgu6Y2VfkXjMq4FHwP17MErtqq8WYweRZMgMHsJarjO0Khxxw9GhvKSzgDG0bpO2gbHzbvjDOSKiCWaiopIzm+4n+6cTXCPKw/OI3A5k0dTFkjgEFGnIFUWcNTqq2WVucu6nZlvag2odz+93zdDunrlgZ/MU/5B/Q42Lm+xkClZillknNHjOKMG6PJZFsZz7WVMlXa5tLgBhE71VaeMU2JloSlXBCqOKf8oK1yhfu7a0sLm2umCiaI4ZkgionpuHjmrLIFEYrkROtMcHnQVoCrkDdXezJGrAEnidFAWSZTqwSdikykzAqXZ0CUlJRaI7PDO/kgMmYot1aQ3EKmnNBKUThozcRSft2HgA2xY5JQQQrFpGVgsWydy6WbvA1KcFEM8fIcK9Zw7cxUW2kqpcA9cDSFjHBsgiybbAty4UClBrMvJHWc54fL4wFbyiitlSCQq4wwqrDcJhcHUOSXgmRGIrA850TzSBlFWYUNq+Trt1etR6pEAh1tvXKXprbgksiHHrqR/j4nP5TgjbfL9QlcQsTwdv/67tKpb5B2w/q98eVIr03vLewqjvJ3UMSlOpQBrSHeGiGVA1UPYW3OixtjiHTrAMVvBuIe1O7gicIXt4JheRNF8hsYHwXL5tPcAypifZLrC5R8NefzZWkrCGdVacFTIbD/tCIZl+LLjcAX78C/Xsckvyn99uigs4cS+CQTjBlFIQdnNdHIyNpak9tUZGp6Sb5aLDwsRow7oc6bql/tkT8qBXfixceiDFH6XV9vNo/sVszsBu8cRYvG4zRT7UD+p1DNm74Ofr2ncmfPrfyNrezANqu26coBwrmHrd5zH+/t4+0QjLY+3JlsEWCF4+omQU87CbN/o5EvxiuIqbvtBaSLqfRNFZ/uZBj3oBoQjQp/9uDX6DEq3Xo6HuI4vgn8+MuwjmMoaKjsMJTKtN3QLcNNCEUOIvCfYD16+LZgTxpkvsHbuckr+IPlPDU4ix/JrCiORKqKIy0UP5IFI1o5S1O89dzLyibPEd5pWddbbEPmHwp3m8kHYvrSDir5pgkD7m20703VD4mu+6qaJXZZVs5DHeO/r4KikxIPrJFMohRBM0L5yRb1ebNAxrlxtzn/WMooKaSl1FmpNLdA5PP5Nw2V622YQvfvjDN+vjQ+4NiWUqrTNJMieyTds/t0/59uwlhVFu/yObUaFCEqF4IpyJ+ragKqM1issNOnVFXAuWFl2vtVtPeo/N43fTuBWB8D/GLzXUAIQyAFkRFiiKXEHJ6zv5bhJ3qe/9ojDcC+qfFxhfdE0/JzU4fltLvF/4o9DnbtJ9T0hamqeB48qnk35fCkx9zbthjoJDLKbWKSFfhFxNn0oWuNhVNTQ0xHO7osIerFYdaB2zz74XfP2BQ/zCfRTfT2N0p9W9YZGAAA&quot;"/>
    <we:property name="initialStateBookmark" value="&quot;H4sIAAAAAAAAA+1YbW/bNhD+K4U+OwEpkhLZb6nbvaBpmyVBgWEICoo82SpkyaOoNF6R/74jZSdp7NSpsGFDkE+Wjqe75453D4/+mtiqW9Z69V4vIHmZ/NrYymjbuhdZMkmaQfjqw4e3745O3356f/TuDYrbpa/apktefk28djPwH6uu13UwgcI/LiaJrusTPQtvpa47mCRLcF3b6Lr6CwZlXPKuh+tJAlfLunU6mDzz2kMwe4nq+I6+6SFDj9r46hLOwPhBegrL1vn1e8pSkkkghioqaEoKfMVvumE1wtyvH5xGYNO28bpqEECQEashk0azjCqjhFGFjbpd1czqdSi3356vliFf3VzjL+ap+Iweg53rawxUqDSjqWDMEi1ZyrRWZLStnBXKCJFJZQqhM8KIGWuryFNFiRIkzRgnVDJG2V5b1QL3d9uW4qZQqSxTTjTLOZEpH4+L5dZIUxIuSUGUyjkTe215uPJFe7UjY8RosIJoBTTNRWYkp2OR8Sw13BY5ECkEpUaLfP9OPogs1ZQZw0lhIJeWKykp7LWmYym/6r3HhtgySSgnpUyFScFg2VpbCDt6GyRnvAzxsgIrVjNl9VhbWSYExz2wNIOcMGyCPB9tCwpuQWYas88FtYwV+8vjAVtSS6UkJ1DInKRUYrmNLg6gyC8lybVAYEXBiGKRMsqq9mtWKVZvrpYOqRIJdLB1ZC91Y8AmkQ8ddAP9fU1+qcBpZ+arY7iEiOHN7vXtpRPXIu361UftqoFe294Z2FYc5KdQxqXGVx6tId4GIVWBqkNY6wPixhgi3ThA8etA3EHtDp4ofHErCMvrKJLfQbsomLdfpg5QEeuTXF+g5Ls5n84rU4M/qysDjnKO/ackyZng324EvjgL7tUqJvl15TZHB508lMAnmWDMKAoZWKOIQkZWxujCZDyX40vyaDZzMBswboU6bet+sUP+qBTciRcfy8pH6U99s948sl0xkxu8UxTNWofjS70F+Z9CNW37xrvVjsqdPLfyD7ayBdMulm1XBQjnDjZ6z328s483QzDa+nxnskWANY6r6wQ97SRM/o1GvhiuILrpNheQLqbStXV8upNh3IM6IBoU/uzBrdBjVLr1dBjiOLwJ/PDbsA5jKGio6jCUWi+70C3hJoQiCxH4W1gNHn4s2OMWmS94O9dFDZ/SgmUaZ/EDkZflAc9keaC4ZAeiTImS1tAMbz33srLOc4R3UjXNBlvI/EPhbjL5QEzf2kEl17Y+4N5E+1HXfUh009f1JDHzqrYOmhj/fRUUHVd4YA1kEqUIOiWUHW9Qn7czZJwbd+vzL81SSkphKLVGSMUMEPF8/o1DZXvjx9D9qbbaTefaeRzbMkpVluWC54+k+/Q+3f+nmzBUlcG7fEGNAkmILDhPJRTPVTUC1RnMFtjpY6rK49yw0Mv7VbTzqPzZtf1yBLE+BvjF+n8BzjWBDHhOiCaGEr1/zv5ehp/oef5bjzQAu6bGxxXeE03Lu7bx83F3i/8Ve+zt2i+o6Upd1/E8eFTzrsvhSY+5t20R6CQyym1ikgW4WcTZ9r5bagMnuoGYjuXgsoKoF4dZC3b97MLvjrEp/jGfRCe4NxWOjHs+CBNVEmFFdH8DC+N3RDoYAAA=&quot;"/>
    <we:property name="isFiltersActionButtonVisible" value="true"/>
    <we:property name="reportEmbeddedTime" value="&quot;2023-11-16T00:31:38.169Z&quot;"/>
    <we:property name="creatorTenantId" value="&quot;ed782cfd-7371-4b7c-9971-48b42e26d022&quot;"/>
    <we:property name="creatorUserId" value="&quot;1003200251403E13&quot;"/>
    <we:property name="creatorSessionId" value="&quot;0ba5e34e-4f67-49a2-8c47-99f1c8d5a36e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Leandro Andrade</dc:creator>
  <cp:lastModifiedBy>Leandro Andrade</cp:lastModifiedBy>
  <cp:revision>1</cp:revision>
  <dcterms:created xsi:type="dcterms:W3CDTF">2023-11-16T00:29:30Z</dcterms:created>
  <dcterms:modified xsi:type="dcterms:W3CDTF">2023-11-16T01:05:05Z</dcterms:modified>
</cp:coreProperties>
</file>