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Clase 1</a:t>
            </a:r>
            <a:endParaRPr lang="es-A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43060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Patrimonio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/>
              <a:t>Las personas son titulares de los derechos individuales sobre los bienes que integran su patrimonio. ART. 15 del </a:t>
            </a:r>
            <a:r>
              <a:rPr lang="es-AR" dirty="0" err="1"/>
              <a:t>codigo</a:t>
            </a:r>
            <a:r>
              <a:rPr lang="es-AR" dirty="0"/>
              <a:t> civil y comercial</a:t>
            </a:r>
            <a:r>
              <a:rPr lang="es-AR" dirty="0" smtClean="0"/>
              <a:t>.</a:t>
            </a:r>
          </a:p>
          <a:p>
            <a:r>
              <a:rPr lang="es-AR" dirty="0" smtClean="0"/>
              <a:t>Es todo </a:t>
            </a:r>
            <a:r>
              <a:rPr lang="es-AR" dirty="0"/>
              <a:t>lo que </a:t>
            </a:r>
            <a:r>
              <a:rPr lang="es-AR" dirty="0" err="1" smtClean="0"/>
              <a:t>tenes</a:t>
            </a:r>
            <a:r>
              <a:rPr lang="es-AR" dirty="0"/>
              <a:t>, </a:t>
            </a:r>
            <a:r>
              <a:rPr lang="es-AR" dirty="0" smtClean="0"/>
              <a:t>(Activo</a:t>
            </a:r>
            <a:r>
              <a:rPr lang="es-AR" dirty="0"/>
              <a:t>) menos todo lo que adeudas (Pasivo).</a:t>
            </a:r>
          </a:p>
          <a:p>
            <a:r>
              <a:rPr lang="es-AR" dirty="0" smtClean="0"/>
              <a:t>Para </a:t>
            </a:r>
            <a:r>
              <a:rPr lang="es-AR" dirty="0"/>
              <a:t>la contabilidad, es el total de los bienes, derechos adquiridos y obligaciones que posee una persona física o jurídica.</a:t>
            </a:r>
          </a:p>
          <a:p>
            <a:r>
              <a:rPr lang="es-AR" dirty="0" smtClean="0"/>
              <a:t>Prenda </a:t>
            </a:r>
            <a:r>
              <a:rPr lang="es-AR" dirty="0" err="1"/>
              <a:t>comun</a:t>
            </a:r>
            <a:r>
              <a:rPr lang="es-AR" dirty="0"/>
              <a:t> de los acreedores(Proveedores)</a:t>
            </a:r>
          </a:p>
        </p:txBody>
      </p:sp>
    </p:spTree>
    <p:extLst>
      <p:ext uri="{BB962C8B-B14F-4D97-AF65-F5344CB8AC3E}">
        <p14:creationId xmlns:p14="http://schemas.microsoft.com/office/powerpoint/2010/main" val="1573651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Fuentes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AR" dirty="0"/>
              <a:t>Es como puede obtener el Patrimonio</a:t>
            </a:r>
          </a:p>
          <a:p>
            <a:r>
              <a:rPr lang="es-AR" dirty="0" smtClean="0"/>
              <a:t>Ingresos</a:t>
            </a:r>
            <a:r>
              <a:rPr lang="es-AR" dirty="0"/>
              <a:t>: (Sueldos en </a:t>
            </a:r>
            <a:r>
              <a:rPr lang="es-AR" dirty="0" err="1"/>
              <a:t>relacion</a:t>
            </a:r>
            <a:r>
              <a:rPr lang="es-AR" dirty="0"/>
              <a:t> de dependencia, </a:t>
            </a:r>
            <a:r>
              <a:rPr lang="es-AR" dirty="0" smtClean="0"/>
              <a:t>comisiones, </a:t>
            </a:r>
            <a:r>
              <a:rPr lang="es-AR" dirty="0"/>
              <a:t>honorarios, subsidios y pensiones)</a:t>
            </a:r>
          </a:p>
          <a:p>
            <a:r>
              <a:rPr lang="es-AR" dirty="0" smtClean="0"/>
              <a:t>Pensiones </a:t>
            </a:r>
            <a:r>
              <a:rPr lang="es-AR" dirty="0"/>
              <a:t>/* ? */ : Es del </a:t>
            </a:r>
            <a:r>
              <a:rPr lang="es-AR" dirty="0" err="1"/>
              <a:t>conyuge</a:t>
            </a:r>
            <a:r>
              <a:rPr lang="es-AR" dirty="0"/>
              <a:t> fallecido.</a:t>
            </a:r>
          </a:p>
          <a:p>
            <a:r>
              <a:rPr lang="es-AR" dirty="0" smtClean="0"/>
              <a:t>Pensiones </a:t>
            </a:r>
            <a:r>
              <a:rPr lang="es-AR" dirty="0"/>
              <a:t>graciables: Es lo que otorga el Estado como un subsidio.</a:t>
            </a:r>
          </a:p>
          <a:p>
            <a:r>
              <a:rPr lang="es-AR" dirty="0" smtClean="0"/>
              <a:t>Ingresos </a:t>
            </a:r>
            <a:r>
              <a:rPr lang="es-AR" dirty="0"/>
              <a:t>societarios: Son los beneficios procedentes de empresas, comercios, industrias...</a:t>
            </a:r>
          </a:p>
          <a:p>
            <a:r>
              <a:rPr lang="es-AR" dirty="0" smtClean="0"/>
              <a:t>Renta </a:t>
            </a:r>
            <a:r>
              <a:rPr lang="es-AR" dirty="0"/>
              <a:t>de valores: </a:t>
            </a:r>
            <a:r>
              <a:rPr lang="es-AR" dirty="0" err="1"/>
              <a:t>Titulos</a:t>
            </a:r>
            <a:r>
              <a:rPr lang="es-AR" dirty="0"/>
              <a:t>, bonos, acciones...</a:t>
            </a:r>
          </a:p>
          <a:p>
            <a:r>
              <a:rPr lang="es-AR" dirty="0" smtClean="0"/>
              <a:t>Renta </a:t>
            </a:r>
            <a:r>
              <a:rPr lang="es-AR" dirty="0"/>
              <a:t>de propiedades: Alquiler de departamento, alquiler de campo...</a:t>
            </a:r>
          </a:p>
          <a:p>
            <a:r>
              <a:rPr lang="es-AR" dirty="0" smtClean="0"/>
              <a:t>Derechos </a:t>
            </a:r>
            <a:r>
              <a:rPr lang="es-AR" dirty="0"/>
              <a:t>intelectuales: Marcas, Patentes, propiedad intelectual, </a:t>
            </a:r>
            <a:r>
              <a:rPr lang="es-AR" dirty="0" err="1"/>
              <a:t>invencion</a:t>
            </a:r>
            <a:r>
              <a:rPr lang="es-AR" dirty="0"/>
              <a:t> literaria y musical...</a:t>
            </a:r>
          </a:p>
          <a:p>
            <a:r>
              <a:rPr lang="es-AR" dirty="0" smtClean="0"/>
              <a:t>Herencia</a:t>
            </a:r>
            <a:r>
              <a:rPr lang="es-AR" dirty="0"/>
              <a:t>, legado, donaciones.</a:t>
            </a:r>
          </a:p>
        </p:txBody>
      </p:sp>
    </p:spTree>
    <p:extLst>
      <p:ext uri="{BB962C8B-B14F-4D97-AF65-F5344CB8AC3E}">
        <p14:creationId xmlns:p14="http://schemas.microsoft.com/office/powerpoint/2010/main" val="3592942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Comerciante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Es toda persona que teniendo capacidad legal para contratar ejerce actos de comercio haciendo de ello su </a:t>
            </a:r>
            <a:r>
              <a:rPr lang="es-AR" dirty="0" err="1"/>
              <a:t>profesion</a:t>
            </a:r>
            <a:r>
              <a:rPr lang="es-AR" dirty="0"/>
              <a:t> habitual.</a:t>
            </a:r>
          </a:p>
        </p:txBody>
      </p:sp>
    </p:spTree>
    <p:extLst>
      <p:ext uri="{BB962C8B-B14F-4D97-AF65-F5344CB8AC3E}">
        <p14:creationId xmlns:p14="http://schemas.microsoft.com/office/powerpoint/2010/main" val="98362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Comerciante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AR" dirty="0" smtClean="0"/>
              <a:t>CAPACIDAD</a:t>
            </a:r>
            <a:r>
              <a:rPr lang="es-AR" dirty="0"/>
              <a:t>: Todos </a:t>
            </a:r>
            <a:r>
              <a:rPr lang="es-AR" dirty="0" smtClean="0"/>
              <a:t>menos</a:t>
            </a:r>
            <a:endParaRPr lang="es-AR" dirty="0"/>
          </a:p>
          <a:p>
            <a:r>
              <a:rPr lang="es-AR" dirty="0" smtClean="0"/>
              <a:t>Personas </a:t>
            </a:r>
            <a:r>
              <a:rPr lang="es-AR" dirty="0"/>
              <a:t>x nacer</a:t>
            </a:r>
          </a:p>
          <a:p>
            <a:r>
              <a:rPr lang="es-AR" dirty="0" smtClean="0"/>
              <a:t>Dementes </a:t>
            </a:r>
            <a:r>
              <a:rPr lang="es-AR" dirty="0"/>
              <a:t>declarados </a:t>
            </a:r>
            <a:r>
              <a:rPr lang="es-AR" dirty="0" err="1"/>
              <a:t>judicialmene</a:t>
            </a:r>
            <a:r>
              <a:rPr lang="es-AR" dirty="0"/>
              <a:t>.</a:t>
            </a:r>
          </a:p>
          <a:p>
            <a:r>
              <a:rPr lang="es-AR" dirty="0" smtClean="0"/>
              <a:t>Sordomudos </a:t>
            </a:r>
            <a:r>
              <a:rPr lang="es-AR" dirty="0"/>
              <a:t>que no se dan a entender por escrito.</a:t>
            </a:r>
          </a:p>
          <a:p>
            <a:r>
              <a:rPr lang="es-AR" dirty="0" smtClean="0"/>
              <a:t>Ausentes </a:t>
            </a:r>
            <a:r>
              <a:rPr lang="es-AR" dirty="0"/>
              <a:t>(judicialmente).</a:t>
            </a:r>
          </a:p>
          <a:p>
            <a:r>
              <a:rPr lang="es-AR" dirty="0" smtClean="0"/>
              <a:t>Menores </a:t>
            </a:r>
            <a:r>
              <a:rPr lang="es-AR" dirty="0"/>
              <a:t>de 18 que no hayan sido autorizados por sus padres o tutores y no se hayan emancipado.</a:t>
            </a:r>
          </a:p>
          <a:p>
            <a:r>
              <a:rPr lang="es-AR" dirty="0" smtClean="0"/>
              <a:t>Magistrados </a:t>
            </a:r>
            <a:r>
              <a:rPr lang="es-AR" dirty="0"/>
              <a:t>civiles.</a:t>
            </a:r>
          </a:p>
          <a:p>
            <a:r>
              <a:rPr lang="es-AR" dirty="0" smtClean="0"/>
              <a:t>Jueces </a:t>
            </a:r>
            <a:r>
              <a:rPr lang="es-AR" dirty="0"/>
              <a:t>en </a:t>
            </a:r>
            <a:r>
              <a:rPr lang="es-AR" dirty="0" smtClean="0"/>
              <a:t>su </a:t>
            </a:r>
            <a:r>
              <a:rPr lang="es-AR" dirty="0"/>
              <a:t>jurisdicción.</a:t>
            </a:r>
          </a:p>
          <a:p>
            <a:r>
              <a:rPr lang="es-AR" dirty="0" smtClean="0"/>
              <a:t>Interdictos(Presos</a:t>
            </a:r>
            <a:r>
              <a:rPr lang="es-AR" dirty="0"/>
              <a:t>)</a:t>
            </a:r>
          </a:p>
          <a:p>
            <a:r>
              <a:rPr lang="es-AR" dirty="0" smtClean="0"/>
              <a:t>Fallidos(Muertos</a:t>
            </a:r>
            <a:r>
              <a:rPr lang="es-A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06643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Comerciante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ACTO </a:t>
            </a:r>
            <a:r>
              <a:rPr lang="es-AR" dirty="0"/>
              <a:t>DE COMERCIO: Realizar una actividad relacionada con el comercio, es decir, toda </a:t>
            </a:r>
            <a:r>
              <a:rPr lang="es-AR" dirty="0" err="1"/>
              <a:t>adquisicion</a:t>
            </a:r>
            <a:r>
              <a:rPr lang="es-AR" dirty="0"/>
              <a:t> a titulo oneroso de cosa mueble </a:t>
            </a:r>
            <a:r>
              <a:rPr lang="es-AR" dirty="0" smtClean="0"/>
              <a:t>/* </a:t>
            </a:r>
            <a:r>
              <a:rPr lang="es-AR" dirty="0"/>
              <a:t>? */ lucrar con su </a:t>
            </a:r>
            <a:r>
              <a:rPr lang="es-AR" dirty="0" err="1"/>
              <a:t>enajenacion</a:t>
            </a:r>
            <a:r>
              <a:rPr lang="es-AR" dirty="0"/>
              <a:t> ya sea en el estados que se </a:t>
            </a:r>
            <a:r>
              <a:rPr lang="es-AR" dirty="0" err="1"/>
              <a:t>adquirio</a:t>
            </a:r>
            <a:r>
              <a:rPr lang="es-AR" dirty="0"/>
              <a:t> o </a:t>
            </a:r>
            <a:r>
              <a:rPr lang="es-AR" dirty="0" err="1"/>
              <a:t>despues</a:t>
            </a:r>
            <a:r>
              <a:rPr lang="es-AR" dirty="0"/>
              <a:t> de darle otra forma distinta a la anterior.</a:t>
            </a:r>
          </a:p>
        </p:txBody>
      </p:sp>
    </p:spTree>
    <p:extLst>
      <p:ext uri="{BB962C8B-B14F-4D97-AF65-F5344CB8AC3E}">
        <p14:creationId xmlns:p14="http://schemas.microsoft.com/office/powerpoint/2010/main" val="1053332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Comerciante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HABITUALIDAD</a:t>
            </a:r>
            <a:r>
              <a:rPr lang="es-AR" dirty="0"/>
              <a:t>: </a:t>
            </a:r>
            <a:r>
              <a:rPr lang="es-AR" dirty="0" err="1"/>
              <a:t>Tenes</a:t>
            </a:r>
            <a:r>
              <a:rPr lang="es-AR" dirty="0"/>
              <a:t> que tener habitualidad en lo que vendas</a:t>
            </a:r>
            <a:r>
              <a:rPr lang="es-AR" dirty="0" smtClean="0"/>
              <a:t>.</a:t>
            </a:r>
          </a:p>
          <a:p>
            <a:r>
              <a:rPr lang="es-MX" sz="1200" dirty="0" smtClean="0"/>
              <a:t>//Completen este </a:t>
            </a:r>
            <a:r>
              <a:rPr lang="es-MX" sz="1200" dirty="0" err="1" smtClean="0"/>
              <a:t>slide</a:t>
            </a:r>
            <a:r>
              <a:rPr lang="es-MX" sz="1200" dirty="0" smtClean="0"/>
              <a:t> </a:t>
            </a:r>
            <a:r>
              <a:rPr lang="es-MX" sz="1200" dirty="0" err="1" smtClean="0"/>
              <a:t>plz</a:t>
            </a:r>
            <a:endParaRPr lang="es-AR" sz="1200" dirty="0"/>
          </a:p>
        </p:txBody>
      </p:sp>
    </p:spTree>
    <p:extLst>
      <p:ext uri="{BB962C8B-B14F-4D97-AF65-F5344CB8AC3E}">
        <p14:creationId xmlns:p14="http://schemas.microsoft.com/office/powerpoint/2010/main" val="2782414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Sociedades Comerciales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Las </a:t>
            </a:r>
            <a:r>
              <a:rPr lang="es-AR" dirty="0"/>
              <a:t>empresas son personas </a:t>
            </a:r>
            <a:r>
              <a:rPr lang="es-AR" dirty="0" err="1"/>
              <a:t>juridicas</a:t>
            </a:r>
            <a:r>
              <a:rPr lang="es-AR" dirty="0"/>
              <a:t> capaces de adquirir derechos y contraer obligaciones.</a:t>
            </a:r>
          </a:p>
          <a:p>
            <a:r>
              <a:rPr lang="es-AR" dirty="0" err="1" smtClean="0"/>
              <a:t>Habra</a:t>
            </a:r>
            <a:r>
              <a:rPr lang="es-AR" dirty="0" smtClean="0"/>
              <a:t> </a:t>
            </a:r>
            <a:r>
              <a:rPr lang="es-AR" dirty="0"/>
              <a:t>sociedad comercial cuando 2 o mas personas conforme algunos de los tipos previstos por la Ley /* ? */ e intercambio de bienes o </a:t>
            </a:r>
            <a:r>
              <a:rPr lang="es-AR" dirty="0" smtClean="0"/>
              <a:t>servicios participando </a:t>
            </a:r>
            <a:r>
              <a:rPr lang="es-AR" dirty="0"/>
              <a:t>de los beneficios y soportando las perdidas.</a:t>
            </a:r>
          </a:p>
          <a:p>
            <a:r>
              <a:rPr lang="es-AR" dirty="0" smtClean="0"/>
              <a:t>Las </a:t>
            </a:r>
            <a:r>
              <a:rPr lang="es-AR" dirty="0"/>
              <a:t>empresas se pueden organizar bajo alguna de las modalidades establecidas por la LEY 19550 del </a:t>
            </a:r>
            <a:r>
              <a:rPr lang="es-AR" dirty="0" err="1"/>
              <a:t>codigo</a:t>
            </a:r>
            <a:r>
              <a:rPr lang="es-AR" dirty="0"/>
              <a:t> de comercio como la ley de sociedades comerciales</a:t>
            </a:r>
          </a:p>
        </p:txBody>
      </p:sp>
    </p:spTree>
    <p:extLst>
      <p:ext uri="{BB962C8B-B14F-4D97-AF65-F5344CB8AC3E}">
        <p14:creationId xmlns:p14="http://schemas.microsoft.com/office/powerpoint/2010/main" val="2295849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Sociedades Colectivas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AR" dirty="0" smtClean="0"/>
              <a:t>RESPONSABILIDAD</a:t>
            </a:r>
            <a:r>
              <a:rPr lang="es-AR" dirty="0"/>
              <a:t>: Los socios contraen responsabilidad subsidiaria limitada y solidaria por las obligaciones sociales (</a:t>
            </a:r>
            <a:r>
              <a:rPr lang="es-AR" dirty="0" err="1"/>
              <a:t>resppnden</a:t>
            </a:r>
            <a:r>
              <a:rPr lang="es-AR" dirty="0"/>
              <a:t> en forma indistinta incluso </a:t>
            </a:r>
            <a:r>
              <a:rPr lang="es-AR" dirty="0" smtClean="0"/>
              <a:t>con sus </a:t>
            </a:r>
            <a:r>
              <a:rPr lang="es-AR" dirty="0"/>
              <a:t>propios bienes, cualquier /* ? */ no es punible a terceros.</a:t>
            </a:r>
          </a:p>
          <a:p>
            <a:r>
              <a:rPr lang="es-AR" dirty="0" smtClean="0"/>
              <a:t>DENOMINACION</a:t>
            </a:r>
            <a:r>
              <a:rPr lang="es-AR" dirty="0"/>
              <a:t>: Puede figurar el nombre de uno, algunos o todos los socios o el agregado de y </a:t>
            </a:r>
            <a:r>
              <a:rPr lang="es-AR" dirty="0" err="1"/>
              <a:t>compañia</a:t>
            </a:r>
            <a:r>
              <a:rPr lang="es-AR" dirty="0"/>
              <a:t> pero siempre Sociedad Colectiva(SC)</a:t>
            </a:r>
          </a:p>
          <a:p>
            <a:r>
              <a:rPr lang="es-AR" dirty="0" smtClean="0"/>
              <a:t>ADMINISTRACION</a:t>
            </a:r>
            <a:r>
              <a:rPr lang="es-AR" dirty="0"/>
              <a:t>: Si el contrato social no lo estipula la sociedad </a:t>
            </a:r>
            <a:r>
              <a:rPr lang="es-AR" dirty="0" err="1"/>
              <a:t>sera</a:t>
            </a:r>
            <a:r>
              <a:rPr lang="es-AR" dirty="0"/>
              <a:t> administrada por cualquiera de los socios </a:t>
            </a:r>
            <a:r>
              <a:rPr lang="es-AR" dirty="0" err="1"/>
              <a:t>inditintamente</a:t>
            </a:r>
            <a:r>
              <a:rPr lang="es-AR" dirty="0"/>
              <a:t>, caso contrario</a:t>
            </a:r>
            <a:r>
              <a:rPr lang="es-AR" dirty="0" smtClean="0"/>
              <a:t>, puede </a:t>
            </a:r>
            <a:r>
              <a:rPr lang="es-AR" dirty="0"/>
              <a:t>ser </a:t>
            </a:r>
            <a:r>
              <a:rPr lang="es-AR" dirty="0" err="1"/>
              <a:t>algun</a:t>
            </a:r>
            <a:r>
              <a:rPr lang="es-AR" dirty="0"/>
              <a:t> socio o un 3ro</a:t>
            </a:r>
            <a:r>
              <a:rPr lang="es-AR" dirty="0" smtClean="0"/>
              <a:t>.</a:t>
            </a:r>
          </a:p>
          <a:p>
            <a:r>
              <a:rPr lang="es-AR" dirty="0" smtClean="0"/>
              <a:t>El </a:t>
            </a:r>
            <a:r>
              <a:rPr lang="es-AR" dirty="0" err="1"/>
              <a:t>admin</a:t>
            </a:r>
            <a:r>
              <a:rPr lang="es-AR" dirty="0"/>
              <a:t> puede ser removido por elección mayoritaria sin indicación de causa. En caso </a:t>
            </a:r>
            <a:r>
              <a:rPr lang="es-AR" dirty="0" smtClean="0"/>
              <a:t>de renuncia </a:t>
            </a:r>
            <a:r>
              <a:rPr lang="es-AR" dirty="0"/>
              <a:t>debe responder por los perjuicios causados si fuese dolosa o /* intempestiva? */</a:t>
            </a:r>
          </a:p>
          <a:p>
            <a:r>
              <a:rPr lang="es-AR" dirty="0" smtClean="0"/>
              <a:t>CAPITAL</a:t>
            </a:r>
            <a:r>
              <a:rPr lang="es-AR" dirty="0"/>
              <a:t>: Los aportes de los socios pueden realizarse en efectivo o en bienes de distintas especies no existiendo división del capital.</a:t>
            </a:r>
          </a:p>
        </p:txBody>
      </p:sp>
    </p:spTree>
    <p:extLst>
      <p:ext uri="{BB962C8B-B14F-4D97-AF65-F5344CB8AC3E}">
        <p14:creationId xmlns:p14="http://schemas.microsoft.com/office/powerpoint/2010/main" val="290318770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13</TotalTime>
  <Words>545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Berlin</vt:lpstr>
      <vt:lpstr>Clase 1</vt:lpstr>
      <vt:lpstr>Patrimonio</vt:lpstr>
      <vt:lpstr>Fuentes</vt:lpstr>
      <vt:lpstr>Comerciante</vt:lpstr>
      <vt:lpstr>Comerciante</vt:lpstr>
      <vt:lpstr>Comerciante</vt:lpstr>
      <vt:lpstr>Comerciante</vt:lpstr>
      <vt:lpstr>Sociedades Comerciales</vt:lpstr>
      <vt:lpstr>Sociedades Colectivas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1</dc:title>
  <dc:creator>Leandro Egea</dc:creator>
  <cp:lastModifiedBy>Leandro Egea</cp:lastModifiedBy>
  <cp:revision>3</cp:revision>
  <dcterms:created xsi:type="dcterms:W3CDTF">2019-08-22T17:33:47Z</dcterms:created>
  <dcterms:modified xsi:type="dcterms:W3CDTF">2019-08-22T17:47:33Z</dcterms:modified>
</cp:coreProperties>
</file>