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2189-5437-4472-B4E0-FE2EB524791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94F76-9A8E-4389-A3BD-8BB5300926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3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60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68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37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69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0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7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2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58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2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15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F81AAEA-7AEA-4500-BFBF-FC69D7D21CFA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E60919-9047-4BFB-B631-0245012599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7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ata.gov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eandroGD2017/RepeatCA-Muhamm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45EF8-A898-5B3D-FEBD-9AEA9A395911}"/>
              </a:ext>
            </a:extLst>
          </p:cNvPr>
          <p:cNvSpPr txBox="1"/>
          <p:nvPr/>
        </p:nvSpPr>
        <p:spPr>
          <a:xfrm>
            <a:off x="1566009" y="208550"/>
            <a:ext cx="905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Data Storage Solutions – Hadoop – MongoDB - YCSB</a:t>
            </a:r>
            <a:endParaRPr lang="pt-B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CC9E-A8D2-3955-A7EB-60811E3509D8}"/>
              </a:ext>
            </a:extLst>
          </p:cNvPr>
          <p:cNvSpPr txBox="1"/>
          <p:nvPr/>
        </p:nvSpPr>
        <p:spPr>
          <a:xfrm>
            <a:off x="481264" y="994611"/>
            <a:ext cx="4924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Introduction</a:t>
            </a:r>
          </a:p>
          <a:p>
            <a:r>
              <a:rPr lang="en-IE" sz="1200" dirty="0"/>
              <a:t>This project is for demonstrates interactions of programs and collecting data from Dataset, interactions between Hadoop, MongoDB.</a:t>
            </a:r>
            <a:endParaRPr lang="pt-B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B6354-95B4-3F9C-66B4-1C6A28F930B3}"/>
              </a:ext>
            </a:extLst>
          </p:cNvPr>
          <p:cNvSpPr txBox="1"/>
          <p:nvPr/>
        </p:nvSpPr>
        <p:spPr>
          <a:xfrm>
            <a:off x="481264" y="1871774"/>
            <a:ext cx="4836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Dataset Overview</a:t>
            </a:r>
          </a:p>
          <a:p>
            <a:r>
              <a:rPr lang="en-IE" sz="1200" dirty="0"/>
              <a:t>Electric-Vehicle.csv was obtained, online from </a:t>
            </a:r>
            <a:r>
              <a:rPr lang="en-IE" sz="1200" dirty="0">
                <a:hlinkClick r:id="rId2"/>
              </a:rPr>
              <a:t>www.data.gov</a:t>
            </a:r>
            <a:r>
              <a:rPr lang="en-IE" sz="1200" dirty="0"/>
              <a:t>, it has 24700 records about electric vehicle. </a:t>
            </a:r>
            <a:endParaRPr lang="pt-B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94DCB-3A52-9BD9-CB74-760AD2BF4D51}"/>
              </a:ext>
            </a:extLst>
          </p:cNvPr>
          <p:cNvSpPr txBox="1"/>
          <p:nvPr/>
        </p:nvSpPr>
        <p:spPr>
          <a:xfrm>
            <a:off x="481264" y="2564271"/>
            <a:ext cx="4251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Objective</a:t>
            </a:r>
          </a:p>
          <a:p>
            <a:r>
              <a:rPr lang="en-IE" sz="1200" dirty="0"/>
              <a:t>Analyse electric vehicle registration patterns and performance of NoSQL Storage under realistic workloads</a:t>
            </a:r>
            <a:endParaRPr lang="pt-B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42C69-5BA8-36CC-D680-7F592806C3D0}"/>
              </a:ext>
            </a:extLst>
          </p:cNvPr>
          <p:cNvSpPr txBox="1"/>
          <p:nvPr/>
        </p:nvSpPr>
        <p:spPr>
          <a:xfrm>
            <a:off x="609600" y="4620126"/>
            <a:ext cx="31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Performance Benchmarking</a:t>
            </a:r>
          </a:p>
          <a:p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40C6A-5A8D-10DA-B760-D32E1BE34E96}"/>
              </a:ext>
            </a:extLst>
          </p:cNvPr>
          <p:cNvSpPr txBox="1"/>
          <p:nvPr/>
        </p:nvSpPr>
        <p:spPr>
          <a:xfrm>
            <a:off x="481264" y="3256768"/>
            <a:ext cx="45620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Storage Framework a Docker</a:t>
            </a:r>
          </a:p>
          <a:p>
            <a:r>
              <a:rPr lang="en-IE" sz="1200" dirty="0"/>
              <a:t>Hadoop HDPS for distributed storage. MongoDB- inside Docker as the NoSQL database, data processing via Hadoop </a:t>
            </a:r>
          </a:p>
          <a:p>
            <a:r>
              <a:rPr lang="en-IE" sz="1200" dirty="0"/>
              <a:t>MapReduce. Querying using YCSB MongoDB Shell.</a:t>
            </a:r>
          </a:p>
          <a:p>
            <a:r>
              <a:rPr lang="en-IE" sz="1200" dirty="0"/>
              <a:t>Benchmarking using YCSB.</a:t>
            </a:r>
            <a:endParaRPr lang="pt-B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371FA-2C1C-E0E3-354A-EF00BD82AAD9}"/>
              </a:ext>
            </a:extLst>
          </p:cNvPr>
          <p:cNvSpPr txBox="1"/>
          <p:nvPr/>
        </p:nvSpPr>
        <p:spPr>
          <a:xfrm>
            <a:off x="7509919" y="994611"/>
            <a:ext cx="4682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System Architecture Diagram</a:t>
            </a:r>
          </a:p>
          <a:p>
            <a:r>
              <a:rPr lang="en-IE" sz="1200" dirty="0"/>
              <a:t>YCSB Benchmarking results(50.000 records). YCSB performed with YSBC. MongoDB hosted using Docker for better </a:t>
            </a:r>
          </a:p>
          <a:p>
            <a:r>
              <a:rPr lang="en-IE" sz="1200" dirty="0"/>
              <a:t>Isolation and reproducibility. Workload was configured to count=50.000.</a:t>
            </a:r>
            <a:endParaRPr lang="pt-BR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064A5-FEC1-D3CE-E973-875BF6BC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80" y="1284044"/>
            <a:ext cx="3108100" cy="308072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1EE903-660E-9C87-0980-3079A59E3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46957"/>
              </p:ext>
            </p:extLst>
          </p:nvPr>
        </p:nvGraphicFramePr>
        <p:xfrm>
          <a:off x="609600" y="5011094"/>
          <a:ext cx="4251157" cy="1638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789">
                  <a:extLst>
                    <a:ext uri="{9D8B030D-6E8A-4147-A177-3AD203B41FA5}">
                      <a16:colId xmlns:a16="http://schemas.microsoft.com/office/drawing/2014/main" val="705233166"/>
                    </a:ext>
                  </a:extLst>
                </a:gridCol>
                <a:gridCol w="1088119">
                  <a:extLst>
                    <a:ext uri="{9D8B030D-6E8A-4147-A177-3AD203B41FA5}">
                      <a16:colId xmlns:a16="http://schemas.microsoft.com/office/drawing/2014/main" val="2295522535"/>
                    </a:ext>
                  </a:extLst>
                </a:gridCol>
                <a:gridCol w="1037460">
                  <a:extLst>
                    <a:ext uri="{9D8B030D-6E8A-4147-A177-3AD203B41FA5}">
                      <a16:colId xmlns:a16="http://schemas.microsoft.com/office/drawing/2014/main" val="3023939854"/>
                    </a:ext>
                  </a:extLst>
                </a:gridCol>
                <a:gridCol w="1062789">
                  <a:extLst>
                    <a:ext uri="{9D8B030D-6E8A-4147-A177-3AD203B41FA5}">
                      <a16:colId xmlns:a16="http://schemas.microsoft.com/office/drawing/2014/main" val="752120818"/>
                    </a:ext>
                  </a:extLst>
                </a:gridCol>
              </a:tblGrid>
              <a:tr h="52288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Throughput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Read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Update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168993"/>
                  </a:ext>
                </a:extLst>
              </a:tr>
              <a:tr h="27886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WorKload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(Ops/Sed)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Latency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Latency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747757"/>
                  </a:ext>
                </a:extLst>
              </a:tr>
              <a:tr h="27886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239.89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3963.83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3193.89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4651752"/>
                  </a:ext>
                </a:extLst>
              </a:tr>
              <a:tr h="27886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241.31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2962.88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3922.07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9884402"/>
                  </a:ext>
                </a:extLst>
              </a:tr>
              <a:tr h="27886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236.25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2874.96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100" u="none" strike="noStrike" dirty="0">
                          <a:effectLst/>
                        </a:rPr>
                        <a:t>N/A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80956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9312E4-555D-36E1-A98C-D6CC86FDD82F}"/>
              </a:ext>
            </a:extLst>
          </p:cNvPr>
          <p:cNvSpPr txBox="1"/>
          <p:nvPr/>
        </p:nvSpPr>
        <p:spPr>
          <a:xfrm>
            <a:off x="5165558" y="5266457"/>
            <a:ext cx="2889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Each test was performed using YCSB.</a:t>
            </a:r>
          </a:p>
          <a:p>
            <a:r>
              <a:rPr lang="en-IE" sz="1200" dirty="0"/>
              <a:t>MongoDB was hosted using Docker.</a:t>
            </a:r>
          </a:p>
          <a:p>
            <a:r>
              <a:rPr lang="en-IE" sz="1200" dirty="0"/>
              <a:t>Each workload was configured to use </a:t>
            </a:r>
          </a:p>
          <a:p>
            <a:r>
              <a:rPr lang="en-IE" sz="1200" dirty="0" err="1"/>
              <a:t>recordcount</a:t>
            </a:r>
            <a:r>
              <a:rPr lang="en-IE" sz="1200" dirty="0"/>
              <a:t>=50.000</a:t>
            </a:r>
            <a:endParaRPr lang="pt-B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B03D5-5793-39BB-0FC1-FB3A3043C5D5}"/>
              </a:ext>
            </a:extLst>
          </p:cNvPr>
          <p:cNvSpPr txBox="1"/>
          <p:nvPr/>
        </p:nvSpPr>
        <p:spPr>
          <a:xfrm>
            <a:off x="8898195" y="2681134"/>
            <a:ext cx="3185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Results &amp; Analysis</a:t>
            </a:r>
          </a:p>
          <a:p>
            <a:r>
              <a:rPr lang="en-IE" sz="1200" dirty="0"/>
              <a:t>Workload A (read/Write balanced)</a:t>
            </a:r>
          </a:p>
          <a:p>
            <a:r>
              <a:rPr lang="en-IE" sz="1200" dirty="0"/>
              <a:t>Shows stable performance with moderate</a:t>
            </a:r>
          </a:p>
          <a:p>
            <a:r>
              <a:rPr lang="en-IE" sz="1200" dirty="0"/>
              <a:t> latency.</a:t>
            </a:r>
          </a:p>
          <a:p>
            <a:r>
              <a:rPr lang="en-IE" sz="1200" dirty="0"/>
              <a:t>Workload B (read-heavy) had the best</a:t>
            </a:r>
          </a:p>
          <a:p>
            <a:r>
              <a:rPr lang="en-IE" sz="1200" dirty="0"/>
              <a:t> read performance.</a:t>
            </a:r>
          </a:p>
          <a:p>
            <a:r>
              <a:rPr lang="en-IE" sz="1200" dirty="0"/>
              <a:t>Workload C ( read-only/confirms</a:t>
            </a:r>
          </a:p>
          <a:p>
            <a:r>
              <a:rPr lang="en-IE" sz="1200" dirty="0"/>
              <a:t> MongoDB’s read optimization with low</a:t>
            </a:r>
          </a:p>
          <a:p>
            <a:r>
              <a:rPr lang="en-IE" sz="1200" dirty="0"/>
              <a:t> latency.</a:t>
            </a:r>
          </a:p>
          <a:p>
            <a:r>
              <a:rPr lang="en-IE" sz="1200" dirty="0"/>
              <a:t>Docker ensured a clean and reproducible</a:t>
            </a:r>
          </a:p>
          <a:p>
            <a:r>
              <a:rPr lang="en-IE" sz="1200" dirty="0"/>
              <a:t> environment, which was critical for</a:t>
            </a:r>
          </a:p>
          <a:p>
            <a:r>
              <a:rPr lang="en-IE" sz="1200" dirty="0"/>
              <a:t> isolating </a:t>
            </a:r>
            <a:r>
              <a:rPr lang="en-IE" sz="1200" dirty="0" err="1"/>
              <a:t>Mongodb</a:t>
            </a:r>
            <a:endParaRPr lang="en-IE" sz="1200" dirty="0"/>
          </a:p>
          <a:p>
            <a:r>
              <a:rPr lang="en-IE" sz="1200" dirty="0"/>
              <a:t>During benchmarking</a:t>
            </a:r>
            <a:endParaRPr lang="pt-B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D3E3D-ED89-94F1-385B-B30D570D9C2A}"/>
              </a:ext>
            </a:extLst>
          </p:cNvPr>
          <p:cNvSpPr txBox="1"/>
          <p:nvPr/>
        </p:nvSpPr>
        <p:spPr>
          <a:xfrm>
            <a:off x="5797485" y="6157567"/>
            <a:ext cx="6470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Leandro Guimaraes Damasceno ID 2019299</a:t>
            </a:r>
          </a:p>
          <a:p>
            <a:r>
              <a:rPr lang="pt-BR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https://github.com/LeandroGD2017/RepeatCA-Muhammad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6726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260</TotalTime>
  <Words>263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G. Damasceno</dc:creator>
  <cp:lastModifiedBy>Leandro G. Damasceno</cp:lastModifiedBy>
  <cp:revision>7</cp:revision>
  <dcterms:created xsi:type="dcterms:W3CDTF">2025-07-13T19:38:16Z</dcterms:created>
  <dcterms:modified xsi:type="dcterms:W3CDTF">2025-07-18T15:23:47Z</dcterms:modified>
</cp:coreProperties>
</file>