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DC8"/>
    <a:srgbClr val="2FD9C5"/>
    <a:srgbClr val="33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28CEF-0005-3303-D97D-045FEC40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1601B-56F4-EAFA-4CA4-F2AB29DE9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C02A3-7DF8-E3FC-CFDC-3DCA00F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4845C-B5FB-95DD-3168-A1470305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851A2-F9CB-BF86-3016-6F8059A2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E14FA-DFBE-1318-0D1C-7C996408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5DB2C-7ACE-6387-EF4D-249C3512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A4BEA-0319-449D-0B6F-7883A538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8B8F4-37E6-8076-0C8C-9A4B64F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2B40C-C51C-B28B-BB96-7843FCD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595F4-C536-8B22-6952-8E75194A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97F89-B46F-52FB-B565-CBE652F1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573FA-90CD-AB21-939C-390089D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7852E-1628-9329-0735-09AB885F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4A134-7207-A60E-F1A0-C61F0D7C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A38F-7D69-D797-A17F-0A37FE0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B1F19-12F0-4D4B-DEE5-2074A164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2EB07-D0C9-7E14-F5F8-2980ECE6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98335-EDD0-0D0D-7CBB-563AC514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1EB28-B41C-B098-415F-6C1F3B6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5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CDD46-83E4-1C31-E612-2B4DD5D0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D8DA9-73CF-97D1-A00B-530A56AB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806FD-95CF-C208-A568-9DD48B7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46E13-D5D9-0C21-B3D8-2BC0F0ED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DB3CF-6B4A-883E-815E-ACD98DD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63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8D414-B606-2237-2429-2E185417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EBF7F-3CD1-88BC-B70E-6F4826F17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C9E56-EE33-C5F1-DBAD-5710C9D88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0A15EE-397C-B351-09F7-F3B44B01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4D5C6B-5FC9-36C0-0399-21E7F992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87B405-A8C8-059C-70BC-991106DD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9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A7588-B9A5-9A3E-9095-C6AAB320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752BE-56FE-49B9-BF08-0D2EDCE1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06146E-1A19-800A-0A02-5267FAB3B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F66C64-5C8B-00A6-4BFF-EEA280CF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2D5C42-B81E-ADD3-049E-D720C8D9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FBD572-18BD-4660-09C6-0D0E7E8B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3AFDD0-E5BC-9BCF-5629-9ADED54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8E5D74-8BFB-9C6E-4E66-3B0B06C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0144-4512-74A8-B1A5-3DAF2CEE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78EF93-DBFD-A740-BE98-F15755CD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6EC003-98EC-3024-50FB-18E7E588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C4AFCE-F92C-A750-5447-D1DF5CE2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6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350490-9638-90EE-C4BD-3351BB80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424007-CFE5-8B3A-CFB1-6922549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E02C1-F57B-7C24-634D-B432B652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C1BFF-2A6D-1712-6D7C-99299F26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CC718-BAAE-DABC-0572-9AFC4F1E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F9AC4-F920-6F96-6956-CBDAAE67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5053F-94C1-589C-F855-7BA8330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83C1A2-86C3-F670-72F2-3416FFCD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63B99-3663-650E-27B0-2EB9F572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9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A335-B9C4-67DA-2BCF-57418746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A748B6-BD1F-20B4-040A-1282A50BF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EBD87-4CB2-F705-2F70-94F4708D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4128BD-8054-E3D6-6F49-4FFEE78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9F28D-2BC7-4847-5DC2-464F5A72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3736A9-0AFB-B29A-BA66-71214E5B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110A1D-9E5F-C06B-C7D5-E67EA3A4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82C70-81B1-D9AF-066A-6FB48D3A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A8B93-E148-FF2A-CF67-9F5C2024D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7811-1BEC-4FDD-A5C6-2A0C0591902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C0890D-28D2-3DA1-5554-2FB654BD1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216D2-ADBB-F32C-9DDC-3EB6F829B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3F2E-0FD4-4987-8A05-EFF20FBC8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9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09AE929-C62A-2F27-386B-191789C32F4F}"/>
              </a:ext>
            </a:extLst>
          </p:cNvPr>
          <p:cNvSpPr/>
          <p:nvPr/>
        </p:nvSpPr>
        <p:spPr>
          <a:xfrm>
            <a:off x="0" y="0"/>
            <a:ext cx="12192000" cy="904973"/>
          </a:xfrm>
          <a:prstGeom prst="rect">
            <a:avLst/>
          </a:prstGeom>
          <a:solidFill>
            <a:srgbClr val="33D5D5"/>
          </a:solidFill>
          <a:effectLst>
            <a:outerShdw blurRad="254000" dist="152400" dir="498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B90E4-CC0A-87F8-8C73-EFB3EC1B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756" y="172038"/>
            <a:ext cx="560896" cy="5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ADE2AE4-76CE-2D40-5AEB-89334D9B1ED9}"/>
              </a:ext>
            </a:extLst>
          </p:cNvPr>
          <p:cNvSpPr txBox="1"/>
          <p:nvPr/>
        </p:nvSpPr>
        <p:spPr>
          <a:xfrm>
            <a:off x="1276547" y="252431"/>
            <a:ext cx="239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Kerswegh</a:t>
            </a:r>
            <a:endParaRPr lang="pt-BR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034E43-E069-6C65-D70D-F88B7D3C72C2}"/>
              </a:ext>
            </a:extLst>
          </p:cNvPr>
          <p:cNvSpPr txBox="1"/>
          <p:nvPr/>
        </p:nvSpPr>
        <p:spPr>
          <a:xfrm>
            <a:off x="7017077" y="31398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Home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6BECD4-03A7-D41C-723D-18ACA373B5BF}"/>
              </a:ext>
            </a:extLst>
          </p:cNvPr>
          <p:cNvSpPr txBox="1"/>
          <p:nvPr/>
        </p:nvSpPr>
        <p:spPr>
          <a:xfrm>
            <a:off x="9867507" y="313987"/>
            <a:ext cx="1324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Cadastro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E7D58B-D806-CA89-F6AB-00508F918F90}"/>
              </a:ext>
            </a:extLst>
          </p:cNvPr>
          <p:cNvSpPr txBox="1"/>
          <p:nvPr/>
        </p:nvSpPr>
        <p:spPr>
          <a:xfrm>
            <a:off x="7931477" y="313987"/>
            <a:ext cx="99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Alugar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2610B5-631B-BB01-2585-0F8B06628775}"/>
              </a:ext>
            </a:extLst>
          </p:cNvPr>
          <p:cNvSpPr txBox="1"/>
          <p:nvPr/>
        </p:nvSpPr>
        <p:spPr>
          <a:xfrm>
            <a:off x="8883584" y="313987"/>
            <a:ext cx="98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5E9D4CC-041B-89E8-BA6D-5A41399DDFC7}"/>
              </a:ext>
            </a:extLst>
          </p:cNvPr>
          <p:cNvSpPr txBox="1"/>
          <p:nvPr/>
        </p:nvSpPr>
        <p:spPr>
          <a:xfrm>
            <a:off x="10915453" y="313987"/>
            <a:ext cx="937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Login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1AF64A-4FCC-5E15-B3D7-C7A0D62146B2}"/>
              </a:ext>
            </a:extLst>
          </p:cNvPr>
          <p:cNvSpPr/>
          <p:nvPr/>
        </p:nvSpPr>
        <p:spPr>
          <a:xfrm>
            <a:off x="1107652" y="1157404"/>
            <a:ext cx="10106008" cy="5503818"/>
          </a:xfrm>
          <a:prstGeom prst="rect">
            <a:avLst/>
          </a:prstGeom>
          <a:solidFill>
            <a:schemeClr val="bg1"/>
          </a:solidFill>
          <a:ln w="38100">
            <a:solidFill>
              <a:srgbClr val="33D5D5"/>
            </a:solidFill>
          </a:ln>
          <a:effectLst>
            <a:outerShdw blurRad="292100" dist="203200" dir="2640000" algn="ctr" rotWithShape="0">
              <a:srgbClr val="000000">
                <a:alpha val="59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arros Novos 0km | Chevrolet Brasil">
            <a:extLst>
              <a:ext uri="{FF2B5EF4-FFF2-40B4-BE49-F238E27FC236}">
                <a16:creationId xmlns:a16="http://schemas.microsoft.com/office/drawing/2014/main" id="{E20B3BD6-4783-CF35-AAC9-E4B5BD6C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21" y="3013363"/>
            <a:ext cx="3430757" cy="1715379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</p:pic>
      <p:pic>
        <p:nvPicPr>
          <p:cNvPr id="1030" name="Picture 6" descr="Papeis de parede 2560x1440 Hyundai Elantra Avante Preto Fundo branco Carros  baixar imagens">
            <a:extLst>
              <a:ext uri="{FF2B5EF4-FFF2-40B4-BE49-F238E27FC236}">
                <a16:creationId xmlns:a16="http://schemas.microsoft.com/office/drawing/2014/main" id="{8FAE8B20-1F38-3449-7CB5-131D37F3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7843" y="3247482"/>
            <a:ext cx="2607610" cy="148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58CDD2C-8506-0F17-2BE3-A220F8157A3C}"/>
              </a:ext>
            </a:extLst>
          </p:cNvPr>
          <p:cNvSpPr txBox="1"/>
          <p:nvPr/>
        </p:nvSpPr>
        <p:spPr>
          <a:xfrm>
            <a:off x="8868376" y="4699660"/>
            <a:ext cx="14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hnschrift SemiBold SemiConden" panose="020B0502040204020203" pitchFamily="34" charset="0"/>
              </a:rPr>
              <a:t>Hyundai </a:t>
            </a:r>
            <a:r>
              <a:rPr lang="pt-BR" sz="1100" dirty="0" err="1">
                <a:latin typeface="Bahnschrift SemiBold SemiConden" panose="020B0502040204020203" pitchFamily="34" charset="0"/>
              </a:rPr>
              <a:t>Elantra</a:t>
            </a:r>
            <a:r>
              <a:rPr lang="pt-BR" sz="1100" dirty="0">
                <a:latin typeface="Bahnschrift SemiBold SemiConden" panose="020B0502040204020203" pitchFamily="34" charset="0"/>
              </a:rPr>
              <a:t> Avante</a:t>
            </a:r>
          </a:p>
        </p:txBody>
      </p:sp>
      <p:pic>
        <p:nvPicPr>
          <p:cNvPr id="1032" name="Picture 8" descr="Papeis de parede 3840x2160 Renault Captur Fundo branco Branco Carros baixar  imagens">
            <a:extLst>
              <a:ext uri="{FF2B5EF4-FFF2-40B4-BE49-F238E27FC236}">
                <a16:creationId xmlns:a16="http://schemas.microsoft.com/office/drawing/2014/main" id="{CB1D4DC0-3B8B-A0DC-5C13-098D60D5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38" y="3323946"/>
            <a:ext cx="2910798" cy="163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91C580-6548-0515-7438-3DFEF102FAD1}"/>
              </a:ext>
            </a:extLst>
          </p:cNvPr>
          <p:cNvSpPr txBox="1"/>
          <p:nvPr/>
        </p:nvSpPr>
        <p:spPr>
          <a:xfrm>
            <a:off x="2076973" y="4699660"/>
            <a:ext cx="219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hnschrift SemiBold SemiConden" panose="020B0502040204020203" pitchFamily="34" charset="0"/>
              </a:rPr>
              <a:t>Renault </a:t>
            </a:r>
            <a:r>
              <a:rPr lang="pt-BR" sz="1100" dirty="0" err="1">
                <a:latin typeface="Bahnschrift SemiBold SemiConden" panose="020B0502040204020203" pitchFamily="34" charset="0"/>
              </a:rPr>
              <a:t>Kaptur</a:t>
            </a:r>
            <a:endParaRPr lang="pt-BR" sz="1100" dirty="0">
              <a:latin typeface="Bahnschrift SemiBold SemiConden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93B861-66B8-0E91-F081-B3CABE3DEF9E}"/>
              </a:ext>
            </a:extLst>
          </p:cNvPr>
          <p:cNvSpPr txBox="1"/>
          <p:nvPr/>
        </p:nvSpPr>
        <p:spPr>
          <a:xfrm>
            <a:off x="5409689" y="4830465"/>
            <a:ext cx="137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SemiBold SemiConden" panose="020B0502040204020203" pitchFamily="34" charset="0"/>
              </a:rPr>
              <a:t>Onix Plus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E494227-0934-0DB0-9AD0-358CC811B9DA}"/>
              </a:ext>
            </a:extLst>
          </p:cNvPr>
          <p:cNvSpPr/>
          <p:nvPr/>
        </p:nvSpPr>
        <p:spPr>
          <a:xfrm rot="2445582">
            <a:off x="7932838" y="3843329"/>
            <a:ext cx="180806" cy="55444"/>
          </a:xfrm>
          <a:prstGeom prst="rect">
            <a:avLst/>
          </a:prstGeom>
          <a:solidFill>
            <a:srgbClr val="33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7643DD6-929B-7C99-5F38-4B3DCBCC583C}"/>
              </a:ext>
            </a:extLst>
          </p:cNvPr>
          <p:cNvSpPr/>
          <p:nvPr/>
        </p:nvSpPr>
        <p:spPr>
          <a:xfrm rot="7635002">
            <a:off x="7928388" y="3952360"/>
            <a:ext cx="180806" cy="55444"/>
          </a:xfrm>
          <a:prstGeom prst="rect">
            <a:avLst/>
          </a:prstGeom>
          <a:solidFill>
            <a:srgbClr val="33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09B2B0-A8FE-709F-BD82-72A9B9CF56CA}"/>
              </a:ext>
            </a:extLst>
          </p:cNvPr>
          <p:cNvSpPr/>
          <p:nvPr/>
        </p:nvSpPr>
        <p:spPr>
          <a:xfrm rot="18825968">
            <a:off x="3936413" y="3952360"/>
            <a:ext cx="180806" cy="55444"/>
          </a:xfrm>
          <a:prstGeom prst="rect">
            <a:avLst/>
          </a:prstGeom>
          <a:solidFill>
            <a:srgbClr val="2FD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86FE05-E773-BCE8-70B9-BB073962ED14}"/>
              </a:ext>
            </a:extLst>
          </p:cNvPr>
          <p:cNvSpPr/>
          <p:nvPr/>
        </p:nvSpPr>
        <p:spPr>
          <a:xfrm rot="2362923">
            <a:off x="3941324" y="4045154"/>
            <a:ext cx="180806" cy="55444"/>
          </a:xfrm>
          <a:prstGeom prst="rect">
            <a:avLst/>
          </a:prstGeom>
          <a:solidFill>
            <a:srgbClr val="2FD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FC514A-F7A3-BEA6-EDBA-83EC39948A85}"/>
              </a:ext>
            </a:extLst>
          </p:cNvPr>
          <p:cNvSpPr txBox="1"/>
          <p:nvPr/>
        </p:nvSpPr>
        <p:spPr>
          <a:xfrm>
            <a:off x="3494055" y="2064763"/>
            <a:ext cx="533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Bold SemiConden" panose="020B0502040204020203" pitchFamily="34" charset="0"/>
              </a:rPr>
              <a:t>Alugue um carro de nossa frota:</a:t>
            </a:r>
          </a:p>
        </p:txBody>
      </p:sp>
    </p:spTree>
    <p:extLst>
      <p:ext uri="{BB962C8B-B14F-4D97-AF65-F5344CB8AC3E}">
        <p14:creationId xmlns:p14="http://schemas.microsoft.com/office/powerpoint/2010/main" val="383514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09AE929-C62A-2F27-386B-191789C32F4F}"/>
              </a:ext>
            </a:extLst>
          </p:cNvPr>
          <p:cNvSpPr/>
          <p:nvPr/>
        </p:nvSpPr>
        <p:spPr>
          <a:xfrm>
            <a:off x="3067665" y="196645"/>
            <a:ext cx="6105832" cy="6400800"/>
          </a:xfrm>
          <a:prstGeom prst="rect">
            <a:avLst/>
          </a:prstGeom>
          <a:solidFill>
            <a:srgbClr val="33D5D5"/>
          </a:solidFill>
          <a:ln>
            <a:noFill/>
          </a:ln>
          <a:effectLst>
            <a:outerShdw blurRad="254000" dist="152400" dir="498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857992-9A8F-BCF7-D4E0-3106F387F4D5}"/>
              </a:ext>
            </a:extLst>
          </p:cNvPr>
          <p:cNvSpPr/>
          <p:nvPr/>
        </p:nvSpPr>
        <p:spPr>
          <a:xfrm>
            <a:off x="3947651" y="1804530"/>
            <a:ext cx="4296697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nome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C696E5-8EC9-780D-3A92-EEE6B17E47E5}"/>
              </a:ext>
            </a:extLst>
          </p:cNvPr>
          <p:cNvSpPr/>
          <p:nvPr/>
        </p:nvSpPr>
        <p:spPr>
          <a:xfrm>
            <a:off x="3942731" y="3902022"/>
            <a:ext cx="2969321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endereço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694287-4C75-550A-D112-2F035EC787FB}"/>
              </a:ext>
            </a:extLst>
          </p:cNvPr>
          <p:cNvSpPr/>
          <p:nvPr/>
        </p:nvSpPr>
        <p:spPr>
          <a:xfrm>
            <a:off x="7231616" y="3902022"/>
            <a:ext cx="1012732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Estado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1A9B44-9ECA-DB40-AE25-E5449C3794A1}"/>
              </a:ext>
            </a:extLst>
          </p:cNvPr>
          <p:cNvSpPr txBox="1"/>
          <p:nvPr/>
        </p:nvSpPr>
        <p:spPr>
          <a:xfrm>
            <a:off x="5196348" y="646056"/>
            <a:ext cx="165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Cadastro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47D57C-19A4-776B-3D04-4998114B5727}"/>
              </a:ext>
            </a:extLst>
          </p:cNvPr>
          <p:cNvSpPr/>
          <p:nvPr/>
        </p:nvSpPr>
        <p:spPr>
          <a:xfrm>
            <a:off x="3947651" y="2503694"/>
            <a:ext cx="4296697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B8E8A34-3032-36B4-348C-6D7696B62E83}"/>
              </a:ext>
            </a:extLst>
          </p:cNvPr>
          <p:cNvSpPr/>
          <p:nvPr/>
        </p:nvSpPr>
        <p:spPr>
          <a:xfrm>
            <a:off x="3942731" y="3202858"/>
            <a:ext cx="2153268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CPF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92DCCB-DCBD-A1CC-8A69-330FDE3A26AA}"/>
              </a:ext>
            </a:extLst>
          </p:cNvPr>
          <p:cNvSpPr/>
          <p:nvPr/>
        </p:nvSpPr>
        <p:spPr>
          <a:xfrm>
            <a:off x="6336893" y="3202858"/>
            <a:ext cx="1907455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RG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6D3ED89-9AF6-8463-1EDA-4460F1260E15}"/>
              </a:ext>
            </a:extLst>
          </p:cNvPr>
          <p:cNvSpPr/>
          <p:nvPr/>
        </p:nvSpPr>
        <p:spPr>
          <a:xfrm>
            <a:off x="3942731" y="4601186"/>
            <a:ext cx="4296697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Senha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EE6CD7-480A-EC7D-B406-E995DC6F1667}"/>
              </a:ext>
            </a:extLst>
          </p:cNvPr>
          <p:cNvSpPr/>
          <p:nvPr/>
        </p:nvSpPr>
        <p:spPr>
          <a:xfrm>
            <a:off x="3942730" y="5509907"/>
            <a:ext cx="4296697" cy="452284"/>
          </a:xfrm>
          <a:prstGeom prst="rect">
            <a:avLst/>
          </a:prstGeom>
          <a:solidFill>
            <a:srgbClr val="C1CDC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35925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09AE929-C62A-2F27-386B-191789C32F4F}"/>
              </a:ext>
            </a:extLst>
          </p:cNvPr>
          <p:cNvSpPr/>
          <p:nvPr/>
        </p:nvSpPr>
        <p:spPr>
          <a:xfrm>
            <a:off x="3205316" y="196645"/>
            <a:ext cx="5751872" cy="6400800"/>
          </a:xfrm>
          <a:prstGeom prst="rect">
            <a:avLst/>
          </a:prstGeom>
          <a:solidFill>
            <a:srgbClr val="33D5D5"/>
          </a:solidFill>
          <a:ln>
            <a:noFill/>
          </a:ln>
          <a:effectLst>
            <a:outerShdw blurRad="254000" dist="152400" dir="498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1A9B44-9ECA-DB40-AE25-E5449C3794A1}"/>
              </a:ext>
            </a:extLst>
          </p:cNvPr>
          <p:cNvSpPr txBox="1"/>
          <p:nvPr/>
        </p:nvSpPr>
        <p:spPr>
          <a:xfrm>
            <a:off x="5474109" y="646056"/>
            <a:ext cx="10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Login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47D57C-19A4-776B-3D04-4998114B5727}"/>
              </a:ext>
            </a:extLst>
          </p:cNvPr>
          <p:cNvSpPr/>
          <p:nvPr/>
        </p:nvSpPr>
        <p:spPr>
          <a:xfrm>
            <a:off x="3942730" y="2196436"/>
            <a:ext cx="4296697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e-mail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6D3ED89-9AF6-8463-1EDA-4460F1260E15}"/>
              </a:ext>
            </a:extLst>
          </p:cNvPr>
          <p:cNvSpPr/>
          <p:nvPr/>
        </p:nvSpPr>
        <p:spPr>
          <a:xfrm>
            <a:off x="3942729" y="2942925"/>
            <a:ext cx="4296697" cy="452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Senha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EE6CD7-480A-EC7D-B406-E995DC6F1667}"/>
              </a:ext>
            </a:extLst>
          </p:cNvPr>
          <p:cNvSpPr/>
          <p:nvPr/>
        </p:nvSpPr>
        <p:spPr>
          <a:xfrm>
            <a:off x="3942729" y="4348758"/>
            <a:ext cx="4296697" cy="452284"/>
          </a:xfrm>
          <a:prstGeom prst="rect">
            <a:avLst/>
          </a:prstGeom>
          <a:solidFill>
            <a:srgbClr val="C1CDC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Enviar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57D869-F6AD-CAAE-EC4A-65EF09015C2A}"/>
              </a:ext>
            </a:extLst>
          </p:cNvPr>
          <p:cNvSpPr/>
          <p:nvPr/>
        </p:nvSpPr>
        <p:spPr>
          <a:xfrm>
            <a:off x="4090219" y="3598606"/>
            <a:ext cx="206478" cy="20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9DFFD-21F6-FFAA-AD4C-A0187B0DC6F0}"/>
              </a:ext>
            </a:extLst>
          </p:cNvPr>
          <p:cNvSpPr txBox="1"/>
          <p:nvPr/>
        </p:nvSpPr>
        <p:spPr>
          <a:xfrm>
            <a:off x="4375355" y="3543559"/>
            <a:ext cx="270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Light" panose="020B0502040204020203" pitchFamily="34" charset="0"/>
              </a:rPr>
              <a:t>Lembrar de mim</a:t>
            </a:r>
            <a:endParaRPr lang="pt-BR" dirty="0">
              <a:latin typeface="Bahnschrift 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83F0C2-BE18-B91F-3558-C590F34AA330}"/>
              </a:ext>
            </a:extLst>
          </p:cNvPr>
          <p:cNvSpPr txBox="1"/>
          <p:nvPr/>
        </p:nvSpPr>
        <p:spPr>
          <a:xfrm>
            <a:off x="4390092" y="4946394"/>
            <a:ext cx="340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Light" panose="020B0502040204020203" pitchFamily="34" charset="0"/>
              </a:rPr>
              <a:t>Esqueceu sua senha?  </a:t>
            </a:r>
            <a:r>
              <a:rPr lang="pt-BR" sz="1600" u="sng" dirty="0">
                <a:latin typeface="Bahnschrift Light" panose="020B0502040204020203" pitchFamily="34" charset="0"/>
              </a:rPr>
              <a:t>Recuperar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4696F5-E1E2-230A-3C55-EFBD0ADEE668}"/>
              </a:ext>
            </a:extLst>
          </p:cNvPr>
          <p:cNvSpPr txBox="1"/>
          <p:nvPr/>
        </p:nvSpPr>
        <p:spPr>
          <a:xfrm>
            <a:off x="4390092" y="5972212"/>
            <a:ext cx="340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Light" panose="020B0502040204020203" pitchFamily="34" charset="0"/>
              </a:rPr>
              <a:t>Ainda não tem conta?  </a:t>
            </a:r>
            <a:r>
              <a:rPr lang="pt-BR" sz="1600" u="sng" dirty="0">
                <a:latin typeface="Bahnschrift Light" panose="020B0502040204020203" pitchFamily="34" charset="0"/>
              </a:rPr>
              <a:t>Crie uma!</a:t>
            </a:r>
          </a:p>
        </p:txBody>
      </p:sp>
    </p:spTree>
    <p:extLst>
      <p:ext uri="{BB962C8B-B14F-4D97-AF65-F5344CB8AC3E}">
        <p14:creationId xmlns:p14="http://schemas.microsoft.com/office/powerpoint/2010/main" val="269268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Bahnschrift Light</vt:lpstr>
      <vt:lpstr>Bahnschrift SemiBold</vt:lpstr>
      <vt:lpstr>Bahnschrift SemiBold SemiConden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GIACOMINI PEREIRA</dc:creator>
  <cp:lastModifiedBy>LEANDRO GIACOMINI PEREIRA</cp:lastModifiedBy>
  <cp:revision>2</cp:revision>
  <dcterms:created xsi:type="dcterms:W3CDTF">2022-11-05T00:22:32Z</dcterms:created>
  <dcterms:modified xsi:type="dcterms:W3CDTF">2022-11-05T01:21:57Z</dcterms:modified>
</cp:coreProperties>
</file>