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79F0-96D9-4B69-8BC7-C823E02C9C19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20DD4-BBCF-4867-8630-B2D39C3D2B11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43448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20DD4-BBCF-4867-8630-B2D39C3D2B11}" type="slidenum">
              <a:rPr lang="es-BO" smtClean="0"/>
              <a:t>1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91946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7F2BA-9A7E-E7F1-EA1B-D26CBDD6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B814AC-7EDC-3752-CE63-FCAE767BF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1992D68-7BD4-2CB2-3B81-AE94344FD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DA76C5-50D4-076E-14B5-3C22BA434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320DD4-BBCF-4867-8630-B2D39C3D2B11}" type="slidenum">
              <a:rPr lang="es-BO" smtClean="0"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89832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9F2A-ABFD-B43C-2CB6-2778FC8C4B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F96C9F1-76DD-8DAF-E449-B53CC81B3A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639C78-1904-F32B-F8D5-1AEA2FD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A4D0A6-12B0-D1B8-596C-876671D1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39881F-C8E6-BD49-FE46-AEAA9C7D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694610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B05C49-41D7-4C01-7178-4CFA28963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CBDCB56-4F97-5ED2-3F8E-4B88BEFC8A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0815F3-E94A-9F4C-636C-1ABBBFBFA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0E51C-E77C-26DD-3453-05DF8FE7E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8AD6CF-5628-D3C5-803B-F09F16666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54746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A8B710E-412B-0A51-DBAC-D4B40D631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83C99C-9D2D-9F13-996F-0085F1CB6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4A895A-CFFB-1E82-12B5-8755C5EB6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0ADED-06C7-3750-F7AE-2C53F95D0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379DFB-1A61-B398-5B0D-18935462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07586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894F6B-0F3E-324A-4A3E-40B9F087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6A6D73-E251-0DE7-6056-DAEB26997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52F1FB-443A-8C87-BECB-F577B0CE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D44520-4AC4-E727-46F5-61DFDB5E7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2D6EB2-DA76-5081-AB71-1AFF1A49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319825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074D9-68DF-D761-ADF3-A96D8DA15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0B3DD8E-4379-96DD-FA57-0F30C8EEB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F25E95-96CC-EE9F-CD0C-086245C0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706CE-99AC-1BF5-D4F2-1FC92B18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C07734-7FE4-A667-FD06-8AE031F0B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91092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54DD5A-8BB8-993D-5E31-880BE990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14EB31-6A06-C19D-AC06-1B6AFB5FF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910FCB-62DB-0ADB-3F05-DFFE077F4D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B5A4EB7-23A0-6861-A73A-6C0D1798D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53A9E55-7253-9621-0E37-AC884929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D3E10C-6F66-DA02-F2CE-D8C870DD3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921233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46478-36B7-513B-169A-D9A7667CB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CA5A2F-557B-4957-8635-79E0D5BBE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640F2ED-3653-53C5-4D7D-22EF97903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748718C-0CA9-ECD0-31B1-A779496FB3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7C46DEA-0579-59E6-ABBD-70DA0CEA3E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6DBA69-4178-442F-F019-3227F572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E0A5721-C7AC-3587-C4FE-99256951B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7F66255-292C-8DF7-C279-7755A9A6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07456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7B133A-D36A-0317-4B9A-6502F852B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EB7E3FE-3E89-18EB-1ECC-08944B3B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A6ADDAF-BC5E-3A16-68BE-22DD1B198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9D1BDAD-F6AB-6293-AB57-EBB9F911A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13267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045ED4E-7277-7974-3828-4E589B70D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D658D8-F518-C518-F888-6BD6B3D7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B303C4A-2E03-95E6-FAFF-9A60F0987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95400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E9520-7DD6-A4E1-5604-42CDF9FC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358C35-75A2-46BE-9A5B-B818AB02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693267-9135-9520-86D8-BF54B69FFE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B4CCEC-CCB3-BB0F-964B-4EE14D374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30054-59FC-52C5-BA2C-E64D65EE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BBBC2E1-1A8F-6E4D-FC08-8C046F514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787034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1711A-058C-34B1-B551-A1D93C06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FA5478D-1B17-255A-D1CD-E8221A264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B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F4F21-9C01-8EAA-7948-68423F1E4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E28450-E4EF-ECA2-449B-65DC90720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247C58-083F-17DF-61B0-43FD32DB9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D790923-5971-A818-5DE5-25021D7E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973048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89C14D6-8994-D726-31A8-0AE3EC16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B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231593-3981-1098-3D47-2E6516605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B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A657BA8-383A-E2AD-069A-8799CD745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8FBAE-C314-4650-9652-D774B66A9A70}" type="datetimeFigureOut">
              <a:rPr lang="es-BO" smtClean="0"/>
              <a:t>5/3/2025</a:t>
            </a:fld>
            <a:endParaRPr lang="es-B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ED2E8A-33B6-35F1-AE66-0D2F84A4E3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7034DB-0C70-61E7-07DC-C89CCA17C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23258-0519-44A2-8FC7-2DD0CD97ECB0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5238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B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6E472AFD-268D-5E1E-DDE5-962156EC69BF}"/>
              </a:ext>
            </a:extLst>
          </p:cNvPr>
          <p:cNvSpPr/>
          <p:nvPr/>
        </p:nvSpPr>
        <p:spPr>
          <a:xfrm>
            <a:off x="4758431" y="242656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BO" dirty="0"/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F697F6E3-F3D0-728B-0B80-130F20CFC717}"/>
              </a:ext>
            </a:extLst>
          </p:cNvPr>
          <p:cNvSpPr/>
          <p:nvPr/>
        </p:nvSpPr>
        <p:spPr>
          <a:xfrm>
            <a:off x="4758431" y="6112276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  <a:endParaRPr lang="es-BO" dirty="0"/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A9D0C936-4665-F662-8680-3D09C30103D8}"/>
              </a:ext>
            </a:extLst>
          </p:cNvPr>
          <p:cNvSpPr/>
          <p:nvPr/>
        </p:nvSpPr>
        <p:spPr>
          <a:xfrm>
            <a:off x="4758431" y="1096392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Sección de </a:t>
            </a:r>
            <a:r>
              <a:rPr lang="es-ES" dirty="0" err="1"/>
              <a:t>cliente_pedido</a:t>
            </a:r>
            <a:endParaRPr lang="es-BO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AD661CA2-85F0-B006-1156-B8821A5B8DB3}"/>
              </a:ext>
            </a:extLst>
          </p:cNvPr>
          <p:cNvSpPr/>
          <p:nvPr/>
        </p:nvSpPr>
        <p:spPr>
          <a:xfrm>
            <a:off x="960268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pedido</a:t>
            </a:r>
            <a:endParaRPr lang="es-BO" dirty="0"/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693642A2-F189-5898-1664-BD4148A1D9C4}"/>
              </a:ext>
            </a:extLst>
          </p:cNvPr>
          <p:cNvSpPr/>
          <p:nvPr/>
        </p:nvSpPr>
        <p:spPr>
          <a:xfrm>
            <a:off x="3618391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pedido</a:t>
            </a:r>
            <a:endParaRPr lang="es-BO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72C91074-8967-ADAE-BC52-F7E5B2CA9CDB}"/>
              </a:ext>
            </a:extLst>
          </p:cNvPr>
          <p:cNvSpPr/>
          <p:nvPr/>
        </p:nvSpPr>
        <p:spPr>
          <a:xfrm>
            <a:off x="6276515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pedido</a:t>
            </a:r>
            <a:endParaRPr lang="es-BO" dirty="0"/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FACC29C0-EB2C-8E2E-B72E-759A87CE2FB9}"/>
              </a:ext>
            </a:extLst>
          </p:cNvPr>
          <p:cNvSpPr/>
          <p:nvPr/>
        </p:nvSpPr>
        <p:spPr>
          <a:xfrm>
            <a:off x="9061142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pedido</a:t>
            </a:r>
            <a:endParaRPr lang="es-BO" dirty="0"/>
          </a:p>
        </p:txBody>
      </p:sp>
      <p:sp>
        <p:nvSpPr>
          <p:cNvPr id="12" name="Diagrama de flujo: decisión 11">
            <a:extLst>
              <a:ext uri="{FF2B5EF4-FFF2-40B4-BE49-F238E27FC236}">
                <a16:creationId xmlns:a16="http://schemas.microsoft.com/office/drawing/2014/main" id="{48A50285-7388-F2CA-FB1A-FF18EF194BE6}"/>
              </a:ext>
            </a:extLst>
          </p:cNvPr>
          <p:cNvSpPr/>
          <p:nvPr/>
        </p:nvSpPr>
        <p:spPr>
          <a:xfrm>
            <a:off x="206035" y="32817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pedido del cliente</a:t>
            </a:r>
            <a:endParaRPr lang="es-BO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F9ABF77D-26DA-1BA6-7B54-F79CF296F2F3}"/>
              </a:ext>
            </a:extLst>
          </p:cNvPr>
          <p:cNvSpPr/>
          <p:nvPr/>
        </p:nvSpPr>
        <p:spPr>
          <a:xfrm>
            <a:off x="3188562" y="32817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pedido del cliente</a:t>
            </a:r>
            <a:endParaRPr lang="es-BO" dirty="0"/>
          </a:p>
        </p:txBody>
      </p:sp>
      <p:sp>
        <p:nvSpPr>
          <p:cNvPr id="17" name="Diagrama de flujo: decisión 16">
            <a:extLst>
              <a:ext uri="{FF2B5EF4-FFF2-40B4-BE49-F238E27FC236}">
                <a16:creationId xmlns:a16="http://schemas.microsoft.com/office/drawing/2014/main" id="{7E2B1692-1ACF-C9E9-E0BB-445CBF13DECC}"/>
              </a:ext>
            </a:extLst>
          </p:cNvPr>
          <p:cNvSpPr/>
          <p:nvPr/>
        </p:nvSpPr>
        <p:spPr>
          <a:xfrm>
            <a:off x="6078615" y="32817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pedido del cliente</a:t>
            </a:r>
            <a:endParaRPr lang="es-BO" dirty="0"/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A20923B4-B275-66D4-1E4E-1196078D2108}"/>
              </a:ext>
            </a:extLst>
          </p:cNvPr>
          <p:cNvSpPr/>
          <p:nvPr/>
        </p:nvSpPr>
        <p:spPr>
          <a:xfrm>
            <a:off x="9061142" y="32891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pedido del cliente</a:t>
            </a:r>
            <a:endParaRPr lang="es-BO" dirty="0"/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FC000C04-4A92-AE0E-790B-EC211FFC4F4B}"/>
              </a:ext>
            </a:extLst>
          </p:cNvPr>
          <p:cNvSpPr/>
          <p:nvPr/>
        </p:nvSpPr>
        <p:spPr>
          <a:xfrm>
            <a:off x="921059" y="5140171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cliente coloca sus pedidos</a:t>
            </a:r>
            <a:endParaRPr lang="es-BO" dirty="0"/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C6C6BBB2-89B3-7B6F-A267-E812D92339BB}"/>
              </a:ext>
            </a:extLst>
          </p:cNvPr>
          <p:cNvSpPr/>
          <p:nvPr/>
        </p:nvSpPr>
        <p:spPr>
          <a:xfrm>
            <a:off x="9490969" y="5083208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cliente eliminar sus pedidos</a:t>
            </a:r>
            <a:endParaRPr lang="es-BO" dirty="0"/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0B5381D8-984C-897E-2D47-5352F942CA73}"/>
              </a:ext>
            </a:extLst>
          </p:cNvPr>
          <p:cNvSpPr/>
          <p:nvPr/>
        </p:nvSpPr>
        <p:spPr>
          <a:xfrm>
            <a:off x="6508442" y="5079511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cliente puede ver sus pedidos</a:t>
            </a:r>
            <a:endParaRPr lang="es-BO" dirty="0"/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24F78404-06DD-37FF-9D24-728486EF7E8D}"/>
              </a:ext>
            </a:extLst>
          </p:cNvPr>
          <p:cNvSpPr/>
          <p:nvPr/>
        </p:nvSpPr>
        <p:spPr>
          <a:xfrm>
            <a:off x="3618391" y="5079511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cliente edita sus pedidos</a:t>
            </a:r>
            <a:endParaRPr lang="es-BO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CFC8516-73F0-2DA1-C053-8C92E5925B59}"/>
              </a:ext>
            </a:extLst>
          </p:cNvPr>
          <p:cNvCxnSpPr>
            <a:stCxn id="12" idx="2"/>
          </p:cNvCxnSpPr>
          <p:nvPr/>
        </p:nvCxnSpPr>
        <p:spPr>
          <a:xfrm flipH="1">
            <a:off x="1612406" y="4711087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EF9D9E61-9817-35DB-221E-4226D0720A62}"/>
              </a:ext>
            </a:extLst>
          </p:cNvPr>
          <p:cNvCxnSpPr/>
          <p:nvPr/>
        </p:nvCxnSpPr>
        <p:spPr>
          <a:xfrm flipH="1">
            <a:off x="4594933" y="4650427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68A68375-02EB-2D8E-8610-1B587075028B}"/>
              </a:ext>
            </a:extLst>
          </p:cNvPr>
          <p:cNvCxnSpPr/>
          <p:nvPr/>
        </p:nvCxnSpPr>
        <p:spPr>
          <a:xfrm flipH="1">
            <a:off x="7487205" y="4650427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69058AEF-445E-CDC8-FD08-21983428D965}"/>
              </a:ext>
            </a:extLst>
          </p:cNvPr>
          <p:cNvCxnSpPr/>
          <p:nvPr/>
        </p:nvCxnSpPr>
        <p:spPr>
          <a:xfrm flipH="1">
            <a:off x="10465294" y="4614923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39A731B3-6EE8-D34F-C59B-6CE2674A0DEB}"/>
              </a:ext>
            </a:extLst>
          </p:cNvPr>
          <p:cNvCxnSpPr>
            <a:stCxn id="12" idx="1"/>
            <a:endCxn id="5" idx="1"/>
          </p:cNvCxnSpPr>
          <p:nvPr/>
        </p:nvCxnSpPr>
        <p:spPr>
          <a:xfrm rot="10800000" flipH="1">
            <a:off x="206035" y="615518"/>
            <a:ext cx="4552396" cy="3380916"/>
          </a:xfrm>
          <a:prstGeom prst="bentConnector3">
            <a:avLst>
              <a:gd name="adj1" fmla="val 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00A3F19E-F2C1-F2A9-3A2F-A28DC577C7E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9377" y="2168834"/>
            <a:ext cx="3350586" cy="243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0EC6D441-B2EF-6859-1287-E1C250549DF7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 flipH="1" flipV="1">
            <a:off x="6711518" y="615518"/>
            <a:ext cx="2179840" cy="3380916"/>
          </a:xfrm>
          <a:prstGeom prst="bentConnector3">
            <a:avLst>
              <a:gd name="adj1" fmla="val 1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AD99A64-4C16-32A8-59C6-0B8514783239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85135" y="821742"/>
            <a:ext cx="3394975" cy="2982527"/>
          </a:xfrm>
          <a:prstGeom prst="bentConnector3">
            <a:avLst>
              <a:gd name="adj1" fmla="val 100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99380F1E-6B96-DEE7-FA7B-E318948D0FBD}"/>
              </a:ext>
            </a:extLst>
          </p:cNvPr>
          <p:cNvSpPr/>
          <p:nvPr/>
        </p:nvSpPr>
        <p:spPr>
          <a:xfrm>
            <a:off x="318114" y="3019335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BAC87523-6B2D-A890-47A3-2E60A792C8F0}"/>
              </a:ext>
            </a:extLst>
          </p:cNvPr>
          <p:cNvSpPr/>
          <p:nvPr/>
        </p:nvSpPr>
        <p:spPr>
          <a:xfrm>
            <a:off x="10977608" y="4650427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8EE022DF-6400-C4FA-EAFC-80E2F17DB23D}"/>
              </a:ext>
            </a:extLst>
          </p:cNvPr>
          <p:cNvSpPr/>
          <p:nvPr/>
        </p:nvSpPr>
        <p:spPr>
          <a:xfrm>
            <a:off x="7760381" y="4673548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E73679C0-EEB8-5485-80F7-B4CB7CDF26A0}"/>
              </a:ext>
            </a:extLst>
          </p:cNvPr>
          <p:cNvSpPr/>
          <p:nvPr/>
        </p:nvSpPr>
        <p:spPr>
          <a:xfrm>
            <a:off x="4848501" y="4682047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E270FAC7-0E3E-28AC-9F72-23150A84D683}"/>
              </a:ext>
            </a:extLst>
          </p:cNvPr>
          <p:cNvSpPr/>
          <p:nvPr/>
        </p:nvSpPr>
        <p:spPr>
          <a:xfrm>
            <a:off x="1897602" y="4702397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58F02D1A-6065-8D10-4F37-DA9B65B5A981}"/>
              </a:ext>
            </a:extLst>
          </p:cNvPr>
          <p:cNvSpPr/>
          <p:nvPr/>
        </p:nvSpPr>
        <p:spPr>
          <a:xfrm>
            <a:off x="3248116" y="3062239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2EC3949-D153-BA4B-E966-DDBB6FB47285}"/>
              </a:ext>
            </a:extLst>
          </p:cNvPr>
          <p:cNvSpPr/>
          <p:nvPr/>
        </p:nvSpPr>
        <p:spPr>
          <a:xfrm>
            <a:off x="9024523" y="3207985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5FB7A005-C575-9C30-5305-5CDFC45F8162}"/>
              </a:ext>
            </a:extLst>
          </p:cNvPr>
          <p:cNvSpPr/>
          <p:nvPr/>
        </p:nvSpPr>
        <p:spPr>
          <a:xfrm>
            <a:off x="11372293" y="3198189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26730564-ECD4-37AD-470D-FA4ABFB53EBE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52691" y="5784358"/>
            <a:ext cx="3005740" cy="700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BB8B8CB1-18A2-38D6-C9C7-BF67F02CE932}"/>
              </a:ext>
            </a:extLst>
          </p:cNvPr>
          <p:cNvCxnSpPr>
            <a:cxnSpLocks/>
            <a:stCxn id="20" idx="2"/>
            <a:endCxn id="6" idx="3"/>
          </p:cNvCxnSpPr>
          <p:nvPr/>
        </p:nvCxnSpPr>
        <p:spPr>
          <a:xfrm rot="5400000">
            <a:off x="8261413" y="4279038"/>
            <a:ext cx="656206" cy="3755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5908A423-2482-B5E7-C03E-2F230851BB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5149" y="6164063"/>
            <a:ext cx="6421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3E0D6CC9-AB91-1BE5-EDBE-27F995A54AD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65235" y="6134747"/>
            <a:ext cx="6421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162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5F9444-F870-D077-B271-4973560DC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iagrama de flujo: proceso alternativo 4">
            <a:extLst>
              <a:ext uri="{FF2B5EF4-FFF2-40B4-BE49-F238E27FC236}">
                <a16:creationId xmlns:a16="http://schemas.microsoft.com/office/drawing/2014/main" id="{06B88C1B-FA9E-63A3-D85E-70D36730DB6F}"/>
              </a:ext>
            </a:extLst>
          </p:cNvPr>
          <p:cNvSpPr/>
          <p:nvPr/>
        </p:nvSpPr>
        <p:spPr>
          <a:xfrm>
            <a:off x="4758431" y="242656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Inicio</a:t>
            </a:r>
            <a:endParaRPr lang="es-BO" dirty="0"/>
          </a:p>
        </p:txBody>
      </p:sp>
      <p:sp>
        <p:nvSpPr>
          <p:cNvPr id="6" name="Diagrama de flujo: proceso alternativo 5">
            <a:extLst>
              <a:ext uri="{FF2B5EF4-FFF2-40B4-BE49-F238E27FC236}">
                <a16:creationId xmlns:a16="http://schemas.microsoft.com/office/drawing/2014/main" id="{8BCF0A03-1D70-9FAB-CC9C-620E50887DDD}"/>
              </a:ext>
            </a:extLst>
          </p:cNvPr>
          <p:cNvSpPr/>
          <p:nvPr/>
        </p:nvSpPr>
        <p:spPr>
          <a:xfrm>
            <a:off x="4758431" y="6112276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Fin</a:t>
            </a:r>
            <a:endParaRPr lang="es-BO" dirty="0"/>
          </a:p>
        </p:txBody>
      </p:sp>
      <p:sp>
        <p:nvSpPr>
          <p:cNvPr id="7" name="Diagrama de flujo: proceso alternativo 6">
            <a:extLst>
              <a:ext uri="{FF2B5EF4-FFF2-40B4-BE49-F238E27FC236}">
                <a16:creationId xmlns:a16="http://schemas.microsoft.com/office/drawing/2014/main" id="{ED1DF8E7-A11D-6281-ABCF-EC1814ED7D5C}"/>
              </a:ext>
            </a:extLst>
          </p:cNvPr>
          <p:cNvSpPr/>
          <p:nvPr/>
        </p:nvSpPr>
        <p:spPr>
          <a:xfrm>
            <a:off x="4758431" y="1096392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Sección de Productos</a:t>
            </a:r>
            <a:endParaRPr lang="es-BO" dirty="0"/>
          </a:p>
        </p:txBody>
      </p:sp>
      <p:sp>
        <p:nvSpPr>
          <p:cNvPr id="8" name="Diagrama de flujo: proceso alternativo 7">
            <a:extLst>
              <a:ext uri="{FF2B5EF4-FFF2-40B4-BE49-F238E27FC236}">
                <a16:creationId xmlns:a16="http://schemas.microsoft.com/office/drawing/2014/main" id="{C6128B6E-10EE-331C-5E67-985F7A76C0BF}"/>
              </a:ext>
            </a:extLst>
          </p:cNvPr>
          <p:cNvSpPr/>
          <p:nvPr/>
        </p:nvSpPr>
        <p:spPr>
          <a:xfrm>
            <a:off x="960268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producto</a:t>
            </a:r>
            <a:endParaRPr lang="es-BO" dirty="0"/>
          </a:p>
        </p:txBody>
      </p:sp>
      <p:sp>
        <p:nvSpPr>
          <p:cNvPr id="9" name="Diagrama de flujo: proceso alternativo 8">
            <a:extLst>
              <a:ext uri="{FF2B5EF4-FFF2-40B4-BE49-F238E27FC236}">
                <a16:creationId xmlns:a16="http://schemas.microsoft.com/office/drawing/2014/main" id="{8211E352-8B99-93AD-1D18-7BC47F08FFB6}"/>
              </a:ext>
            </a:extLst>
          </p:cNvPr>
          <p:cNvSpPr/>
          <p:nvPr/>
        </p:nvSpPr>
        <p:spPr>
          <a:xfrm>
            <a:off x="3618391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producto</a:t>
            </a:r>
            <a:endParaRPr lang="es-BO" dirty="0"/>
          </a:p>
        </p:txBody>
      </p:sp>
      <p:sp>
        <p:nvSpPr>
          <p:cNvPr id="10" name="Diagrama de flujo: proceso alternativo 9">
            <a:extLst>
              <a:ext uri="{FF2B5EF4-FFF2-40B4-BE49-F238E27FC236}">
                <a16:creationId xmlns:a16="http://schemas.microsoft.com/office/drawing/2014/main" id="{0CBC7195-C653-1813-D056-6FC02CEB677B}"/>
              </a:ext>
            </a:extLst>
          </p:cNvPr>
          <p:cNvSpPr/>
          <p:nvPr/>
        </p:nvSpPr>
        <p:spPr>
          <a:xfrm>
            <a:off x="6276515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producto</a:t>
            </a:r>
            <a:endParaRPr lang="es-BO" dirty="0"/>
          </a:p>
        </p:txBody>
      </p:sp>
      <p:sp>
        <p:nvSpPr>
          <p:cNvPr id="11" name="Diagrama de flujo: proceso alternativo 10">
            <a:extLst>
              <a:ext uri="{FF2B5EF4-FFF2-40B4-BE49-F238E27FC236}">
                <a16:creationId xmlns:a16="http://schemas.microsoft.com/office/drawing/2014/main" id="{DBF9A2A4-CF5A-4478-1106-520C768E8E8C}"/>
              </a:ext>
            </a:extLst>
          </p:cNvPr>
          <p:cNvSpPr/>
          <p:nvPr/>
        </p:nvSpPr>
        <p:spPr>
          <a:xfrm>
            <a:off x="9061142" y="2217937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Eliminar producto</a:t>
            </a:r>
            <a:endParaRPr lang="es-BO" dirty="0"/>
          </a:p>
        </p:txBody>
      </p:sp>
      <p:sp>
        <p:nvSpPr>
          <p:cNvPr id="12" name="Diagrama de flujo: decisión 11">
            <a:extLst>
              <a:ext uri="{FF2B5EF4-FFF2-40B4-BE49-F238E27FC236}">
                <a16:creationId xmlns:a16="http://schemas.microsoft.com/office/drawing/2014/main" id="{52422B97-F4DF-9E74-F6AA-5EB0840EE363}"/>
              </a:ext>
            </a:extLst>
          </p:cNvPr>
          <p:cNvSpPr/>
          <p:nvPr/>
        </p:nvSpPr>
        <p:spPr>
          <a:xfrm>
            <a:off x="206035" y="32817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Crear pedido del producto</a:t>
            </a:r>
            <a:endParaRPr lang="es-BO" dirty="0"/>
          </a:p>
        </p:txBody>
      </p:sp>
      <p:sp>
        <p:nvSpPr>
          <p:cNvPr id="16" name="Diagrama de flujo: decisión 15">
            <a:extLst>
              <a:ext uri="{FF2B5EF4-FFF2-40B4-BE49-F238E27FC236}">
                <a16:creationId xmlns:a16="http://schemas.microsoft.com/office/drawing/2014/main" id="{436598F5-BE64-D361-21A5-7F2EDACC742E}"/>
              </a:ext>
            </a:extLst>
          </p:cNvPr>
          <p:cNvSpPr/>
          <p:nvPr/>
        </p:nvSpPr>
        <p:spPr>
          <a:xfrm>
            <a:off x="3188562" y="32817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Editar pedido del producto</a:t>
            </a:r>
            <a:endParaRPr lang="es-BO" dirty="0"/>
          </a:p>
        </p:txBody>
      </p:sp>
      <p:sp>
        <p:nvSpPr>
          <p:cNvPr id="17" name="Diagrama de flujo: decisión 16">
            <a:extLst>
              <a:ext uri="{FF2B5EF4-FFF2-40B4-BE49-F238E27FC236}">
                <a16:creationId xmlns:a16="http://schemas.microsoft.com/office/drawing/2014/main" id="{C5ACCA20-C5A0-D637-95CA-390051CB41EC}"/>
              </a:ext>
            </a:extLst>
          </p:cNvPr>
          <p:cNvSpPr/>
          <p:nvPr/>
        </p:nvSpPr>
        <p:spPr>
          <a:xfrm>
            <a:off x="6078615" y="32817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 pedido del producto</a:t>
            </a:r>
            <a:endParaRPr lang="es-BO" dirty="0"/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DC463EDB-E5BC-7B73-D7FE-268C96F35AE4}"/>
              </a:ext>
            </a:extLst>
          </p:cNvPr>
          <p:cNvSpPr/>
          <p:nvPr/>
        </p:nvSpPr>
        <p:spPr>
          <a:xfrm>
            <a:off x="9061142" y="3289181"/>
            <a:ext cx="2812743" cy="142930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/>
              <a:t>Eliminar </a:t>
            </a:r>
            <a:r>
              <a:rPr lang="es-ES" dirty="0"/>
              <a:t>pedido del producto</a:t>
            </a:r>
            <a:endParaRPr lang="es-BO" dirty="0"/>
          </a:p>
        </p:txBody>
      </p:sp>
      <p:sp>
        <p:nvSpPr>
          <p:cNvPr id="19" name="Diagrama de flujo: proceso alternativo 18">
            <a:extLst>
              <a:ext uri="{FF2B5EF4-FFF2-40B4-BE49-F238E27FC236}">
                <a16:creationId xmlns:a16="http://schemas.microsoft.com/office/drawing/2014/main" id="{0F6F1597-6F42-BE5A-7734-84AA7429BF7C}"/>
              </a:ext>
            </a:extLst>
          </p:cNvPr>
          <p:cNvSpPr/>
          <p:nvPr/>
        </p:nvSpPr>
        <p:spPr>
          <a:xfrm>
            <a:off x="921059" y="5140171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personal coloca sus producto</a:t>
            </a:r>
            <a:endParaRPr lang="es-BO" dirty="0"/>
          </a:p>
        </p:txBody>
      </p:sp>
      <p:sp>
        <p:nvSpPr>
          <p:cNvPr id="20" name="Diagrama de flujo: proceso alternativo 19">
            <a:extLst>
              <a:ext uri="{FF2B5EF4-FFF2-40B4-BE49-F238E27FC236}">
                <a16:creationId xmlns:a16="http://schemas.microsoft.com/office/drawing/2014/main" id="{5F8960EC-6F7A-6CA2-F01D-94BE42EB7F8B}"/>
              </a:ext>
            </a:extLst>
          </p:cNvPr>
          <p:cNvSpPr/>
          <p:nvPr/>
        </p:nvSpPr>
        <p:spPr>
          <a:xfrm>
            <a:off x="9490969" y="5083208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personal puede eliminar sus productos</a:t>
            </a:r>
            <a:endParaRPr lang="es-BO" dirty="0"/>
          </a:p>
        </p:txBody>
      </p:sp>
      <p:sp>
        <p:nvSpPr>
          <p:cNvPr id="21" name="Diagrama de flujo: proceso alternativo 20">
            <a:extLst>
              <a:ext uri="{FF2B5EF4-FFF2-40B4-BE49-F238E27FC236}">
                <a16:creationId xmlns:a16="http://schemas.microsoft.com/office/drawing/2014/main" id="{377AEFA6-8C14-7F18-F0D0-80D0C7639A78}"/>
              </a:ext>
            </a:extLst>
          </p:cNvPr>
          <p:cNvSpPr/>
          <p:nvPr/>
        </p:nvSpPr>
        <p:spPr>
          <a:xfrm>
            <a:off x="6508442" y="5079511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personal puede ver sus producto</a:t>
            </a:r>
            <a:endParaRPr lang="es-BO" dirty="0"/>
          </a:p>
        </p:txBody>
      </p:sp>
      <p:sp>
        <p:nvSpPr>
          <p:cNvPr id="22" name="Diagrama de flujo: proceso alternativo 21">
            <a:extLst>
              <a:ext uri="{FF2B5EF4-FFF2-40B4-BE49-F238E27FC236}">
                <a16:creationId xmlns:a16="http://schemas.microsoft.com/office/drawing/2014/main" id="{2F72D689-4A80-829F-9BB1-60CE549DC120}"/>
              </a:ext>
            </a:extLst>
          </p:cNvPr>
          <p:cNvSpPr/>
          <p:nvPr/>
        </p:nvSpPr>
        <p:spPr>
          <a:xfrm>
            <a:off x="3618391" y="5079511"/>
            <a:ext cx="1953087" cy="74572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El personal edita sus producto</a:t>
            </a:r>
            <a:endParaRPr lang="es-BO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686B4405-A55E-FCAB-C53A-1E6BD74E1F60}"/>
              </a:ext>
            </a:extLst>
          </p:cNvPr>
          <p:cNvCxnSpPr>
            <a:stCxn id="12" idx="2"/>
          </p:cNvCxnSpPr>
          <p:nvPr/>
        </p:nvCxnSpPr>
        <p:spPr>
          <a:xfrm flipH="1">
            <a:off x="1612406" y="4711087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7281FAB-F19E-8285-F4AA-4D30797DB610}"/>
              </a:ext>
            </a:extLst>
          </p:cNvPr>
          <p:cNvCxnSpPr/>
          <p:nvPr/>
        </p:nvCxnSpPr>
        <p:spPr>
          <a:xfrm flipH="1">
            <a:off x="4594933" y="4650427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5C617E0-D59E-7F2D-1B91-EA582206BDCE}"/>
              </a:ext>
            </a:extLst>
          </p:cNvPr>
          <p:cNvCxnSpPr/>
          <p:nvPr/>
        </p:nvCxnSpPr>
        <p:spPr>
          <a:xfrm flipH="1">
            <a:off x="7487205" y="4650427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9FA679C7-7229-9765-82A2-DEEDC07FFD24}"/>
              </a:ext>
            </a:extLst>
          </p:cNvPr>
          <p:cNvCxnSpPr/>
          <p:nvPr/>
        </p:nvCxnSpPr>
        <p:spPr>
          <a:xfrm flipH="1">
            <a:off x="10465294" y="4614923"/>
            <a:ext cx="1" cy="4290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: angular 33">
            <a:extLst>
              <a:ext uri="{FF2B5EF4-FFF2-40B4-BE49-F238E27FC236}">
                <a16:creationId xmlns:a16="http://schemas.microsoft.com/office/drawing/2014/main" id="{A9FA09F7-569B-32C9-AAA4-836AAED15366}"/>
              </a:ext>
            </a:extLst>
          </p:cNvPr>
          <p:cNvCxnSpPr>
            <a:stCxn id="12" idx="1"/>
            <a:endCxn id="5" idx="1"/>
          </p:cNvCxnSpPr>
          <p:nvPr/>
        </p:nvCxnSpPr>
        <p:spPr>
          <a:xfrm rot="10800000" flipH="1">
            <a:off x="206035" y="615518"/>
            <a:ext cx="4552396" cy="3380916"/>
          </a:xfrm>
          <a:prstGeom prst="bentConnector3">
            <a:avLst>
              <a:gd name="adj1" fmla="val 43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: angular 35">
            <a:extLst>
              <a:ext uri="{FF2B5EF4-FFF2-40B4-BE49-F238E27FC236}">
                <a16:creationId xmlns:a16="http://schemas.microsoft.com/office/drawing/2014/main" id="{48A79638-E028-24AF-D4C4-5947609D0B79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589377" y="2168834"/>
            <a:ext cx="3350586" cy="2439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r 37">
            <a:extLst>
              <a:ext uri="{FF2B5EF4-FFF2-40B4-BE49-F238E27FC236}">
                <a16:creationId xmlns:a16="http://schemas.microsoft.com/office/drawing/2014/main" id="{C8C9C614-3A8B-8DA1-4D47-645F5C888352}"/>
              </a:ext>
            </a:extLst>
          </p:cNvPr>
          <p:cNvCxnSpPr>
            <a:cxnSpLocks/>
            <a:stCxn id="17" idx="3"/>
            <a:endCxn id="5" idx="3"/>
          </p:cNvCxnSpPr>
          <p:nvPr/>
        </p:nvCxnSpPr>
        <p:spPr>
          <a:xfrm flipH="1" flipV="1">
            <a:off x="6711518" y="615518"/>
            <a:ext cx="2179840" cy="3380916"/>
          </a:xfrm>
          <a:prstGeom prst="bentConnector3">
            <a:avLst>
              <a:gd name="adj1" fmla="val 13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: angular 44">
            <a:extLst>
              <a:ext uri="{FF2B5EF4-FFF2-40B4-BE49-F238E27FC236}">
                <a16:creationId xmlns:a16="http://schemas.microsoft.com/office/drawing/2014/main" id="{8A8AA7DE-082A-DEE0-BF46-F097589AED54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85135" y="821742"/>
            <a:ext cx="3394975" cy="2982527"/>
          </a:xfrm>
          <a:prstGeom prst="bentConnector3">
            <a:avLst>
              <a:gd name="adj1" fmla="val 1002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ángulo 48">
            <a:extLst>
              <a:ext uri="{FF2B5EF4-FFF2-40B4-BE49-F238E27FC236}">
                <a16:creationId xmlns:a16="http://schemas.microsoft.com/office/drawing/2014/main" id="{D5E3BDC1-ACA5-6407-D729-A037D441E2ED}"/>
              </a:ext>
            </a:extLst>
          </p:cNvPr>
          <p:cNvSpPr/>
          <p:nvPr/>
        </p:nvSpPr>
        <p:spPr>
          <a:xfrm>
            <a:off x="318114" y="3019335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8CCD422F-2B1C-AAB5-CDF7-2C3BAB8822CA}"/>
              </a:ext>
            </a:extLst>
          </p:cNvPr>
          <p:cNvSpPr/>
          <p:nvPr/>
        </p:nvSpPr>
        <p:spPr>
          <a:xfrm>
            <a:off x="10977608" y="4650427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FA79F96E-CBD9-1B4D-07D9-1C3FD0F516DB}"/>
              </a:ext>
            </a:extLst>
          </p:cNvPr>
          <p:cNvSpPr/>
          <p:nvPr/>
        </p:nvSpPr>
        <p:spPr>
          <a:xfrm>
            <a:off x="7760381" y="4673548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0A864331-8E12-F49A-EC24-B342A4232C03}"/>
              </a:ext>
            </a:extLst>
          </p:cNvPr>
          <p:cNvSpPr/>
          <p:nvPr/>
        </p:nvSpPr>
        <p:spPr>
          <a:xfrm>
            <a:off x="4848501" y="4682047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8C76BB91-27B1-608D-6F35-F9DBF7D4BDBB}"/>
              </a:ext>
            </a:extLst>
          </p:cNvPr>
          <p:cNvSpPr/>
          <p:nvPr/>
        </p:nvSpPr>
        <p:spPr>
          <a:xfrm>
            <a:off x="1897602" y="4702397"/>
            <a:ext cx="932896" cy="3251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No</a:t>
            </a:r>
            <a:endParaRPr lang="es-BO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D1EA24D6-F8E2-AD03-79A7-A1559DD49E84}"/>
              </a:ext>
            </a:extLst>
          </p:cNvPr>
          <p:cNvSpPr/>
          <p:nvPr/>
        </p:nvSpPr>
        <p:spPr>
          <a:xfrm>
            <a:off x="3248116" y="3062239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7D20D6B3-3A31-EE57-E2E2-DA95643B1733}"/>
              </a:ext>
            </a:extLst>
          </p:cNvPr>
          <p:cNvSpPr/>
          <p:nvPr/>
        </p:nvSpPr>
        <p:spPr>
          <a:xfrm>
            <a:off x="9024523" y="3207985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6C2F767F-4410-F7E6-2E50-2F62BBFF71C1}"/>
              </a:ext>
            </a:extLst>
          </p:cNvPr>
          <p:cNvSpPr/>
          <p:nvPr/>
        </p:nvSpPr>
        <p:spPr>
          <a:xfrm>
            <a:off x="11372293" y="3198189"/>
            <a:ext cx="392100" cy="5396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Si</a:t>
            </a:r>
            <a:endParaRPr lang="es-BO" dirty="0"/>
          </a:p>
        </p:txBody>
      </p:sp>
      <p:cxnSp>
        <p:nvCxnSpPr>
          <p:cNvPr id="68" name="Conector: angular 67">
            <a:extLst>
              <a:ext uri="{FF2B5EF4-FFF2-40B4-BE49-F238E27FC236}">
                <a16:creationId xmlns:a16="http://schemas.microsoft.com/office/drawing/2014/main" id="{7CB8CE09-3982-9427-4C90-0425F374F01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1752691" y="5784358"/>
            <a:ext cx="3005740" cy="70078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: angular 69">
            <a:extLst>
              <a:ext uri="{FF2B5EF4-FFF2-40B4-BE49-F238E27FC236}">
                <a16:creationId xmlns:a16="http://schemas.microsoft.com/office/drawing/2014/main" id="{0796BA91-F87E-0AC5-D9CF-57FCC0664FB8}"/>
              </a:ext>
            </a:extLst>
          </p:cNvPr>
          <p:cNvCxnSpPr>
            <a:cxnSpLocks/>
            <a:stCxn id="20" idx="2"/>
            <a:endCxn id="6" idx="3"/>
          </p:cNvCxnSpPr>
          <p:nvPr/>
        </p:nvCxnSpPr>
        <p:spPr>
          <a:xfrm rot="5400000">
            <a:off x="8261413" y="4279038"/>
            <a:ext cx="656206" cy="37559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0C8AD4D9-0513-D420-5608-41784421DA8B}"/>
              </a:ext>
            </a:extLst>
          </p:cNvPr>
          <p:cNvCxnSpPr>
            <a:cxnSpLocks/>
          </p:cNvCxnSpPr>
          <p:nvPr/>
        </p:nvCxnSpPr>
        <p:spPr>
          <a:xfrm rot="16200000" flipH="1">
            <a:off x="7065149" y="6164063"/>
            <a:ext cx="6421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D72EFC4F-543E-9CFA-4288-F952D5045A76}"/>
              </a:ext>
            </a:extLst>
          </p:cNvPr>
          <p:cNvCxnSpPr>
            <a:cxnSpLocks/>
          </p:cNvCxnSpPr>
          <p:nvPr/>
        </p:nvCxnSpPr>
        <p:spPr>
          <a:xfrm rot="16200000" flipH="1">
            <a:off x="4065235" y="6134747"/>
            <a:ext cx="64214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76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121</Words>
  <Application>Microsoft Office PowerPoint</Application>
  <PresentationFormat>Panorámica</PresentationFormat>
  <Paragraphs>48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20</dc:creator>
  <cp:lastModifiedBy>Alumno 20</cp:lastModifiedBy>
  <cp:revision>1</cp:revision>
  <dcterms:created xsi:type="dcterms:W3CDTF">2025-03-05T21:16:48Z</dcterms:created>
  <dcterms:modified xsi:type="dcterms:W3CDTF">2025-03-05T21:22:22Z</dcterms:modified>
</cp:coreProperties>
</file>