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9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248E-E713-4964-8224-8A83970AA6F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5664-7ED7-4904-B119-FBF607E1B5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o alternativo 8"/>
          <p:cNvSpPr/>
          <p:nvPr/>
        </p:nvSpPr>
        <p:spPr>
          <a:xfrm>
            <a:off x="315884" y="2252749"/>
            <a:ext cx="3059083" cy="7813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err="1" smtClean="0"/>
              <a:t>Login</a:t>
            </a:r>
            <a:endParaRPr lang="en-US" dirty="0"/>
          </a:p>
        </p:txBody>
      </p:sp>
      <p:sp>
        <p:nvSpPr>
          <p:cNvPr id="10" name="Proceso alternativo 9"/>
          <p:cNvSpPr/>
          <p:nvPr/>
        </p:nvSpPr>
        <p:spPr>
          <a:xfrm>
            <a:off x="8323809" y="446116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Agregar pedido</a:t>
            </a:r>
            <a:endParaRPr lang="en-US" dirty="0"/>
          </a:p>
        </p:txBody>
      </p:sp>
      <p:sp>
        <p:nvSpPr>
          <p:cNvPr id="14" name="Proceso alternativo 13"/>
          <p:cNvSpPr/>
          <p:nvPr/>
        </p:nvSpPr>
        <p:spPr>
          <a:xfrm>
            <a:off x="4017818" y="975360"/>
            <a:ext cx="3059083" cy="7813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Usuario-Cliente</a:t>
            </a:r>
            <a:endParaRPr lang="en-US" dirty="0"/>
          </a:p>
        </p:txBody>
      </p:sp>
      <p:sp>
        <p:nvSpPr>
          <p:cNvPr id="15" name="Proceso alternativo 14"/>
          <p:cNvSpPr/>
          <p:nvPr/>
        </p:nvSpPr>
        <p:spPr>
          <a:xfrm>
            <a:off x="4017818" y="2829098"/>
            <a:ext cx="3059083" cy="7813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Usuario-personal</a:t>
            </a:r>
            <a:endParaRPr lang="en-US" dirty="0"/>
          </a:p>
        </p:txBody>
      </p:sp>
      <p:sp>
        <p:nvSpPr>
          <p:cNvPr id="16" name="Proceso alternativo 15"/>
          <p:cNvSpPr/>
          <p:nvPr/>
        </p:nvSpPr>
        <p:spPr>
          <a:xfrm>
            <a:off x="3909753" y="4624647"/>
            <a:ext cx="3059083" cy="7813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Usuario-Gerente</a:t>
            </a:r>
            <a:endParaRPr lang="en-US" dirty="0"/>
          </a:p>
        </p:txBody>
      </p:sp>
      <p:sp>
        <p:nvSpPr>
          <p:cNvPr id="18" name="Proceso alternativo 17"/>
          <p:cNvSpPr/>
          <p:nvPr/>
        </p:nvSpPr>
        <p:spPr>
          <a:xfrm>
            <a:off x="10354879" y="415636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Editar pedido</a:t>
            </a:r>
            <a:endParaRPr lang="en-US" dirty="0"/>
          </a:p>
        </p:txBody>
      </p:sp>
      <p:sp>
        <p:nvSpPr>
          <p:cNvPr id="27" name="Proceso alternativo 26"/>
          <p:cNvSpPr/>
          <p:nvPr/>
        </p:nvSpPr>
        <p:spPr>
          <a:xfrm>
            <a:off x="8927866" y="1669472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Ver pedido</a:t>
            </a:r>
            <a:endParaRPr lang="en-US" dirty="0"/>
          </a:p>
        </p:txBody>
      </p:sp>
      <p:sp>
        <p:nvSpPr>
          <p:cNvPr id="28" name="Proceso alternativo 27"/>
          <p:cNvSpPr/>
          <p:nvPr/>
        </p:nvSpPr>
        <p:spPr>
          <a:xfrm>
            <a:off x="10861961" y="1669472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Eliminar pedido</a:t>
            </a:r>
            <a:endParaRPr lang="en-US" dirty="0"/>
          </a:p>
        </p:txBody>
      </p:sp>
      <p:sp>
        <p:nvSpPr>
          <p:cNvPr id="29" name="Proceso alternativo 28"/>
          <p:cNvSpPr/>
          <p:nvPr/>
        </p:nvSpPr>
        <p:spPr>
          <a:xfrm>
            <a:off x="8323808" y="2892828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Crear pedido</a:t>
            </a:r>
            <a:endParaRPr lang="en-US" dirty="0"/>
          </a:p>
        </p:txBody>
      </p:sp>
      <p:sp>
        <p:nvSpPr>
          <p:cNvPr id="30" name="Proceso alternativo 29"/>
          <p:cNvSpPr/>
          <p:nvPr/>
        </p:nvSpPr>
        <p:spPr>
          <a:xfrm>
            <a:off x="10354878" y="2829098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Ver pedido</a:t>
            </a:r>
            <a:endParaRPr lang="en-US" dirty="0"/>
          </a:p>
        </p:txBody>
      </p:sp>
      <p:sp>
        <p:nvSpPr>
          <p:cNvPr id="31" name="Proceso alternativo 30"/>
          <p:cNvSpPr/>
          <p:nvPr/>
        </p:nvSpPr>
        <p:spPr>
          <a:xfrm>
            <a:off x="8226827" y="4181301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Eliminar pedido</a:t>
            </a:r>
            <a:endParaRPr lang="en-US" dirty="0"/>
          </a:p>
        </p:txBody>
      </p:sp>
      <p:sp>
        <p:nvSpPr>
          <p:cNvPr id="32" name="Proceso alternativo 31"/>
          <p:cNvSpPr/>
          <p:nvPr/>
        </p:nvSpPr>
        <p:spPr>
          <a:xfrm>
            <a:off x="10354877" y="4181301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Editar pedido</a:t>
            </a:r>
            <a:endParaRPr lang="en-US" dirty="0"/>
          </a:p>
        </p:txBody>
      </p:sp>
      <p:sp>
        <p:nvSpPr>
          <p:cNvPr id="33" name="Proceso alternativo 32"/>
          <p:cNvSpPr/>
          <p:nvPr/>
        </p:nvSpPr>
        <p:spPr>
          <a:xfrm>
            <a:off x="7827816" y="5339540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Ver pedido</a:t>
            </a:r>
            <a:endParaRPr lang="en-US" dirty="0"/>
          </a:p>
        </p:txBody>
      </p:sp>
      <p:sp>
        <p:nvSpPr>
          <p:cNvPr id="34" name="Proceso alternativo 33"/>
          <p:cNvSpPr/>
          <p:nvPr/>
        </p:nvSpPr>
        <p:spPr>
          <a:xfrm>
            <a:off x="10367341" y="5429595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Editar pedido</a:t>
            </a:r>
            <a:endParaRPr lang="en-US" dirty="0"/>
          </a:p>
        </p:txBody>
      </p:sp>
      <p:sp>
        <p:nvSpPr>
          <p:cNvPr id="35" name="Proceso alternativo 34"/>
          <p:cNvSpPr/>
          <p:nvPr/>
        </p:nvSpPr>
        <p:spPr>
          <a:xfrm>
            <a:off x="9097578" y="5469774"/>
            <a:ext cx="1208117" cy="8866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mtClean="0"/>
              <a:t>Eliminar </a:t>
            </a:r>
            <a:r>
              <a:rPr lang="es-BO" dirty="0" smtClean="0"/>
              <a:t>pedido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92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