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6"/>
  </p:notesMasterIdLst>
  <p:handoutMasterIdLst>
    <p:handoutMasterId r:id="rId7"/>
  </p:handoutMasterIdLst>
  <p:sldIdLst>
    <p:sldId id="260" r:id="rId5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57B284-434F-4737-87F6-3C1E78FB2C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727AB7-3970-4FE4-A134-9D1EEE3EAD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B8E98-EB83-4166-8CDF-F8D5CC97446D}" type="datetimeFigureOut">
              <a:rPr lang="es-ES" smtClean="0"/>
              <a:t>03/03/2025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C17C43-A4DD-44E5-B373-511461F87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9C40B9-1970-4F62-BE22-5883A05E9A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CBA8-3118-4264-9DB3-F09EDF8E1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798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9F1FC-52BF-40A0-B8CD-E5DB9AB207F2}" type="datetimeFigureOut">
              <a:rPr lang="es-ES" noProof="0" smtClean="0"/>
              <a:t>03/03/2025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C092-CABA-48D0-B3F7-B535EA5228F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34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943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3AD093-6935-4E25-8E83-BEC3D2E3622E}" type="datetime1">
              <a:rPr lang="es-ES" noProof="0" smtClean="0"/>
              <a:t>03/03/2025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E6873-B7CD-47F1-B4BA-70026F4A4FD4}" type="datetime1">
              <a:rPr lang="es-ES" noProof="0" smtClean="0"/>
              <a:t>03/03/2025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6AA1814-B970-47C5-B4E1-BCA0D77E15F3}" type="datetime1">
              <a:rPr lang="es-ES" noProof="0" smtClean="0"/>
              <a:t>03/03/2025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03/03/2025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E6CF4E9-F423-4970-91B6-143DF72FA056}" type="datetime1">
              <a:rPr lang="es-ES" noProof="0" smtClean="0"/>
              <a:t>03/03/2025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55445-6089-478A-9DA1-4738AC4A8C11}" type="datetime1">
              <a:rPr lang="es-ES" noProof="0" smtClean="0"/>
              <a:t>03/03/2025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D574B-5FDE-4FDF-8F45-99828D8C688F}" type="datetime1">
              <a:rPr lang="es-ES" noProof="0" smtClean="0"/>
              <a:t>03/03/2025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631C6-D8ED-4343-819F-B7AEF7D4E056}" type="datetime1">
              <a:rPr lang="es-ES" noProof="0" smtClean="0"/>
              <a:t>03/03/2025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FA238-7AE4-47C1-BF2A-706B9C8FFAA8}" type="datetime1">
              <a:rPr lang="es-ES" noProof="0" smtClean="0"/>
              <a:t>03/03/2025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E6D5EDF-0088-49D6-AAFA-F513F5E3B893}" type="datetime1">
              <a:rPr lang="es-ES" noProof="0" smtClean="0"/>
              <a:t>03/03/2025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2E0ACB-2DC9-41EC-A846-D82D047DE411}" type="datetime1">
              <a:rPr lang="es-ES" noProof="0" smtClean="0"/>
              <a:t>03/03/2025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8DB00A2C-96CA-430C-81E9-81B790CC7C63}" type="datetime1">
              <a:rPr lang="es-ES" noProof="0" smtClean="0"/>
              <a:t>03/03/2025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60" r="7673" b="24183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9" name="Elipse 8">
            <a:extLst>
              <a:ext uri="{FF2B5EF4-FFF2-40B4-BE49-F238E27FC236}">
                <a16:creationId xmlns:a16="http://schemas.microsoft.com/office/drawing/2014/main" id="{585D2817-4104-4C3E-91DD-E06234526F69}"/>
              </a:ext>
            </a:extLst>
          </p:cNvPr>
          <p:cNvSpPr/>
          <p:nvPr/>
        </p:nvSpPr>
        <p:spPr>
          <a:xfrm>
            <a:off x="251670" y="0"/>
            <a:ext cx="8472880" cy="6857999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F2E4ABD-E095-4847-8D36-4B4DAE4598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600" y="127247"/>
            <a:ext cx="1173821" cy="1173821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BF3457A7-CDC5-41CF-B4B9-ECA4353CA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272" y="202264"/>
            <a:ext cx="1173821" cy="117382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77206FBC-02D5-4D79-9CF2-EADC2490A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458" y="136988"/>
            <a:ext cx="1173821" cy="1173821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ED3CB2EF-BA41-493E-9CEA-A01B6E48F631}"/>
              </a:ext>
            </a:extLst>
          </p:cNvPr>
          <p:cNvSpPr/>
          <p:nvPr/>
        </p:nvSpPr>
        <p:spPr>
          <a:xfrm>
            <a:off x="2098847" y="1350518"/>
            <a:ext cx="4622334" cy="7103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/>
              <a:t>Portal web,  Aplicación móvil 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3C473EF4-6BAC-4AF2-A60E-8FF39A739C72}"/>
              </a:ext>
            </a:extLst>
          </p:cNvPr>
          <p:cNvSpPr/>
          <p:nvPr/>
        </p:nvSpPr>
        <p:spPr>
          <a:xfrm>
            <a:off x="8296712" y="889233"/>
            <a:ext cx="3240947" cy="6207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Usuarios del negocio</a:t>
            </a:r>
          </a:p>
          <a:p>
            <a:pPr algn="ctr"/>
            <a:r>
              <a:rPr lang="es-ES" dirty="0"/>
              <a:t>Cliente, Empleados, Gerente</a:t>
            </a:r>
            <a:endParaRPr lang="es-419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B6072F4-34F5-42F9-B785-5DF5AD292FC9}"/>
              </a:ext>
            </a:extLst>
          </p:cNvPr>
          <p:cNvSpPr/>
          <p:nvPr/>
        </p:nvSpPr>
        <p:spPr>
          <a:xfrm>
            <a:off x="8296708" y="1772413"/>
            <a:ext cx="3240947" cy="6207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Aplicaciones del SOA</a:t>
            </a:r>
            <a:endParaRPr lang="es-419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DB2BECAB-7D4C-4F9E-B5BF-7A85890A0635}"/>
              </a:ext>
            </a:extLst>
          </p:cNvPr>
          <p:cNvSpPr/>
          <p:nvPr/>
        </p:nvSpPr>
        <p:spPr>
          <a:xfrm>
            <a:off x="8296709" y="2655593"/>
            <a:ext cx="3240947" cy="6207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Servicios de presentación</a:t>
            </a:r>
            <a:endParaRPr lang="es-419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D9D42FCA-A9D8-4A76-AD52-BEEF0B5B33B5}"/>
              </a:ext>
            </a:extLst>
          </p:cNvPr>
          <p:cNvSpPr/>
          <p:nvPr/>
        </p:nvSpPr>
        <p:spPr>
          <a:xfrm>
            <a:off x="8296709" y="3748806"/>
            <a:ext cx="3240947" cy="62078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Procesos del negocio</a:t>
            </a:r>
            <a:endParaRPr lang="es-419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E5F2BDEC-F0F0-4943-A704-37BE19FB39CD}"/>
              </a:ext>
            </a:extLst>
          </p:cNvPr>
          <p:cNvSpPr/>
          <p:nvPr/>
        </p:nvSpPr>
        <p:spPr>
          <a:xfrm>
            <a:off x="8273331" y="4761238"/>
            <a:ext cx="3240947" cy="103743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Servicios</a:t>
            </a:r>
          </a:p>
          <a:p>
            <a:pPr algn="ctr"/>
            <a:r>
              <a:rPr lang="es-419" dirty="0"/>
              <a:t>Base de Datos MySQL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D7A51004-F3D4-4221-9AAB-C498BD2A98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167" y="5305246"/>
            <a:ext cx="1418439" cy="141843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9CBEB1E3-95AF-4FE8-90B9-10F5BEE114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4900" y="5282266"/>
            <a:ext cx="1418439" cy="141843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CE6AAFD7-CA4A-4973-91A4-737BBA3E6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0795" y="5317001"/>
            <a:ext cx="1418439" cy="1418439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57D5500B-1D9B-4970-9050-F8CA03BDE1C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48038"/>
          <a:stretch/>
        </p:blipFill>
        <p:spPr>
          <a:xfrm>
            <a:off x="2752860" y="2131777"/>
            <a:ext cx="3369016" cy="10895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694303FC-F788-42F4-84E4-3D4A98AE69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860" y="3229207"/>
            <a:ext cx="1556811" cy="15668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FF14642B-D9AB-4D47-B30A-BAE1B1C9C3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7241" y="3129666"/>
            <a:ext cx="1629446" cy="17127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131AACC3-5740-42A2-BF34-6A00657DCA5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1" r="48811"/>
          <a:stretch/>
        </p:blipFill>
        <p:spPr>
          <a:xfrm>
            <a:off x="3168692" y="3519073"/>
            <a:ext cx="2537351" cy="8505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B5A5D7E6-ECFC-4B20-8E5F-F579C27A9343}"/>
              </a:ext>
            </a:extLst>
          </p:cNvPr>
          <p:cNvSpPr/>
          <p:nvPr/>
        </p:nvSpPr>
        <p:spPr>
          <a:xfrm>
            <a:off x="851671" y="4939118"/>
            <a:ext cx="1312818" cy="859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Registrar cliente o producto</a:t>
            </a:r>
            <a:endParaRPr lang="es-419" dirty="0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E4CC3E73-B929-4042-B9A7-36D371B92752}"/>
              </a:ext>
            </a:extLst>
          </p:cNvPr>
          <p:cNvSpPr/>
          <p:nvPr/>
        </p:nvSpPr>
        <p:spPr>
          <a:xfrm>
            <a:off x="6521173" y="4952245"/>
            <a:ext cx="1312818" cy="859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Eliminar cliente o </a:t>
            </a:r>
            <a:r>
              <a:rPr lang="es-ES" dirty="0" err="1"/>
              <a:t>produto</a:t>
            </a:r>
            <a:endParaRPr lang="es-419" dirty="0"/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11436E97-31F7-451B-97F2-6985379C91F7}"/>
              </a:ext>
            </a:extLst>
          </p:cNvPr>
          <p:cNvSpPr/>
          <p:nvPr/>
        </p:nvSpPr>
        <p:spPr>
          <a:xfrm>
            <a:off x="2825133" y="4545448"/>
            <a:ext cx="1312818" cy="859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Editar cliente o producto</a:t>
            </a:r>
            <a:endParaRPr lang="es-419" dirty="0"/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2A07C860-4E9D-48D7-BE93-BB4BA404649A}"/>
              </a:ext>
            </a:extLst>
          </p:cNvPr>
          <p:cNvSpPr/>
          <p:nvPr/>
        </p:nvSpPr>
        <p:spPr>
          <a:xfrm>
            <a:off x="4906760" y="4522467"/>
            <a:ext cx="1312818" cy="8595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 cliente o producto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Dividendo para tecnología</Template>
  <TotalTime>1617</TotalTime>
  <Words>44</Words>
  <Application>Microsoft Office PowerPoint</Application>
  <PresentationFormat>Panorámica</PresentationFormat>
  <Paragraphs>13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Wingdings 2</vt:lpstr>
      <vt:lpstr>Dividendo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Ronald Arauz</dc:creator>
  <cp:lastModifiedBy>Ronald Arauz</cp:lastModifiedBy>
  <cp:revision>5</cp:revision>
  <dcterms:created xsi:type="dcterms:W3CDTF">2025-03-03T15:29:01Z</dcterms:created>
  <dcterms:modified xsi:type="dcterms:W3CDTF">2025-03-04T18:26:14Z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