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5" r:id="rId33"/>
    <p:sldId id="286" r:id="rId34"/>
  </p:sldIdLst>
  <p:sldSz cx="9144000" cy="6858000" type="screen4x3"/>
  <p:notesSz cx="7088188" cy="102235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28E2E-D89B-476B-A188-7E8BADD425B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2115376-D2D6-4AC5-B949-A5CE2FFB21D0}">
      <dgm:prSet phldrT="[Texto]"/>
      <dgm:spPr/>
      <dgm:t>
        <a:bodyPr/>
        <a:lstStyle/>
        <a:p>
          <a:r>
            <a:rPr lang="pt-BR" smtClean="0"/>
            <a:t>Fib(4)</a:t>
          </a:r>
          <a:endParaRPr lang="pt-BR" dirty="0"/>
        </a:p>
      </dgm:t>
    </dgm:pt>
    <dgm:pt modelId="{3C77BB7A-6D15-438B-AD4E-268B10A56F98}" type="parTrans" cxnId="{31695F84-9797-4E5C-A052-90C124A61B42}">
      <dgm:prSet/>
      <dgm:spPr/>
      <dgm:t>
        <a:bodyPr/>
        <a:lstStyle/>
        <a:p>
          <a:endParaRPr lang="pt-BR"/>
        </a:p>
      </dgm:t>
    </dgm:pt>
    <dgm:pt modelId="{6FAD293C-4756-4068-BE63-05D8CAF5AC0D}" type="sibTrans" cxnId="{31695F84-9797-4E5C-A052-90C124A61B42}">
      <dgm:prSet/>
      <dgm:spPr/>
      <dgm:t>
        <a:bodyPr/>
        <a:lstStyle/>
        <a:p>
          <a:endParaRPr lang="pt-BR"/>
        </a:p>
      </dgm:t>
    </dgm:pt>
    <dgm:pt modelId="{837EED16-902E-40BD-A9FA-FBEE0B19066D}">
      <dgm:prSet phldrT="[Texto]"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(3)</a:t>
          </a:r>
          <a:endParaRPr lang="pt-BR" dirty="0"/>
        </a:p>
      </dgm:t>
    </dgm:pt>
    <dgm:pt modelId="{78256F1C-0FF4-473A-8C46-6DCEEF195EC9}" type="parTrans" cxnId="{00766A52-F284-4C93-95D5-BF401250C9ED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7CE39EA6-2150-4387-9CB5-7D2AD0F55181}" type="sibTrans" cxnId="{00766A52-F284-4C93-95D5-BF401250C9ED}">
      <dgm:prSet/>
      <dgm:spPr/>
      <dgm:t>
        <a:bodyPr/>
        <a:lstStyle/>
        <a:p>
          <a:endParaRPr lang="pt-BR"/>
        </a:p>
      </dgm:t>
    </dgm:pt>
    <dgm:pt modelId="{29F0738C-4C67-47FA-8FAB-48DB708EEBE4}">
      <dgm:prSet phldrT="[Texto]"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(2)</a:t>
          </a:r>
          <a:endParaRPr lang="pt-BR" dirty="0"/>
        </a:p>
      </dgm:t>
    </dgm:pt>
    <dgm:pt modelId="{D9885F14-7F95-4B25-BF14-A1556F76DD38}" type="parTrans" cxnId="{4DAE4FF3-D2FE-49F9-B309-62E5F39F59F9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EBA34719-C03A-42F9-8C4D-BC72698F46A3}" type="sibTrans" cxnId="{4DAE4FF3-D2FE-49F9-B309-62E5F39F59F9}">
      <dgm:prSet/>
      <dgm:spPr/>
      <dgm:t>
        <a:bodyPr/>
        <a:lstStyle/>
        <a:p>
          <a:endParaRPr lang="pt-BR"/>
        </a:p>
      </dgm:t>
    </dgm:pt>
    <dgm:pt modelId="{A8056696-D181-419E-AA1F-F3599EDC54B5}">
      <dgm:prSet phldrT="[Texto]"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(1)</a:t>
          </a:r>
          <a:endParaRPr lang="pt-BR" dirty="0"/>
        </a:p>
      </dgm:t>
    </dgm:pt>
    <dgm:pt modelId="{1C0445E6-28D6-497B-ADAD-C734290E7C5A}" type="parTrans" cxnId="{033560A1-9A05-4D57-8A61-527F1E5650DA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EE250005-BA66-4576-8890-E97134303D0D}" type="sibTrans" cxnId="{033560A1-9A05-4D57-8A61-527F1E5650DA}">
      <dgm:prSet/>
      <dgm:spPr/>
      <dgm:t>
        <a:bodyPr/>
        <a:lstStyle/>
        <a:p>
          <a:endParaRPr lang="pt-BR"/>
        </a:p>
      </dgm:t>
    </dgm:pt>
    <dgm:pt modelId="{F9E1F7E7-43BA-4A4F-BB12-ED206F8865E4}">
      <dgm:prSet phldrT="[Texto]"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(2)</a:t>
          </a:r>
          <a:endParaRPr lang="pt-BR" dirty="0"/>
        </a:p>
      </dgm:t>
    </dgm:pt>
    <dgm:pt modelId="{CC8A7048-5C5A-4730-902D-A2EA6B2D6823}" type="parTrans" cxnId="{243C54D5-B366-4EFB-BCD9-083701992317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9EB699D5-2F52-4C90-98C0-92C70FA1016B}" type="sibTrans" cxnId="{243C54D5-B366-4EFB-BCD9-083701992317}">
      <dgm:prSet/>
      <dgm:spPr/>
      <dgm:t>
        <a:bodyPr/>
        <a:lstStyle/>
        <a:p>
          <a:endParaRPr lang="pt-BR"/>
        </a:p>
      </dgm:t>
    </dgm:pt>
    <dgm:pt modelId="{4A414BA7-B20F-4E55-ACE7-06B07B671A69}">
      <dgm:prSet phldrT="[Texto]"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(1)</a:t>
          </a:r>
          <a:endParaRPr lang="pt-BR" dirty="0"/>
        </a:p>
      </dgm:t>
    </dgm:pt>
    <dgm:pt modelId="{96E06078-F30C-49BA-BFC5-0E6D799F1979}" type="parTrans" cxnId="{A500F986-A41F-4DBE-A812-CCF03117A6F2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C1A0569F-5A61-43F8-B84C-5B4776A50780}" type="sibTrans" cxnId="{A500F986-A41F-4DBE-A812-CCF03117A6F2}">
      <dgm:prSet/>
      <dgm:spPr/>
      <dgm:t>
        <a:bodyPr/>
        <a:lstStyle/>
        <a:p>
          <a:endParaRPr lang="pt-BR"/>
        </a:p>
      </dgm:t>
    </dgm:pt>
    <dgm:pt modelId="{028FBAD1-246D-4A76-8E2F-B1EC440B1383}">
      <dgm:prSet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(0)</a:t>
          </a:r>
          <a:endParaRPr lang="pt-BR" dirty="0"/>
        </a:p>
      </dgm:t>
    </dgm:pt>
    <dgm:pt modelId="{84FA6D06-F8DB-41AC-95C2-7290F2F9D749}" type="parTrans" cxnId="{65857BEB-3660-471C-939C-C620B039A12A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4BC28434-508F-445A-900B-CE8448A2ABEB}" type="sibTrans" cxnId="{65857BEB-3660-471C-939C-C620B039A12A}">
      <dgm:prSet/>
      <dgm:spPr/>
      <dgm:t>
        <a:bodyPr/>
        <a:lstStyle/>
        <a:p>
          <a:endParaRPr lang="pt-BR"/>
        </a:p>
      </dgm:t>
    </dgm:pt>
    <dgm:pt modelId="{409BCF93-FE85-41CF-A2EC-139C61E5B444}">
      <dgm:prSet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(1)</a:t>
          </a:r>
          <a:endParaRPr lang="pt-BR" dirty="0"/>
        </a:p>
      </dgm:t>
    </dgm:pt>
    <dgm:pt modelId="{D336F928-7315-45E2-8730-3884434F13F1}" type="parTrans" cxnId="{47AD03F8-0E11-4A97-8E61-2039E6FDB373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21D0688E-718D-452B-B290-F0FED150A61E}" type="sibTrans" cxnId="{47AD03F8-0E11-4A97-8E61-2039E6FDB373}">
      <dgm:prSet/>
      <dgm:spPr/>
      <dgm:t>
        <a:bodyPr/>
        <a:lstStyle/>
        <a:p>
          <a:endParaRPr lang="pt-BR"/>
        </a:p>
      </dgm:t>
    </dgm:pt>
    <dgm:pt modelId="{183DD5AA-61CB-4116-8EF1-7FB72027CF64}">
      <dgm:prSet/>
      <dgm:spPr/>
      <dgm:t>
        <a:bodyPr/>
        <a:lstStyle/>
        <a:p>
          <a:r>
            <a:rPr lang="pt-BR" dirty="0" err="1" smtClean="0"/>
            <a:t>Fib</a:t>
          </a:r>
          <a:r>
            <a:rPr lang="pt-BR" dirty="0" smtClean="0"/>
            <a:t>(0)</a:t>
          </a:r>
          <a:endParaRPr lang="pt-BR" dirty="0"/>
        </a:p>
      </dgm:t>
    </dgm:pt>
    <dgm:pt modelId="{74B9D528-4F71-4B64-994A-C3513CBCBDC4}" type="parTrans" cxnId="{74951A05-8A41-4E4B-A4E4-6CD15317A90E}">
      <dgm:prSet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336078DD-81B5-4502-92F7-931483609F1B}" type="sibTrans" cxnId="{74951A05-8A41-4E4B-A4E4-6CD15317A90E}">
      <dgm:prSet/>
      <dgm:spPr/>
      <dgm:t>
        <a:bodyPr/>
        <a:lstStyle/>
        <a:p>
          <a:endParaRPr lang="pt-BR"/>
        </a:p>
      </dgm:t>
    </dgm:pt>
    <dgm:pt modelId="{22D8A032-534A-4921-9D56-A4B7A6731F87}" type="pres">
      <dgm:prSet presAssocID="{D4428E2E-D89B-476B-A188-7E8BADD425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4EBC82A-6F57-4518-AD61-E9A2FE61F275}" type="pres">
      <dgm:prSet presAssocID="{82115376-D2D6-4AC5-B949-A5CE2FFB21D0}" presName="hierRoot1" presStyleCnt="0"/>
      <dgm:spPr/>
    </dgm:pt>
    <dgm:pt modelId="{8ADE959E-0B15-4D3E-88BB-0E2DF9A9593B}" type="pres">
      <dgm:prSet presAssocID="{82115376-D2D6-4AC5-B949-A5CE2FFB21D0}" presName="composite" presStyleCnt="0"/>
      <dgm:spPr/>
    </dgm:pt>
    <dgm:pt modelId="{E97E54EE-56B0-486D-9A39-922D3519F476}" type="pres">
      <dgm:prSet presAssocID="{82115376-D2D6-4AC5-B949-A5CE2FFB21D0}" presName="image" presStyleLbl="node0" presStyleIdx="0" presStyleCnt="1"/>
      <dgm:spPr>
        <a:ln>
          <a:solidFill>
            <a:schemeClr val="tx1"/>
          </a:solidFill>
        </a:ln>
      </dgm:spPr>
    </dgm:pt>
    <dgm:pt modelId="{380DA506-A04D-4ECF-AE9C-79188FE91BCA}" type="pres">
      <dgm:prSet presAssocID="{82115376-D2D6-4AC5-B949-A5CE2FFB21D0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744F17-0A39-4B96-9F4B-48E264D5F323}" type="pres">
      <dgm:prSet presAssocID="{82115376-D2D6-4AC5-B949-A5CE2FFB21D0}" presName="hierChild2" presStyleCnt="0"/>
      <dgm:spPr/>
    </dgm:pt>
    <dgm:pt modelId="{F6A3C9E9-6C88-4DED-8352-579E033DEBA9}" type="pres">
      <dgm:prSet presAssocID="{78256F1C-0FF4-473A-8C46-6DCEEF195EC9}" presName="Name10" presStyleLbl="parChTrans1D2" presStyleIdx="0" presStyleCnt="2"/>
      <dgm:spPr/>
      <dgm:t>
        <a:bodyPr/>
        <a:lstStyle/>
        <a:p>
          <a:endParaRPr lang="pt-BR"/>
        </a:p>
      </dgm:t>
    </dgm:pt>
    <dgm:pt modelId="{59669584-0F7E-4CB8-9329-9DFA5459FB03}" type="pres">
      <dgm:prSet presAssocID="{837EED16-902E-40BD-A9FA-FBEE0B19066D}" presName="hierRoot2" presStyleCnt="0"/>
      <dgm:spPr/>
    </dgm:pt>
    <dgm:pt modelId="{24529A0B-01B9-437D-A279-CE06EACE8652}" type="pres">
      <dgm:prSet presAssocID="{837EED16-902E-40BD-A9FA-FBEE0B19066D}" presName="composite2" presStyleCnt="0"/>
      <dgm:spPr/>
    </dgm:pt>
    <dgm:pt modelId="{02E180C6-FBB6-4895-B17E-F1D745404E4D}" type="pres">
      <dgm:prSet presAssocID="{837EED16-902E-40BD-A9FA-FBEE0B19066D}" presName="image2" presStyleLbl="node2" presStyleIdx="0" presStyleCnt="2"/>
      <dgm:spPr>
        <a:ln>
          <a:solidFill>
            <a:schemeClr val="tx1"/>
          </a:solidFill>
        </a:ln>
      </dgm:spPr>
    </dgm:pt>
    <dgm:pt modelId="{86275BB1-D43B-4A4C-8B1E-61B49B8DE661}" type="pres">
      <dgm:prSet presAssocID="{837EED16-902E-40BD-A9FA-FBEE0B19066D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A7B382-A253-4A55-AA44-D1B7AF7820F9}" type="pres">
      <dgm:prSet presAssocID="{837EED16-902E-40BD-A9FA-FBEE0B19066D}" presName="hierChild3" presStyleCnt="0"/>
      <dgm:spPr/>
    </dgm:pt>
    <dgm:pt modelId="{92B91453-61F2-492A-BABB-6F3D909F3F8E}" type="pres">
      <dgm:prSet presAssocID="{D9885F14-7F95-4B25-BF14-A1556F76DD38}" presName="Name17" presStyleLbl="parChTrans1D3" presStyleIdx="0" presStyleCnt="4"/>
      <dgm:spPr/>
      <dgm:t>
        <a:bodyPr/>
        <a:lstStyle/>
        <a:p>
          <a:endParaRPr lang="pt-BR"/>
        </a:p>
      </dgm:t>
    </dgm:pt>
    <dgm:pt modelId="{BC7D229C-52AC-464B-87BC-62C130FB8762}" type="pres">
      <dgm:prSet presAssocID="{29F0738C-4C67-47FA-8FAB-48DB708EEBE4}" presName="hierRoot3" presStyleCnt="0"/>
      <dgm:spPr/>
    </dgm:pt>
    <dgm:pt modelId="{788335EA-4E02-4257-A081-7CDF0ED2138B}" type="pres">
      <dgm:prSet presAssocID="{29F0738C-4C67-47FA-8FAB-48DB708EEBE4}" presName="composite3" presStyleCnt="0"/>
      <dgm:spPr/>
    </dgm:pt>
    <dgm:pt modelId="{04DE6488-22F3-4DCC-8049-44CDAAF07A3F}" type="pres">
      <dgm:prSet presAssocID="{29F0738C-4C67-47FA-8FAB-48DB708EEBE4}" presName="image3" presStyleLbl="node3" presStyleIdx="0" presStyleCnt="4"/>
      <dgm:spPr>
        <a:ln>
          <a:solidFill>
            <a:schemeClr val="tx1"/>
          </a:solidFill>
        </a:ln>
      </dgm:spPr>
    </dgm:pt>
    <dgm:pt modelId="{E7243523-0F6D-475A-9028-10C7D3C83FCD}" type="pres">
      <dgm:prSet presAssocID="{29F0738C-4C67-47FA-8FAB-48DB708EEBE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E9562E-84AB-412C-BD40-F4B5F2BC16B5}" type="pres">
      <dgm:prSet presAssocID="{29F0738C-4C67-47FA-8FAB-48DB708EEBE4}" presName="hierChild4" presStyleCnt="0"/>
      <dgm:spPr/>
    </dgm:pt>
    <dgm:pt modelId="{10D61CA0-1139-42DE-BD84-9BF348624670}" type="pres">
      <dgm:prSet presAssocID="{D336F928-7315-45E2-8730-3884434F13F1}" presName="Name23" presStyleLbl="parChTrans1D4" presStyleIdx="0" presStyleCnt="2"/>
      <dgm:spPr/>
      <dgm:t>
        <a:bodyPr/>
        <a:lstStyle/>
        <a:p>
          <a:endParaRPr lang="pt-BR"/>
        </a:p>
      </dgm:t>
    </dgm:pt>
    <dgm:pt modelId="{2208C2E2-1C23-4454-91C4-83B625FB5C32}" type="pres">
      <dgm:prSet presAssocID="{409BCF93-FE85-41CF-A2EC-139C61E5B444}" presName="hierRoot4" presStyleCnt="0"/>
      <dgm:spPr/>
    </dgm:pt>
    <dgm:pt modelId="{009D8C7C-7ED9-4FA7-B685-53D0C4D5FDB2}" type="pres">
      <dgm:prSet presAssocID="{409BCF93-FE85-41CF-A2EC-139C61E5B444}" presName="composite4" presStyleCnt="0"/>
      <dgm:spPr/>
    </dgm:pt>
    <dgm:pt modelId="{770E362A-915C-4213-B57C-622338FC5FE8}" type="pres">
      <dgm:prSet presAssocID="{409BCF93-FE85-41CF-A2EC-139C61E5B444}" presName="image4" presStyleLbl="node4" presStyleIdx="0" presStyleCnt="2"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9CEDBCD0-35D9-40BD-ADDC-AF058A7DBA22}" type="pres">
      <dgm:prSet presAssocID="{409BCF93-FE85-41CF-A2EC-139C61E5B444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E102F2-495E-4883-BC36-DD891FDD6BFD}" type="pres">
      <dgm:prSet presAssocID="{409BCF93-FE85-41CF-A2EC-139C61E5B444}" presName="hierChild5" presStyleCnt="0"/>
      <dgm:spPr/>
    </dgm:pt>
    <dgm:pt modelId="{E172EF05-CFFD-4C32-99EF-B95EBEEE51B7}" type="pres">
      <dgm:prSet presAssocID="{74B9D528-4F71-4B64-994A-C3513CBCBDC4}" presName="Name23" presStyleLbl="parChTrans1D4" presStyleIdx="1" presStyleCnt="2"/>
      <dgm:spPr/>
      <dgm:t>
        <a:bodyPr/>
        <a:lstStyle/>
        <a:p>
          <a:endParaRPr lang="pt-BR"/>
        </a:p>
      </dgm:t>
    </dgm:pt>
    <dgm:pt modelId="{A4C17576-C83C-4629-BB53-6F8D35A2F299}" type="pres">
      <dgm:prSet presAssocID="{183DD5AA-61CB-4116-8EF1-7FB72027CF64}" presName="hierRoot4" presStyleCnt="0"/>
      <dgm:spPr/>
    </dgm:pt>
    <dgm:pt modelId="{240320B0-3C3D-4E43-861E-7554C3835B8C}" type="pres">
      <dgm:prSet presAssocID="{183DD5AA-61CB-4116-8EF1-7FB72027CF64}" presName="composite4" presStyleCnt="0"/>
      <dgm:spPr/>
    </dgm:pt>
    <dgm:pt modelId="{BB5899D5-6DE3-4060-BAFF-F6EB332E3773}" type="pres">
      <dgm:prSet presAssocID="{183DD5AA-61CB-4116-8EF1-7FB72027CF64}" presName="image4" presStyleLbl="node4" presStyleIdx="1" presStyleCnt="2"/>
      <dgm:spPr>
        <a:ln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8ECA57FD-A255-410E-BFEB-80FFB3DBE9BC}" type="pres">
      <dgm:prSet presAssocID="{183DD5AA-61CB-4116-8EF1-7FB72027CF64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EF767-2F3C-4E8D-A219-0234ADFB0750}" type="pres">
      <dgm:prSet presAssocID="{183DD5AA-61CB-4116-8EF1-7FB72027CF64}" presName="hierChild5" presStyleCnt="0"/>
      <dgm:spPr/>
    </dgm:pt>
    <dgm:pt modelId="{51403D56-91DA-4CCD-8AFE-2166EA6FA316}" type="pres">
      <dgm:prSet presAssocID="{1C0445E6-28D6-497B-ADAD-C734290E7C5A}" presName="Name17" presStyleLbl="parChTrans1D3" presStyleIdx="1" presStyleCnt="4"/>
      <dgm:spPr/>
      <dgm:t>
        <a:bodyPr/>
        <a:lstStyle/>
        <a:p>
          <a:endParaRPr lang="pt-BR"/>
        </a:p>
      </dgm:t>
    </dgm:pt>
    <dgm:pt modelId="{148A4629-2417-4504-AEC6-008AF6F2D55F}" type="pres">
      <dgm:prSet presAssocID="{A8056696-D181-419E-AA1F-F3599EDC54B5}" presName="hierRoot3" presStyleCnt="0"/>
      <dgm:spPr/>
    </dgm:pt>
    <dgm:pt modelId="{15E1E2DE-FD9F-4F8A-9DA0-18D4616CA181}" type="pres">
      <dgm:prSet presAssocID="{A8056696-D181-419E-AA1F-F3599EDC54B5}" presName="composite3" presStyleCnt="0"/>
      <dgm:spPr/>
    </dgm:pt>
    <dgm:pt modelId="{EEECFE81-C0FB-4E0F-97B3-7E990C368087}" type="pres">
      <dgm:prSet presAssocID="{A8056696-D181-419E-AA1F-F3599EDC54B5}" presName="image3" presStyleLbl="node3" presStyleIdx="1" presStyleCnt="4"/>
      <dgm:spPr>
        <a:ln>
          <a:solidFill>
            <a:schemeClr val="tx1"/>
          </a:solidFill>
        </a:ln>
      </dgm:spPr>
    </dgm:pt>
    <dgm:pt modelId="{29E69263-442E-4622-BBA9-BDE72EF90C31}" type="pres">
      <dgm:prSet presAssocID="{A8056696-D181-419E-AA1F-F3599EDC54B5}" presName="text3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869BBB-8F27-4DE2-9805-05015CF906C9}" type="pres">
      <dgm:prSet presAssocID="{A8056696-D181-419E-AA1F-F3599EDC54B5}" presName="hierChild4" presStyleCnt="0"/>
      <dgm:spPr/>
    </dgm:pt>
    <dgm:pt modelId="{47B74A31-7396-44C3-9AD6-2F8A2C6A186B}" type="pres">
      <dgm:prSet presAssocID="{CC8A7048-5C5A-4730-902D-A2EA6B2D6823}" presName="Name10" presStyleLbl="parChTrans1D2" presStyleIdx="1" presStyleCnt="2"/>
      <dgm:spPr/>
      <dgm:t>
        <a:bodyPr/>
        <a:lstStyle/>
        <a:p>
          <a:endParaRPr lang="pt-BR"/>
        </a:p>
      </dgm:t>
    </dgm:pt>
    <dgm:pt modelId="{8AC0AF65-369A-4D58-AEC6-5E78702B8A30}" type="pres">
      <dgm:prSet presAssocID="{F9E1F7E7-43BA-4A4F-BB12-ED206F8865E4}" presName="hierRoot2" presStyleCnt="0"/>
      <dgm:spPr/>
    </dgm:pt>
    <dgm:pt modelId="{7804C356-BF9D-4C70-B468-E428172B01BF}" type="pres">
      <dgm:prSet presAssocID="{F9E1F7E7-43BA-4A4F-BB12-ED206F8865E4}" presName="composite2" presStyleCnt="0"/>
      <dgm:spPr/>
    </dgm:pt>
    <dgm:pt modelId="{A530701B-7D23-4B58-AB59-01913CD47927}" type="pres">
      <dgm:prSet presAssocID="{F9E1F7E7-43BA-4A4F-BB12-ED206F8865E4}" presName="image2" presStyleLbl="node2" presStyleIdx="1" presStyleCnt="2"/>
      <dgm:spPr>
        <a:ln>
          <a:solidFill>
            <a:schemeClr val="tx1"/>
          </a:solidFill>
        </a:ln>
      </dgm:spPr>
    </dgm:pt>
    <dgm:pt modelId="{487F2101-A59A-4B99-A225-B5C10F8CD3C1}" type="pres">
      <dgm:prSet presAssocID="{F9E1F7E7-43BA-4A4F-BB12-ED206F8865E4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03502B-A5C3-4072-BDD5-B9CBAE70F601}" type="pres">
      <dgm:prSet presAssocID="{F9E1F7E7-43BA-4A4F-BB12-ED206F8865E4}" presName="hierChild3" presStyleCnt="0"/>
      <dgm:spPr/>
    </dgm:pt>
    <dgm:pt modelId="{1034B629-6C06-4293-9EC3-BA80DAF681FF}" type="pres">
      <dgm:prSet presAssocID="{96E06078-F30C-49BA-BFC5-0E6D799F1979}" presName="Name17" presStyleLbl="parChTrans1D3" presStyleIdx="2" presStyleCnt="4"/>
      <dgm:spPr/>
      <dgm:t>
        <a:bodyPr/>
        <a:lstStyle/>
        <a:p>
          <a:endParaRPr lang="pt-BR"/>
        </a:p>
      </dgm:t>
    </dgm:pt>
    <dgm:pt modelId="{08E9F88C-87CC-4338-8066-0155A250D7D5}" type="pres">
      <dgm:prSet presAssocID="{4A414BA7-B20F-4E55-ACE7-06B07B671A69}" presName="hierRoot3" presStyleCnt="0"/>
      <dgm:spPr/>
    </dgm:pt>
    <dgm:pt modelId="{AACF1F90-F736-4A3A-BFB2-A1DC4B796B3F}" type="pres">
      <dgm:prSet presAssocID="{4A414BA7-B20F-4E55-ACE7-06B07B671A69}" presName="composite3" presStyleCnt="0"/>
      <dgm:spPr/>
    </dgm:pt>
    <dgm:pt modelId="{566BC119-2A01-48C6-ABBB-A18D06351941}" type="pres">
      <dgm:prSet presAssocID="{4A414BA7-B20F-4E55-ACE7-06B07B671A69}" presName="image3" presStyleLbl="node3" presStyleIdx="2" presStyleCnt="4"/>
      <dgm:spPr>
        <a:ln>
          <a:solidFill>
            <a:schemeClr val="tx1"/>
          </a:solidFill>
        </a:ln>
      </dgm:spPr>
    </dgm:pt>
    <dgm:pt modelId="{C2BDB662-D8D5-48E4-BF33-2BC90CFD99A5}" type="pres">
      <dgm:prSet presAssocID="{4A414BA7-B20F-4E55-ACE7-06B07B671A69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46DF7C-4372-46CA-AC1C-D14110486C59}" type="pres">
      <dgm:prSet presAssocID="{4A414BA7-B20F-4E55-ACE7-06B07B671A69}" presName="hierChild4" presStyleCnt="0"/>
      <dgm:spPr/>
    </dgm:pt>
    <dgm:pt modelId="{BD9904AA-E62D-43CD-9105-D07998445B3C}" type="pres">
      <dgm:prSet presAssocID="{84FA6D06-F8DB-41AC-95C2-7290F2F9D749}" presName="Name17" presStyleLbl="parChTrans1D3" presStyleIdx="3" presStyleCnt="4"/>
      <dgm:spPr/>
      <dgm:t>
        <a:bodyPr/>
        <a:lstStyle/>
        <a:p>
          <a:endParaRPr lang="pt-BR"/>
        </a:p>
      </dgm:t>
    </dgm:pt>
    <dgm:pt modelId="{4F1D8E23-6A0E-43F8-9417-F0348852797F}" type="pres">
      <dgm:prSet presAssocID="{028FBAD1-246D-4A76-8E2F-B1EC440B1383}" presName="hierRoot3" presStyleCnt="0"/>
      <dgm:spPr/>
    </dgm:pt>
    <dgm:pt modelId="{C9A25CD8-76B5-4229-BA16-15BCBA998807}" type="pres">
      <dgm:prSet presAssocID="{028FBAD1-246D-4A76-8E2F-B1EC440B1383}" presName="composite3" presStyleCnt="0"/>
      <dgm:spPr/>
    </dgm:pt>
    <dgm:pt modelId="{F9758D04-BFD8-4FDD-8520-8DA1F91584DD}" type="pres">
      <dgm:prSet presAssocID="{028FBAD1-246D-4A76-8E2F-B1EC440B1383}" presName="image3" presStyleLbl="node3" presStyleIdx="3" presStyleCnt="4"/>
      <dgm:spPr>
        <a:solidFill>
          <a:schemeClr val="accent1"/>
        </a:solidFill>
        <a:ln>
          <a:solidFill>
            <a:schemeClr val="tx1"/>
          </a:solidFill>
        </a:ln>
      </dgm:spPr>
    </dgm:pt>
    <dgm:pt modelId="{E1CA8605-AF3D-4FE4-87C5-B04B6313CB2F}" type="pres">
      <dgm:prSet presAssocID="{028FBAD1-246D-4A76-8E2F-B1EC440B1383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2887E4-79DB-48EF-BC1A-2A6C2003A546}" type="pres">
      <dgm:prSet presAssocID="{028FBAD1-246D-4A76-8E2F-B1EC440B1383}" presName="hierChild4" presStyleCnt="0"/>
      <dgm:spPr/>
    </dgm:pt>
  </dgm:ptLst>
  <dgm:cxnLst>
    <dgm:cxn modelId="{A834E9EB-B945-439A-BCC4-94162C5BCFE8}" type="presOf" srcId="{409BCF93-FE85-41CF-A2EC-139C61E5B444}" destId="{9CEDBCD0-35D9-40BD-ADDC-AF058A7DBA22}" srcOrd="0" destOrd="0" presId="urn:microsoft.com/office/officeart/2009/layout/CirclePictureHierarchy"/>
    <dgm:cxn modelId="{AC92B01C-4106-4644-9975-A8533A6CE35E}" type="presOf" srcId="{183DD5AA-61CB-4116-8EF1-7FB72027CF64}" destId="{8ECA57FD-A255-410E-BFEB-80FFB3DBE9BC}" srcOrd="0" destOrd="0" presId="urn:microsoft.com/office/officeart/2009/layout/CirclePictureHierarchy"/>
    <dgm:cxn modelId="{EB93C182-A0AC-4876-A9CC-0CEDDADDF978}" type="presOf" srcId="{CC8A7048-5C5A-4730-902D-A2EA6B2D6823}" destId="{47B74A31-7396-44C3-9AD6-2F8A2C6A186B}" srcOrd="0" destOrd="0" presId="urn:microsoft.com/office/officeart/2009/layout/CirclePictureHierarchy"/>
    <dgm:cxn modelId="{AC993BC3-5E2A-4E5D-8459-1A43347ABB52}" type="presOf" srcId="{1C0445E6-28D6-497B-ADAD-C734290E7C5A}" destId="{51403D56-91DA-4CCD-8AFE-2166EA6FA316}" srcOrd="0" destOrd="0" presId="urn:microsoft.com/office/officeart/2009/layout/CirclePictureHierarchy"/>
    <dgm:cxn modelId="{033560A1-9A05-4D57-8A61-527F1E5650DA}" srcId="{837EED16-902E-40BD-A9FA-FBEE0B19066D}" destId="{A8056696-D181-419E-AA1F-F3599EDC54B5}" srcOrd="1" destOrd="0" parTransId="{1C0445E6-28D6-497B-ADAD-C734290E7C5A}" sibTransId="{EE250005-BA66-4576-8890-E97134303D0D}"/>
    <dgm:cxn modelId="{C8119733-55B7-410D-804A-FDAB98A9195A}" type="presOf" srcId="{D9885F14-7F95-4B25-BF14-A1556F76DD38}" destId="{92B91453-61F2-492A-BABB-6F3D909F3F8E}" srcOrd="0" destOrd="0" presId="urn:microsoft.com/office/officeart/2009/layout/CirclePictureHierarchy"/>
    <dgm:cxn modelId="{938F44AE-73EB-49D3-A430-89160BA32E72}" type="presOf" srcId="{A8056696-D181-419E-AA1F-F3599EDC54B5}" destId="{29E69263-442E-4622-BBA9-BDE72EF90C31}" srcOrd="0" destOrd="0" presId="urn:microsoft.com/office/officeart/2009/layout/CirclePictureHierarchy"/>
    <dgm:cxn modelId="{E5621D75-ACF2-4A1B-B8BF-7792ABB527F1}" type="presOf" srcId="{82115376-D2D6-4AC5-B949-A5CE2FFB21D0}" destId="{380DA506-A04D-4ECF-AE9C-79188FE91BCA}" srcOrd="0" destOrd="0" presId="urn:microsoft.com/office/officeart/2009/layout/CirclePictureHierarchy"/>
    <dgm:cxn modelId="{4B7393CD-8E52-40DE-A4E8-DC96C73652EB}" type="presOf" srcId="{D336F928-7315-45E2-8730-3884434F13F1}" destId="{10D61CA0-1139-42DE-BD84-9BF348624670}" srcOrd="0" destOrd="0" presId="urn:microsoft.com/office/officeart/2009/layout/CirclePictureHierarchy"/>
    <dgm:cxn modelId="{18F8B135-5D61-4748-B1A4-1010B821A781}" type="presOf" srcId="{D4428E2E-D89B-476B-A188-7E8BADD425BA}" destId="{22D8A032-534A-4921-9D56-A4B7A6731F87}" srcOrd="0" destOrd="0" presId="urn:microsoft.com/office/officeart/2009/layout/CirclePictureHierarchy"/>
    <dgm:cxn modelId="{74951A05-8A41-4E4B-A4E4-6CD15317A90E}" srcId="{29F0738C-4C67-47FA-8FAB-48DB708EEBE4}" destId="{183DD5AA-61CB-4116-8EF1-7FB72027CF64}" srcOrd="1" destOrd="0" parTransId="{74B9D528-4F71-4B64-994A-C3513CBCBDC4}" sibTransId="{336078DD-81B5-4502-92F7-931483609F1B}"/>
    <dgm:cxn modelId="{F8915251-121C-4538-A419-9B1ABB993738}" type="presOf" srcId="{4A414BA7-B20F-4E55-ACE7-06B07B671A69}" destId="{C2BDB662-D8D5-48E4-BF33-2BC90CFD99A5}" srcOrd="0" destOrd="0" presId="urn:microsoft.com/office/officeart/2009/layout/CirclePictureHierarchy"/>
    <dgm:cxn modelId="{4DAE4FF3-D2FE-49F9-B309-62E5F39F59F9}" srcId="{837EED16-902E-40BD-A9FA-FBEE0B19066D}" destId="{29F0738C-4C67-47FA-8FAB-48DB708EEBE4}" srcOrd="0" destOrd="0" parTransId="{D9885F14-7F95-4B25-BF14-A1556F76DD38}" sibTransId="{EBA34719-C03A-42F9-8C4D-BC72698F46A3}"/>
    <dgm:cxn modelId="{9DD8B4F9-9BF8-4703-BD72-4C405A8AC5D2}" type="presOf" srcId="{837EED16-902E-40BD-A9FA-FBEE0B19066D}" destId="{86275BB1-D43B-4A4C-8B1E-61B49B8DE661}" srcOrd="0" destOrd="0" presId="urn:microsoft.com/office/officeart/2009/layout/CirclePictureHierarchy"/>
    <dgm:cxn modelId="{3FEE5F4E-027B-4004-8E58-CED94B856E90}" type="presOf" srcId="{84FA6D06-F8DB-41AC-95C2-7290F2F9D749}" destId="{BD9904AA-E62D-43CD-9105-D07998445B3C}" srcOrd="0" destOrd="0" presId="urn:microsoft.com/office/officeart/2009/layout/CirclePictureHierarchy"/>
    <dgm:cxn modelId="{65857BEB-3660-471C-939C-C620B039A12A}" srcId="{F9E1F7E7-43BA-4A4F-BB12-ED206F8865E4}" destId="{028FBAD1-246D-4A76-8E2F-B1EC440B1383}" srcOrd="1" destOrd="0" parTransId="{84FA6D06-F8DB-41AC-95C2-7290F2F9D749}" sibTransId="{4BC28434-508F-445A-900B-CE8448A2ABEB}"/>
    <dgm:cxn modelId="{6501FE65-21F3-4AA4-9AAD-91532B961AEB}" type="presOf" srcId="{74B9D528-4F71-4B64-994A-C3513CBCBDC4}" destId="{E172EF05-CFFD-4C32-99EF-B95EBEEE51B7}" srcOrd="0" destOrd="0" presId="urn:microsoft.com/office/officeart/2009/layout/CirclePictureHierarchy"/>
    <dgm:cxn modelId="{31695F84-9797-4E5C-A052-90C124A61B42}" srcId="{D4428E2E-D89B-476B-A188-7E8BADD425BA}" destId="{82115376-D2D6-4AC5-B949-A5CE2FFB21D0}" srcOrd="0" destOrd="0" parTransId="{3C77BB7A-6D15-438B-AD4E-268B10A56F98}" sibTransId="{6FAD293C-4756-4068-BE63-05D8CAF5AC0D}"/>
    <dgm:cxn modelId="{00766A52-F284-4C93-95D5-BF401250C9ED}" srcId="{82115376-D2D6-4AC5-B949-A5CE2FFB21D0}" destId="{837EED16-902E-40BD-A9FA-FBEE0B19066D}" srcOrd="0" destOrd="0" parTransId="{78256F1C-0FF4-473A-8C46-6DCEEF195EC9}" sibTransId="{7CE39EA6-2150-4387-9CB5-7D2AD0F55181}"/>
    <dgm:cxn modelId="{EFF7759F-A7B1-4547-A22F-E50BE71CD86B}" type="presOf" srcId="{028FBAD1-246D-4A76-8E2F-B1EC440B1383}" destId="{E1CA8605-AF3D-4FE4-87C5-B04B6313CB2F}" srcOrd="0" destOrd="0" presId="urn:microsoft.com/office/officeart/2009/layout/CirclePictureHierarchy"/>
    <dgm:cxn modelId="{47AD03F8-0E11-4A97-8E61-2039E6FDB373}" srcId="{29F0738C-4C67-47FA-8FAB-48DB708EEBE4}" destId="{409BCF93-FE85-41CF-A2EC-139C61E5B444}" srcOrd="0" destOrd="0" parTransId="{D336F928-7315-45E2-8730-3884434F13F1}" sibTransId="{21D0688E-718D-452B-B290-F0FED150A61E}"/>
    <dgm:cxn modelId="{3AF1FAB4-2440-46C9-B855-8AFA689CB2ED}" type="presOf" srcId="{29F0738C-4C67-47FA-8FAB-48DB708EEBE4}" destId="{E7243523-0F6D-475A-9028-10C7D3C83FCD}" srcOrd="0" destOrd="0" presId="urn:microsoft.com/office/officeart/2009/layout/CirclePictureHierarchy"/>
    <dgm:cxn modelId="{A500F986-A41F-4DBE-A812-CCF03117A6F2}" srcId="{F9E1F7E7-43BA-4A4F-BB12-ED206F8865E4}" destId="{4A414BA7-B20F-4E55-ACE7-06B07B671A69}" srcOrd="0" destOrd="0" parTransId="{96E06078-F30C-49BA-BFC5-0E6D799F1979}" sibTransId="{C1A0569F-5A61-43F8-B84C-5B4776A50780}"/>
    <dgm:cxn modelId="{ABD70CFA-F14B-4560-A6F1-BA52D225DD2A}" type="presOf" srcId="{78256F1C-0FF4-473A-8C46-6DCEEF195EC9}" destId="{F6A3C9E9-6C88-4DED-8352-579E033DEBA9}" srcOrd="0" destOrd="0" presId="urn:microsoft.com/office/officeart/2009/layout/CirclePictureHierarchy"/>
    <dgm:cxn modelId="{5837833B-1B43-4B1D-BB14-EEC85577E247}" type="presOf" srcId="{F9E1F7E7-43BA-4A4F-BB12-ED206F8865E4}" destId="{487F2101-A59A-4B99-A225-B5C10F8CD3C1}" srcOrd="0" destOrd="0" presId="urn:microsoft.com/office/officeart/2009/layout/CirclePictureHierarchy"/>
    <dgm:cxn modelId="{243C54D5-B366-4EFB-BCD9-083701992317}" srcId="{82115376-D2D6-4AC5-B949-A5CE2FFB21D0}" destId="{F9E1F7E7-43BA-4A4F-BB12-ED206F8865E4}" srcOrd="1" destOrd="0" parTransId="{CC8A7048-5C5A-4730-902D-A2EA6B2D6823}" sibTransId="{9EB699D5-2F52-4C90-98C0-92C70FA1016B}"/>
    <dgm:cxn modelId="{8F1FB5DA-25CA-4D3D-99C1-711A41DDAF2C}" type="presOf" srcId="{96E06078-F30C-49BA-BFC5-0E6D799F1979}" destId="{1034B629-6C06-4293-9EC3-BA80DAF681FF}" srcOrd="0" destOrd="0" presId="urn:microsoft.com/office/officeart/2009/layout/CirclePictureHierarchy"/>
    <dgm:cxn modelId="{B45437CD-5A3D-491E-AB79-36F50625B850}" type="presParOf" srcId="{22D8A032-534A-4921-9D56-A4B7A6731F87}" destId="{C4EBC82A-6F57-4518-AD61-E9A2FE61F275}" srcOrd="0" destOrd="0" presId="urn:microsoft.com/office/officeart/2009/layout/CirclePictureHierarchy"/>
    <dgm:cxn modelId="{A8B3C22C-00E1-43BD-9ED1-E34FACD99BE1}" type="presParOf" srcId="{C4EBC82A-6F57-4518-AD61-E9A2FE61F275}" destId="{8ADE959E-0B15-4D3E-88BB-0E2DF9A9593B}" srcOrd="0" destOrd="0" presId="urn:microsoft.com/office/officeart/2009/layout/CirclePictureHierarchy"/>
    <dgm:cxn modelId="{EE1BAAF4-3C7C-4DC5-92DF-5879C5B489C6}" type="presParOf" srcId="{8ADE959E-0B15-4D3E-88BB-0E2DF9A9593B}" destId="{E97E54EE-56B0-486D-9A39-922D3519F476}" srcOrd="0" destOrd="0" presId="urn:microsoft.com/office/officeart/2009/layout/CirclePictureHierarchy"/>
    <dgm:cxn modelId="{0A4C448C-8192-4CFC-8AA3-99C1996C149C}" type="presParOf" srcId="{8ADE959E-0B15-4D3E-88BB-0E2DF9A9593B}" destId="{380DA506-A04D-4ECF-AE9C-79188FE91BCA}" srcOrd="1" destOrd="0" presId="urn:microsoft.com/office/officeart/2009/layout/CirclePictureHierarchy"/>
    <dgm:cxn modelId="{B9350623-982A-4EC1-B7C9-91EC1F8A0668}" type="presParOf" srcId="{C4EBC82A-6F57-4518-AD61-E9A2FE61F275}" destId="{24744F17-0A39-4B96-9F4B-48E264D5F323}" srcOrd="1" destOrd="0" presId="urn:microsoft.com/office/officeart/2009/layout/CirclePictureHierarchy"/>
    <dgm:cxn modelId="{15DADE4C-4D03-4921-91B1-39E7934809A3}" type="presParOf" srcId="{24744F17-0A39-4B96-9F4B-48E264D5F323}" destId="{F6A3C9E9-6C88-4DED-8352-579E033DEBA9}" srcOrd="0" destOrd="0" presId="urn:microsoft.com/office/officeart/2009/layout/CirclePictureHierarchy"/>
    <dgm:cxn modelId="{35A742D8-A569-4241-83EC-AD1E6DA7B8D1}" type="presParOf" srcId="{24744F17-0A39-4B96-9F4B-48E264D5F323}" destId="{59669584-0F7E-4CB8-9329-9DFA5459FB03}" srcOrd="1" destOrd="0" presId="urn:microsoft.com/office/officeart/2009/layout/CirclePictureHierarchy"/>
    <dgm:cxn modelId="{16B675FF-E883-42D8-B6F2-6D219FED1586}" type="presParOf" srcId="{59669584-0F7E-4CB8-9329-9DFA5459FB03}" destId="{24529A0B-01B9-437D-A279-CE06EACE8652}" srcOrd="0" destOrd="0" presId="urn:microsoft.com/office/officeart/2009/layout/CirclePictureHierarchy"/>
    <dgm:cxn modelId="{16EE4DC4-C73E-4606-9FA1-A6A0D28B5CBC}" type="presParOf" srcId="{24529A0B-01B9-437D-A279-CE06EACE8652}" destId="{02E180C6-FBB6-4895-B17E-F1D745404E4D}" srcOrd="0" destOrd="0" presId="urn:microsoft.com/office/officeart/2009/layout/CirclePictureHierarchy"/>
    <dgm:cxn modelId="{AB351EC3-7DD0-4679-97A8-1DFF94F793A6}" type="presParOf" srcId="{24529A0B-01B9-437D-A279-CE06EACE8652}" destId="{86275BB1-D43B-4A4C-8B1E-61B49B8DE661}" srcOrd="1" destOrd="0" presId="urn:microsoft.com/office/officeart/2009/layout/CirclePictureHierarchy"/>
    <dgm:cxn modelId="{F2AA3F25-CF6C-4FC3-A74D-CB34A3B6BDAC}" type="presParOf" srcId="{59669584-0F7E-4CB8-9329-9DFA5459FB03}" destId="{10A7B382-A253-4A55-AA44-D1B7AF7820F9}" srcOrd="1" destOrd="0" presId="urn:microsoft.com/office/officeart/2009/layout/CirclePictureHierarchy"/>
    <dgm:cxn modelId="{24DFAB7B-0C21-49CF-B3AA-E11310C81C27}" type="presParOf" srcId="{10A7B382-A253-4A55-AA44-D1B7AF7820F9}" destId="{92B91453-61F2-492A-BABB-6F3D909F3F8E}" srcOrd="0" destOrd="0" presId="urn:microsoft.com/office/officeart/2009/layout/CirclePictureHierarchy"/>
    <dgm:cxn modelId="{830B6F81-8B13-48AC-BECC-344472964FD7}" type="presParOf" srcId="{10A7B382-A253-4A55-AA44-D1B7AF7820F9}" destId="{BC7D229C-52AC-464B-87BC-62C130FB8762}" srcOrd="1" destOrd="0" presId="urn:microsoft.com/office/officeart/2009/layout/CirclePictureHierarchy"/>
    <dgm:cxn modelId="{6FEB3180-24DE-43F3-B84A-44016883107A}" type="presParOf" srcId="{BC7D229C-52AC-464B-87BC-62C130FB8762}" destId="{788335EA-4E02-4257-A081-7CDF0ED2138B}" srcOrd="0" destOrd="0" presId="urn:microsoft.com/office/officeart/2009/layout/CirclePictureHierarchy"/>
    <dgm:cxn modelId="{349EE4C5-8B06-448B-89D7-2239EC5890FD}" type="presParOf" srcId="{788335EA-4E02-4257-A081-7CDF0ED2138B}" destId="{04DE6488-22F3-4DCC-8049-44CDAAF07A3F}" srcOrd="0" destOrd="0" presId="urn:microsoft.com/office/officeart/2009/layout/CirclePictureHierarchy"/>
    <dgm:cxn modelId="{31B6A36D-63FE-49BA-95EA-76D6C91F6C0E}" type="presParOf" srcId="{788335EA-4E02-4257-A081-7CDF0ED2138B}" destId="{E7243523-0F6D-475A-9028-10C7D3C83FCD}" srcOrd="1" destOrd="0" presId="urn:microsoft.com/office/officeart/2009/layout/CirclePictureHierarchy"/>
    <dgm:cxn modelId="{440CAED8-F1B6-4956-89AF-8ACB08778E7A}" type="presParOf" srcId="{BC7D229C-52AC-464B-87BC-62C130FB8762}" destId="{9CE9562E-84AB-412C-BD40-F4B5F2BC16B5}" srcOrd="1" destOrd="0" presId="urn:microsoft.com/office/officeart/2009/layout/CirclePictureHierarchy"/>
    <dgm:cxn modelId="{21EA7718-2496-450B-BE53-46C2F70C3907}" type="presParOf" srcId="{9CE9562E-84AB-412C-BD40-F4B5F2BC16B5}" destId="{10D61CA0-1139-42DE-BD84-9BF348624670}" srcOrd="0" destOrd="0" presId="urn:microsoft.com/office/officeart/2009/layout/CirclePictureHierarchy"/>
    <dgm:cxn modelId="{329D1BE7-D54C-4B9B-80DB-6627D45F6841}" type="presParOf" srcId="{9CE9562E-84AB-412C-BD40-F4B5F2BC16B5}" destId="{2208C2E2-1C23-4454-91C4-83B625FB5C32}" srcOrd="1" destOrd="0" presId="urn:microsoft.com/office/officeart/2009/layout/CirclePictureHierarchy"/>
    <dgm:cxn modelId="{B9F11664-1F2E-4822-8928-82CBAF09DF40}" type="presParOf" srcId="{2208C2E2-1C23-4454-91C4-83B625FB5C32}" destId="{009D8C7C-7ED9-4FA7-B685-53D0C4D5FDB2}" srcOrd="0" destOrd="0" presId="urn:microsoft.com/office/officeart/2009/layout/CirclePictureHierarchy"/>
    <dgm:cxn modelId="{FB6AD9FC-9A86-4D79-8352-AC96AEFAE286}" type="presParOf" srcId="{009D8C7C-7ED9-4FA7-B685-53D0C4D5FDB2}" destId="{770E362A-915C-4213-B57C-622338FC5FE8}" srcOrd="0" destOrd="0" presId="urn:microsoft.com/office/officeart/2009/layout/CirclePictureHierarchy"/>
    <dgm:cxn modelId="{76903E0A-4AE6-444E-A0EF-54D13594FC5B}" type="presParOf" srcId="{009D8C7C-7ED9-4FA7-B685-53D0C4D5FDB2}" destId="{9CEDBCD0-35D9-40BD-ADDC-AF058A7DBA22}" srcOrd="1" destOrd="0" presId="urn:microsoft.com/office/officeart/2009/layout/CirclePictureHierarchy"/>
    <dgm:cxn modelId="{7FA95F6F-16B8-4813-87F5-38826A173CB5}" type="presParOf" srcId="{2208C2E2-1C23-4454-91C4-83B625FB5C32}" destId="{6BE102F2-495E-4883-BC36-DD891FDD6BFD}" srcOrd="1" destOrd="0" presId="urn:microsoft.com/office/officeart/2009/layout/CirclePictureHierarchy"/>
    <dgm:cxn modelId="{94182BA8-80B5-40F8-A59F-C1040701102B}" type="presParOf" srcId="{9CE9562E-84AB-412C-BD40-F4B5F2BC16B5}" destId="{E172EF05-CFFD-4C32-99EF-B95EBEEE51B7}" srcOrd="2" destOrd="0" presId="urn:microsoft.com/office/officeart/2009/layout/CirclePictureHierarchy"/>
    <dgm:cxn modelId="{403D385E-A3FB-474F-BD65-B0E4830C4E98}" type="presParOf" srcId="{9CE9562E-84AB-412C-BD40-F4B5F2BC16B5}" destId="{A4C17576-C83C-4629-BB53-6F8D35A2F299}" srcOrd="3" destOrd="0" presId="urn:microsoft.com/office/officeart/2009/layout/CirclePictureHierarchy"/>
    <dgm:cxn modelId="{D780975E-F059-4E23-856C-89FC51218541}" type="presParOf" srcId="{A4C17576-C83C-4629-BB53-6F8D35A2F299}" destId="{240320B0-3C3D-4E43-861E-7554C3835B8C}" srcOrd="0" destOrd="0" presId="urn:microsoft.com/office/officeart/2009/layout/CirclePictureHierarchy"/>
    <dgm:cxn modelId="{40434CF0-B470-4815-9BEF-4E33C75AD570}" type="presParOf" srcId="{240320B0-3C3D-4E43-861E-7554C3835B8C}" destId="{BB5899D5-6DE3-4060-BAFF-F6EB332E3773}" srcOrd="0" destOrd="0" presId="urn:microsoft.com/office/officeart/2009/layout/CirclePictureHierarchy"/>
    <dgm:cxn modelId="{2E0286F8-48B8-4813-9EB5-D7341DD86014}" type="presParOf" srcId="{240320B0-3C3D-4E43-861E-7554C3835B8C}" destId="{8ECA57FD-A255-410E-BFEB-80FFB3DBE9BC}" srcOrd="1" destOrd="0" presId="urn:microsoft.com/office/officeart/2009/layout/CirclePictureHierarchy"/>
    <dgm:cxn modelId="{809155E1-BBC2-4DEB-A9A3-147ECC3FCE6C}" type="presParOf" srcId="{A4C17576-C83C-4629-BB53-6F8D35A2F299}" destId="{917EF767-2F3C-4E8D-A219-0234ADFB0750}" srcOrd="1" destOrd="0" presId="urn:microsoft.com/office/officeart/2009/layout/CirclePictureHierarchy"/>
    <dgm:cxn modelId="{B48078FB-F65D-413B-8566-32D67B08A934}" type="presParOf" srcId="{10A7B382-A253-4A55-AA44-D1B7AF7820F9}" destId="{51403D56-91DA-4CCD-8AFE-2166EA6FA316}" srcOrd="2" destOrd="0" presId="urn:microsoft.com/office/officeart/2009/layout/CirclePictureHierarchy"/>
    <dgm:cxn modelId="{A89251AD-08C5-4773-9B42-4FD675431D72}" type="presParOf" srcId="{10A7B382-A253-4A55-AA44-D1B7AF7820F9}" destId="{148A4629-2417-4504-AEC6-008AF6F2D55F}" srcOrd="3" destOrd="0" presId="urn:microsoft.com/office/officeart/2009/layout/CirclePictureHierarchy"/>
    <dgm:cxn modelId="{F418F046-C016-44B1-82A3-80A981F64EF0}" type="presParOf" srcId="{148A4629-2417-4504-AEC6-008AF6F2D55F}" destId="{15E1E2DE-FD9F-4F8A-9DA0-18D4616CA181}" srcOrd="0" destOrd="0" presId="urn:microsoft.com/office/officeart/2009/layout/CirclePictureHierarchy"/>
    <dgm:cxn modelId="{671305FB-F509-43DE-86EE-3E17C287C456}" type="presParOf" srcId="{15E1E2DE-FD9F-4F8A-9DA0-18D4616CA181}" destId="{EEECFE81-C0FB-4E0F-97B3-7E990C368087}" srcOrd="0" destOrd="0" presId="urn:microsoft.com/office/officeart/2009/layout/CirclePictureHierarchy"/>
    <dgm:cxn modelId="{54C5EF86-877A-4B07-B628-1FD46D90EBA2}" type="presParOf" srcId="{15E1E2DE-FD9F-4F8A-9DA0-18D4616CA181}" destId="{29E69263-442E-4622-BBA9-BDE72EF90C31}" srcOrd="1" destOrd="0" presId="urn:microsoft.com/office/officeart/2009/layout/CirclePictureHierarchy"/>
    <dgm:cxn modelId="{143F6BB0-5492-4848-9088-046E33B5D97E}" type="presParOf" srcId="{148A4629-2417-4504-AEC6-008AF6F2D55F}" destId="{EB869BBB-8F27-4DE2-9805-05015CF906C9}" srcOrd="1" destOrd="0" presId="urn:microsoft.com/office/officeart/2009/layout/CirclePictureHierarchy"/>
    <dgm:cxn modelId="{F54167C9-7167-44FD-9701-46C92742DE4F}" type="presParOf" srcId="{24744F17-0A39-4B96-9F4B-48E264D5F323}" destId="{47B74A31-7396-44C3-9AD6-2F8A2C6A186B}" srcOrd="2" destOrd="0" presId="urn:microsoft.com/office/officeart/2009/layout/CirclePictureHierarchy"/>
    <dgm:cxn modelId="{075C72D3-1034-41F6-8C46-0971A5BC29D0}" type="presParOf" srcId="{24744F17-0A39-4B96-9F4B-48E264D5F323}" destId="{8AC0AF65-369A-4D58-AEC6-5E78702B8A30}" srcOrd="3" destOrd="0" presId="urn:microsoft.com/office/officeart/2009/layout/CirclePictureHierarchy"/>
    <dgm:cxn modelId="{89463ACD-D51C-4D20-944E-FB83D64E03FE}" type="presParOf" srcId="{8AC0AF65-369A-4D58-AEC6-5E78702B8A30}" destId="{7804C356-BF9D-4C70-B468-E428172B01BF}" srcOrd="0" destOrd="0" presId="urn:microsoft.com/office/officeart/2009/layout/CirclePictureHierarchy"/>
    <dgm:cxn modelId="{C7EFACDC-108A-49B0-854F-50E4166BCDA1}" type="presParOf" srcId="{7804C356-BF9D-4C70-B468-E428172B01BF}" destId="{A530701B-7D23-4B58-AB59-01913CD47927}" srcOrd="0" destOrd="0" presId="urn:microsoft.com/office/officeart/2009/layout/CirclePictureHierarchy"/>
    <dgm:cxn modelId="{8C142849-4027-4654-A618-0192C4460D2F}" type="presParOf" srcId="{7804C356-BF9D-4C70-B468-E428172B01BF}" destId="{487F2101-A59A-4B99-A225-B5C10F8CD3C1}" srcOrd="1" destOrd="0" presId="urn:microsoft.com/office/officeart/2009/layout/CirclePictureHierarchy"/>
    <dgm:cxn modelId="{8681FA2B-C360-4822-9172-26A39BF8C2A1}" type="presParOf" srcId="{8AC0AF65-369A-4D58-AEC6-5E78702B8A30}" destId="{E303502B-A5C3-4072-BDD5-B9CBAE70F601}" srcOrd="1" destOrd="0" presId="urn:microsoft.com/office/officeart/2009/layout/CirclePictureHierarchy"/>
    <dgm:cxn modelId="{84EE6BC3-8837-4E00-AA3C-3F253D642812}" type="presParOf" srcId="{E303502B-A5C3-4072-BDD5-B9CBAE70F601}" destId="{1034B629-6C06-4293-9EC3-BA80DAF681FF}" srcOrd="0" destOrd="0" presId="urn:microsoft.com/office/officeart/2009/layout/CirclePictureHierarchy"/>
    <dgm:cxn modelId="{3BA35D95-4723-4DB8-9D1B-50A6F891604C}" type="presParOf" srcId="{E303502B-A5C3-4072-BDD5-B9CBAE70F601}" destId="{08E9F88C-87CC-4338-8066-0155A250D7D5}" srcOrd="1" destOrd="0" presId="urn:microsoft.com/office/officeart/2009/layout/CirclePictureHierarchy"/>
    <dgm:cxn modelId="{6DD4FDAC-BB59-4D87-BB5E-DD85E632F214}" type="presParOf" srcId="{08E9F88C-87CC-4338-8066-0155A250D7D5}" destId="{AACF1F90-F736-4A3A-BFB2-A1DC4B796B3F}" srcOrd="0" destOrd="0" presId="urn:microsoft.com/office/officeart/2009/layout/CirclePictureHierarchy"/>
    <dgm:cxn modelId="{51E11965-D7E6-4D99-BBE2-B7B332A6CCFA}" type="presParOf" srcId="{AACF1F90-F736-4A3A-BFB2-A1DC4B796B3F}" destId="{566BC119-2A01-48C6-ABBB-A18D06351941}" srcOrd="0" destOrd="0" presId="urn:microsoft.com/office/officeart/2009/layout/CirclePictureHierarchy"/>
    <dgm:cxn modelId="{9F5766C3-0772-44CF-A8E7-BE4D2A2D412B}" type="presParOf" srcId="{AACF1F90-F736-4A3A-BFB2-A1DC4B796B3F}" destId="{C2BDB662-D8D5-48E4-BF33-2BC90CFD99A5}" srcOrd="1" destOrd="0" presId="urn:microsoft.com/office/officeart/2009/layout/CirclePictureHierarchy"/>
    <dgm:cxn modelId="{D4EC298A-7E5A-40E3-AFD5-1DD401F857D6}" type="presParOf" srcId="{08E9F88C-87CC-4338-8066-0155A250D7D5}" destId="{9E46DF7C-4372-46CA-AC1C-D14110486C59}" srcOrd="1" destOrd="0" presId="urn:microsoft.com/office/officeart/2009/layout/CirclePictureHierarchy"/>
    <dgm:cxn modelId="{7727DE0F-DBA5-461B-8B69-3990A0D213CF}" type="presParOf" srcId="{E303502B-A5C3-4072-BDD5-B9CBAE70F601}" destId="{BD9904AA-E62D-43CD-9105-D07998445B3C}" srcOrd="2" destOrd="0" presId="urn:microsoft.com/office/officeart/2009/layout/CirclePictureHierarchy"/>
    <dgm:cxn modelId="{F69C0A23-DE21-471D-898A-78E12B83D757}" type="presParOf" srcId="{E303502B-A5C3-4072-BDD5-B9CBAE70F601}" destId="{4F1D8E23-6A0E-43F8-9417-F0348852797F}" srcOrd="3" destOrd="0" presId="urn:microsoft.com/office/officeart/2009/layout/CirclePictureHierarchy"/>
    <dgm:cxn modelId="{EFB2881A-6919-415B-B012-986111C84B35}" type="presParOf" srcId="{4F1D8E23-6A0E-43F8-9417-F0348852797F}" destId="{C9A25CD8-76B5-4229-BA16-15BCBA998807}" srcOrd="0" destOrd="0" presId="urn:microsoft.com/office/officeart/2009/layout/CirclePictureHierarchy"/>
    <dgm:cxn modelId="{26525FBE-DFE8-4CB6-8E6E-075FD12D75E7}" type="presParOf" srcId="{C9A25CD8-76B5-4229-BA16-15BCBA998807}" destId="{F9758D04-BFD8-4FDD-8520-8DA1F91584DD}" srcOrd="0" destOrd="0" presId="urn:microsoft.com/office/officeart/2009/layout/CirclePictureHierarchy"/>
    <dgm:cxn modelId="{955D1835-C174-4DEF-9F8E-BBD92D67A8B3}" type="presParOf" srcId="{C9A25CD8-76B5-4229-BA16-15BCBA998807}" destId="{E1CA8605-AF3D-4FE4-87C5-B04B6313CB2F}" srcOrd="1" destOrd="0" presId="urn:microsoft.com/office/officeart/2009/layout/CirclePictureHierarchy"/>
    <dgm:cxn modelId="{4B7366FC-F6F7-4A41-9881-7CF3AFFC88B9}" type="presParOf" srcId="{4F1D8E23-6A0E-43F8-9417-F0348852797F}" destId="{E72887E4-79DB-48EF-BC1A-2A6C2003A54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/>
          <p:cNvSpPr>
            <a:spLocks noChangeArrowheads="1"/>
          </p:cNvSpPr>
          <p:nvPr/>
        </p:nvSpPr>
        <p:spPr bwMode="auto">
          <a:xfrm>
            <a:off x="0" y="0"/>
            <a:ext cx="7088188" cy="102235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320" rIns="99000" bIns="493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6375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320" rIns="99000" bIns="493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87425" y="766763"/>
            <a:ext cx="5110163" cy="38322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4563" y="4856163"/>
            <a:ext cx="5195887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320" rIns="99000" bIns="493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12325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320" rIns="99000" bIns="493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6375" y="9712325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320" rIns="99000" bIns="493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28F00327-49FE-4837-AE26-B174348990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6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64AF43D3-B922-408C-AC1F-E4B8CF7732D8}" type="slidenum">
              <a:rPr lang="en-US" altLang="pt-BR" sz="1300" smtClean="0"/>
              <a:pPr/>
              <a:t>1</a:t>
            </a:fld>
            <a:endParaRPr lang="en-US" altLang="pt-BR" sz="1300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8629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084DED13-ACD8-47CA-ADBB-97A29C80EF47}" type="slidenum">
              <a:rPr lang="en-US" altLang="pt-BR" sz="1300" smtClean="0"/>
              <a:pPr/>
              <a:t>10</a:t>
            </a:fld>
            <a:endParaRPr lang="en-US" altLang="pt-BR" sz="1300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64507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EB949C6E-E652-4A41-B2E0-6E5257D4DD59}" type="slidenum">
              <a:rPr lang="en-US" altLang="pt-BR" sz="1300" smtClean="0"/>
              <a:pPr/>
              <a:t>11</a:t>
            </a:fld>
            <a:endParaRPr lang="en-US" altLang="pt-BR" sz="1300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2702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9C32AD1E-FF32-4753-AB71-E911A433AAC3}" type="slidenum">
              <a:rPr lang="en-US" altLang="pt-BR" sz="1300" smtClean="0"/>
              <a:pPr/>
              <a:t>12</a:t>
            </a:fld>
            <a:endParaRPr lang="en-US" altLang="pt-BR" sz="1300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58468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32458DFF-FE65-4D9C-A9F0-496E728739BD}" type="slidenum">
              <a:rPr lang="en-US" altLang="pt-BR" sz="1300" smtClean="0"/>
              <a:pPr/>
              <a:t>13</a:t>
            </a:fld>
            <a:endParaRPr lang="en-US" altLang="pt-BR" sz="1300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98018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6CFCF6A5-0FB2-4377-A60A-3F419C76A301}" type="slidenum">
              <a:rPr lang="en-US" altLang="pt-BR" sz="1300" smtClean="0"/>
              <a:pPr/>
              <a:t>14</a:t>
            </a:fld>
            <a:endParaRPr lang="en-US" altLang="pt-BR" sz="1300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31981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1FF9F116-FFEA-43BC-BECC-6E6C3C97B7F8}" type="slidenum">
              <a:rPr lang="en-US" altLang="pt-BR" sz="1300" smtClean="0"/>
              <a:pPr/>
              <a:t>15</a:t>
            </a:fld>
            <a:endParaRPr lang="en-US" altLang="pt-BR" sz="1300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2942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30255A3D-8338-46B4-A936-8E5148DD2907}" type="slidenum">
              <a:rPr lang="en-US" altLang="pt-BR" sz="1300" smtClean="0"/>
              <a:pPr/>
              <a:t>16</a:t>
            </a:fld>
            <a:endParaRPr lang="en-US" altLang="pt-BR" sz="1300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12975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0DD16FEF-D365-4D28-A084-35BC5765212E}" type="slidenum">
              <a:rPr lang="en-US" altLang="pt-BR" sz="1300" smtClean="0"/>
              <a:pPr/>
              <a:t>17</a:t>
            </a:fld>
            <a:endParaRPr lang="en-US" altLang="pt-BR" sz="1300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787970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18A11FCC-44F2-4E05-9160-34511E22BB83}" type="slidenum">
              <a:rPr lang="en-US" altLang="pt-BR" sz="1300" smtClean="0"/>
              <a:pPr/>
              <a:t>18</a:t>
            </a:fld>
            <a:endParaRPr lang="en-US" altLang="pt-BR" sz="1300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45127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C209FD8D-C4B7-466E-8594-172FF680FE18}" type="slidenum">
              <a:rPr lang="en-US" altLang="pt-BR" sz="1300" smtClean="0"/>
              <a:pPr/>
              <a:t>19</a:t>
            </a:fld>
            <a:endParaRPr lang="en-US" altLang="pt-BR" sz="1300" smtClean="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4679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882BF761-F97A-429C-9B7B-E724A88626A4}" type="slidenum">
              <a:rPr lang="en-US" altLang="pt-BR" sz="1300" smtClean="0"/>
              <a:pPr/>
              <a:t>2</a:t>
            </a:fld>
            <a:endParaRPr lang="en-US" altLang="pt-BR" sz="1300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94468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2480AF5F-8E19-4191-9AF8-5322EED13187}" type="slidenum">
              <a:rPr lang="en-US" altLang="pt-BR" sz="1300" smtClean="0"/>
              <a:pPr/>
              <a:t>20</a:t>
            </a:fld>
            <a:endParaRPr lang="en-US" altLang="pt-BR" sz="1300" smtClean="0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570362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BE92D458-F2F0-4FD1-973A-73C194029E2C}" type="slidenum">
              <a:rPr lang="en-US" altLang="pt-BR" sz="1300" smtClean="0"/>
              <a:pPr/>
              <a:t>21</a:t>
            </a:fld>
            <a:endParaRPr lang="en-US" altLang="pt-BR" sz="1300" smtClean="0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65199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B32B1F06-79B6-46AC-B4CA-498B4ED1A549}" type="slidenum">
              <a:rPr lang="en-US" altLang="pt-BR" sz="1300" smtClean="0"/>
              <a:pPr/>
              <a:t>22</a:t>
            </a:fld>
            <a:endParaRPr lang="en-US" altLang="pt-BR" sz="1300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992724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DC2494D9-7BB3-4F72-91AB-D54E98B4CDC5}" type="slidenum">
              <a:rPr lang="en-US" altLang="pt-BR" sz="1300" smtClean="0"/>
              <a:pPr/>
              <a:t>23</a:t>
            </a:fld>
            <a:endParaRPr lang="en-US" altLang="pt-BR" sz="1300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22066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72FD13A1-1AFC-47C6-AD58-1EFE3772DE57}" type="slidenum">
              <a:rPr lang="en-US" altLang="pt-BR" sz="1300" smtClean="0"/>
              <a:pPr/>
              <a:t>24</a:t>
            </a:fld>
            <a:endParaRPr lang="en-US" altLang="pt-BR" sz="1300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376044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F6AA0735-2189-4C04-AC06-09FEA8E44414}" type="slidenum">
              <a:rPr lang="en-US" altLang="pt-BR" sz="1300" smtClean="0"/>
              <a:pPr/>
              <a:t>25</a:t>
            </a:fld>
            <a:endParaRPr lang="en-US" altLang="pt-BR" sz="1300" smtClean="0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942174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0BBD1F83-7346-40FF-B660-0EDA688BDCC7}" type="slidenum">
              <a:rPr lang="en-US" altLang="pt-BR" sz="1300" smtClean="0"/>
              <a:pPr/>
              <a:t>26</a:t>
            </a:fld>
            <a:endParaRPr lang="en-US" altLang="pt-BR" sz="1300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0705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9C311A19-E820-4E10-A102-337EE48F05E6}" type="slidenum">
              <a:rPr lang="en-US" altLang="pt-BR" sz="1300" smtClean="0"/>
              <a:pPr/>
              <a:t>27</a:t>
            </a:fld>
            <a:endParaRPr lang="en-US" altLang="pt-BR" sz="1300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051149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DA3E237C-3B5B-4DA4-B24B-5D18662239A0}" type="slidenum">
              <a:rPr lang="en-US" altLang="pt-BR" sz="1300" smtClean="0"/>
              <a:pPr/>
              <a:t>28</a:t>
            </a:fld>
            <a:endParaRPr lang="en-US" altLang="pt-BR" sz="1300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643317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25C08441-9B70-4FAD-9F3D-9660CD54ADEA}" type="slidenum">
              <a:rPr lang="en-US" altLang="pt-BR" sz="1300" smtClean="0"/>
              <a:pPr/>
              <a:t>29</a:t>
            </a:fld>
            <a:endParaRPr lang="en-US" altLang="pt-BR" sz="1300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47162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F086F672-B943-4A78-9BC8-7E90E14BACAE}" type="slidenum">
              <a:rPr lang="en-US" altLang="pt-BR" sz="1300" smtClean="0"/>
              <a:pPr/>
              <a:t>3</a:t>
            </a:fld>
            <a:endParaRPr lang="en-US" altLang="pt-BR" sz="1300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49988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EFD5254C-126A-49CD-A504-81B1FB71B2F0}" type="slidenum">
              <a:rPr lang="en-US" altLang="pt-BR" sz="1300" smtClean="0"/>
              <a:pPr/>
              <a:t>31</a:t>
            </a:fld>
            <a:endParaRPr lang="en-US" altLang="pt-BR" sz="1300" smtClean="0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752940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40FCC22F-00B7-407B-B339-E6BFA385EDFC}" type="slidenum">
              <a:rPr lang="en-US" altLang="pt-BR" sz="1300" smtClean="0"/>
              <a:pPr/>
              <a:t>32</a:t>
            </a:fld>
            <a:endParaRPr lang="en-US" altLang="pt-BR" sz="1300" smtClean="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65979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7218E9C6-F687-43D8-82AD-70DF69CB27D5}" type="slidenum">
              <a:rPr lang="en-US" altLang="pt-BR" sz="1300" smtClean="0"/>
              <a:pPr/>
              <a:t>4</a:t>
            </a:fld>
            <a:endParaRPr lang="en-US" altLang="pt-BR" sz="1300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2994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ACDD68DC-BD07-4CE3-A602-6FA795DE735E}" type="slidenum">
              <a:rPr lang="en-US" altLang="pt-BR" sz="1300" smtClean="0"/>
              <a:pPr/>
              <a:t>5</a:t>
            </a:fld>
            <a:endParaRPr lang="en-US" altLang="pt-BR" sz="1300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68449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9A70EBBE-9882-4D15-8E2B-C867871B4A1A}" type="slidenum">
              <a:rPr lang="en-US" altLang="pt-BR" sz="1300" smtClean="0"/>
              <a:pPr/>
              <a:t>6</a:t>
            </a:fld>
            <a:endParaRPr lang="en-US" altLang="pt-BR" sz="1300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9881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75B3CF75-FB0F-42E6-9A98-784CC8436ABD}" type="slidenum">
              <a:rPr lang="en-US" altLang="pt-BR" sz="1300" smtClean="0"/>
              <a:pPr/>
              <a:t>7</a:t>
            </a:fld>
            <a:endParaRPr lang="en-US" altLang="pt-BR" sz="1300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336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1CA587D1-4A62-439E-A97E-0026B01E20DE}" type="slidenum">
              <a:rPr lang="en-US" altLang="pt-BR" sz="1300" smtClean="0"/>
              <a:pPr/>
              <a:t>8</a:t>
            </a:fld>
            <a:endParaRPr lang="en-US" altLang="pt-BR" sz="1300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3188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fld id="{C9052348-72DC-4385-BA95-AC0EB0868E46}" type="slidenum">
              <a:rPr lang="en-US" altLang="pt-BR" sz="1300" smtClean="0"/>
              <a:pPr/>
              <a:t>9</a:t>
            </a:fld>
            <a:endParaRPr lang="en-US" altLang="pt-BR" sz="1300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766763"/>
            <a:ext cx="511175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197475" cy="4602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65775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4DA65-724C-44EB-8CC6-33956DC92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2179-D085-45EE-9700-7BED22E31B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1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3975" y="784225"/>
            <a:ext cx="2052638" cy="5597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6063" y="784225"/>
            <a:ext cx="6005512" cy="5597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20089-A8E8-448C-B0F6-FC38ABED7C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32D9-DA53-46F2-9D01-4D7960FDB8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4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FDF25-29FA-4F4B-91DC-00A3B42C1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4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DCD-BA88-4393-9D3D-3C9426AEC9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19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BFDAC-3345-482D-A9EF-29D7612790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63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2C7F4-ED37-435C-A5D7-6670E44AD0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5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E4D3-4914-444D-AD0D-73D326551C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2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EC44-E865-44FE-897F-10D284AC3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06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0BD61-E9ED-4DFD-8557-4179817BC0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C9339-7D8B-4D54-98EF-B0B1EAB0C8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06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8999-8AAC-421D-B6E4-F5F300AAD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53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288B4-4529-41E1-9861-CD6E2D171A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579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4C13-1BEA-4767-80D9-CCFB5ED150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6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828800"/>
            <a:ext cx="6932613" cy="23606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9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0F72-211A-460E-9A60-3BB0E5102F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02330-33A2-4D7D-A740-9659CE2F11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08413" cy="4233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2147888"/>
            <a:ext cx="3810000" cy="4233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B03EF-EE11-4FFD-B45C-DB8B9B9897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2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8177-F7DD-4F21-B5F1-FE0B01812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B04C0-A6FA-4D46-8BC6-0FA02B19AC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96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F583-1A10-4541-8C7F-CB09AEDACF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2BF34-ACD2-4639-992F-C331CE649F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A5C9-E7C5-4109-AFB1-F0C2AB8E2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2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784225"/>
            <a:ext cx="7770812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0813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2º Nível da estrutura de tópicos</a:t>
            </a:r>
          </a:p>
          <a:p>
            <a:pPr lvl="2"/>
            <a:r>
              <a:rPr lang="en-GB" altLang="pt-BR" smtClean="0"/>
              <a:t>3º Nível da estrutura de tópicos</a:t>
            </a:r>
          </a:p>
          <a:p>
            <a:pPr lvl="3"/>
            <a:r>
              <a:rPr lang="en-GB" altLang="pt-BR" smtClean="0"/>
              <a:t>4º Nível da estrutura de tópicos</a:t>
            </a:r>
          </a:p>
          <a:p>
            <a:pPr lvl="4"/>
            <a:r>
              <a:rPr lang="en-GB" altLang="pt-BR" smtClean="0"/>
              <a:t>5º Nível da estrutura de tópicos</a:t>
            </a:r>
          </a:p>
          <a:p>
            <a:pPr lvl="4"/>
            <a:r>
              <a:rPr lang="en-GB" altLang="pt-BR" smtClean="0"/>
              <a:t>6º Nível da estrutura de tópicos</a:t>
            </a:r>
          </a:p>
          <a:p>
            <a:pPr lvl="4"/>
            <a:r>
              <a:rPr lang="en-GB" altLang="pt-BR" smtClean="0"/>
              <a:t>7º Nível da estrutura de tópicos</a:t>
            </a:r>
          </a:p>
          <a:p>
            <a:pPr lvl="4"/>
            <a:r>
              <a:rPr lang="en-GB" altLang="pt-BR" smtClean="0"/>
              <a:t>8º Nível da estrutura de tópicos</a:t>
            </a:r>
          </a:p>
          <a:p>
            <a:pPr lvl="4"/>
            <a:r>
              <a:rPr lang="en-GB" altLang="pt-BR" smtClean="0"/>
              <a:t>9º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321425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21425"/>
            <a:ext cx="2894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1425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ED34B109-B8F2-4EC1-9D7A-90BBF9EF1A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1" name="Group 6"/>
          <p:cNvGrpSpPr>
            <a:grpSpLocks/>
          </p:cNvGrpSpPr>
          <p:nvPr/>
        </p:nvGrpSpPr>
        <p:grpSpPr bwMode="auto">
          <a:xfrm>
            <a:off x="261938" y="87313"/>
            <a:ext cx="8486775" cy="830262"/>
            <a:chOff x="165" y="55"/>
            <a:chExt cx="5346" cy="523"/>
          </a:xfrm>
        </p:grpSpPr>
        <p:grpSp>
          <p:nvGrpSpPr>
            <p:cNvPr id="1032" name="Group 7"/>
            <p:cNvGrpSpPr>
              <a:grpSpLocks/>
            </p:cNvGrpSpPr>
            <p:nvPr/>
          </p:nvGrpSpPr>
          <p:grpSpPr bwMode="auto">
            <a:xfrm>
              <a:off x="664" y="104"/>
              <a:ext cx="4847" cy="431"/>
              <a:chOff x="664" y="104"/>
              <a:chExt cx="4847" cy="431"/>
            </a:xfrm>
          </p:grpSpPr>
          <p:sp>
            <p:nvSpPr>
              <p:cNvPr id="1034" name="Freeform 8"/>
              <p:cNvSpPr>
                <a:spLocks noChangeArrowheads="1"/>
              </p:cNvSpPr>
              <p:nvPr/>
            </p:nvSpPr>
            <p:spPr bwMode="auto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rgbClr val="E5D093"/>
              </a:solidFill>
              <a:ln w="936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5" name="Group 9"/>
              <p:cNvGrpSpPr>
                <a:grpSpLocks/>
              </p:cNvGrpSpPr>
              <p:nvPr/>
            </p:nvGrpSpPr>
            <p:grpSpPr bwMode="auto">
              <a:xfrm>
                <a:off x="1195" y="104"/>
                <a:ext cx="3826" cy="428"/>
                <a:chOff x="1195" y="104"/>
                <a:chExt cx="3826" cy="428"/>
              </a:xfrm>
            </p:grpSpPr>
            <p:grpSp>
              <p:nvGrpSpPr>
                <p:cNvPr id="1084" name="Group 10"/>
                <p:cNvGrpSpPr>
                  <a:grpSpLocks/>
                </p:cNvGrpSpPr>
                <p:nvPr/>
              </p:nvGrpSpPr>
              <p:grpSpPr bwMode="auto">
                <a:xfrm>
                  <a:off x="1195" y="105"/>
                  <a:ext cx="2207" cy="426"/>
                  <a:chOff x="1195" y="105"/>
                  <a:chExt cx="2207" cy="426"/>
                </a:xfrm>
              </p:grpSpPr>
              <p:sp>
                <p:nvSpPr>
                  <p:cNvPr id="1128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2431" y="497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9" name="Freeform 12"/>
                  <p:cNvSpPr>
                    <a:spLocks noChangeArrowheads="1"/>
                  </p:cNvSpPr>
                  <p:nvPr/>
                </p:nvSpPr>
                <p:spPr bwMode="auto">
                  <a:xfrm>
                    <a:off x="2506" y="524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0" name="Freeform 1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480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1" name="Freeform 14"/>
                  <p:cNvSpPr>
                    <a:spLocks noChangeArrowheads="1"/>
                  </p:cNvSpPr>
                  <p:nvPr/>
                </p:nvSpPr>
                <p:spPr bwMode="auto">
                  <a:xfrm>
                    <a:off x="2141" y="493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2" name="Freeform 15"/>
                  <p:cNvSpPr>
                    <a:spLocks noChangeArrowheads="1"/>
                  </p:cNvSpPr>
                  <p:nvPr/>
                </p:nvSpPr>
                <p:spPr bwMode="auto">
                  <a:xfrm>
                    <a:off x="2095" y="499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3" name="Freeform 16"/>
                  <p:cNvSpPr>
                    <a:spLocks noChangeArrowheads="1"/>
                  </p:cNvSpPr>
                  <p:nvPr/>
                </p:nvSpPr>
                <p:spPr bwMode="auto">
                  <a:xfrm>
                    <a:off x="2066" y="498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4" name="Freeform 17"/>
                  <p:cNvSpPr>
                    <a:spLocks noChangeArrowheads="1"/>
                  </p:cNvSpPr>
                  <p:nvPr/>
                </p:nvSpPr>
                <p:spPr bwMode="auto">
                  <a:xfrm>
                    <a:off x="1909" y="411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5" name="Freeform 18"/>
                  <p:cNvSpPr>
                    <a:spLocks noChangeArrowheads="1"/>
                  </p:cNvSpPr>
                  <p:nvPr/>
                </p:nvSpPr>
                <p:spPr bwMode="auto">
                  <a:xfrm>
                    <a:off x="2001" y="405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6" name="Freeform 19"/>
                  <p:cNvSpPr>
                    <a:spLocks noChangeArrowheads="1"/>
                  </p:cNvSpPr>
                  <p:nvPr/>
                </p:nvSpPr>
                <p:spPr bwMode="auto">
                  <a:xfrm>
                    <a:off x="2066" y="436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7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452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8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2118" y="433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39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2122" y="464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0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2143" y="449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1" name="Freeform 24"/>
                  <p:cNvSpPr>
                    <a:spLocks noChangeArrowheads="1"/>
                  </p:cNvSpPr>
                  <p:nvPr/>
                </p:nvSpPr>
                <p:spPr bwMode="auto">
                  <a:xfrm>
                    <a:off x="2150" y="457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2" name="Freeform 25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463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3" name="Freeform 26"/>
                  <p:cNvSpPr>
                    <a:spLocks noChangeArrowheads="1"/>
                  </p:cNvSpPr>
                  <p:nvPr/>
                </p:nvSpPr>
                <p:spPr bwMode="auto">
                  <a:xfrm>
                    <a:off x="2326" y="408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4" name="Freeform 27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448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5" name="Freeform 28"/>
                  <p:cNvSpPr>
                    <a:spLocks noChangeArrowheads="1"/>
                  </p:cNvSpPr>
                  <p:nvPr/>
                </p:nvSpPr>
                <p:spPr bwMode="auto">
                  <a:xfrm>
                    <a:off x="2233" y="358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6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2162" y="400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7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2084" y="387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8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330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49" name="Freeform 32"/>
                  <p:cNvSpPr>
                    <a:spLocks noChangeArrowheads="1"/>
                  </p:cNvSpPr>
                  <p:nvPr/>
                </p:nvSpPr>
                <p:spPr bwMode="auto">
                  <a:xfrm>
                    <a:off x="2083" y="372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0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2055" y="376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1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3104" y="353"/>
                    <a:ext cx="299" cy="179"/>
                  </a:xfrm>
                  <a:custGeom>
                    <a:avLst/>
                    <a:gdLst>
                      <a:gd name="T0" fmla="*/ 1 w 471"/>
                      <a:gd name="T1" fmla="*/ 4 h 281"/>
                      <a:gd name="T2" fmla="*/ 1 w 471"/>
                      <a:gd name="T3" fmla="*/ 4 h 281"/>
                      <a:gd name="T4" fmla="*/ 1 w 471"/>
                      <a:gd name="T5" fmla="*/ 4 h 281"/>
                      <a:gd name="T6" fmla="*/ 1 w 471"/>
                      <a:gd name="T7" fmla="*/ 4 h 281"/>
                      <a:gd name="T8" fmla="*/ 1 w 471"/>
                      <a:gd name="T9" fmla="*/ 4 h 281"/>
                      <a:gd name="T10" fmla="*/ 0 w 471"/>
                      <a:gd name="T11" fmla="*/ 3 h 281"/>
                      <a:gd name="T12" fmla="*/ 1 w 471"/>
                      <a:gd name="T13" fmla="*/ 3 h 281"/>
                      <a:gd name="T14" fmla="*/ 1 w 471"/>
                      <a:gd name="T15" fmla="*/ 3 h 281"/>
                      <a:gd name="T16" fmla="*/ 1 w 471"/>
                      <a:gd name="T17" fmla="*/ 3 h 281"/>
                      <a:gd name="T18" fmla="*/ 1 w 471"/>
                      <a:gd name="T19" fmla="*/ 2 h 281"/>
                      <a:gd name="T20" fmla="*/ 1 w 471"/>
                      <a:gd name="T21" fmla="*/ 2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2 w 471"/>
                      <a:gd name="T37" fmla="*/ 1 h 281"/>
                      <a:gd name="T38" fmla="*/ 2 w 471"/>
                      <a:gd name="T39" fmla="*/ 1 h 281"/>
                      <a:gd name="T40" fmla="*/ 2 w 471"/>
                      <a:gd name="T41" fmla="*/ 1 h 281"/>
                      <a:gd name="T42" fmla="*/ 2 w 471"/>
                      <a:gd name="T43" fmla="*/ 1 h 281"/>
                      <a:gd name="T44" fmla="*/ 2 w 471"/>
                      <a:gd name="T45" fmla="*/ 1 h 281"/>
                      <a:gd name="T46" fmla="*/ 3 w 471"/>
                      <a:gd name="T47" fmla="*/ 1 h 281"/>
                      <a:gd name="T48" fmla="*/ 3 w 471"/>
                      <a:gd name="T49" fmla="*/ 1 h 281"/>
                      <a:gd name="T50" fmla="*/ 3 w 471"/>
                      <a:gd name="T51" fmla="*/ 1 h 281"/>
                      <a:gd name="T52" fmla="*/ 3 w 471"/>
                      <a:gd name="T53" fmla="*/ 1 h 281"/>
                      <a:gd name="T54" fmla="*/ 3 w 471"/>
                      <a:gd name="T55" fmla="*/ 1 h 281"/>
                      <a:gd name="T56" fmla="*/ 4 w 471"/>
                      <a:gd name="T57" fmla="*/ 1 h 281"/>
                      <a:gd name="T58" fmla="*/ 4 w 471"/>
                      <a:gd name="T59" fmla="*/ 1 h 281"/>
                      <a:gd name="T60" fmla="*/ 4 w 471"/>
                      <a:gd name="T61" fmla="*/ 1 h 281"/>
                      <a:gd name="T62" fmla="*/ 4 w 471"/>
                      <a:gd name="T63" fmla="*/ 1 h 281"/>
                      <a:gd name="T64" fmla="*/ 4 w 471"/>
                      <a:gd name="T65" fmla="*/ 1 h 281"/>
                      <a:gd name="T66" fmla="*/ 5 w 471"/>
                      <a:gd name="T67" fmla="*/ 1 h 281"/>
                      <a:gd name="T68" fmla="*/ 5 w 471"/>
                      <a:gd name="T69" fmla="*/ 1 h 281"/>
                      <a:gd name="T70" fmla="*/ 5 w 471"/>
                      <a:gd name="T71" fmla="*/ 2 h 281"/>
                      <a:gd name="T72" fmla="*/ 5 w 471"/>
                      <a:gd name="T73" fmla="*/ 2 h 281"/>
                      <a:gd name="T74" fmla="*/ 6 w 471"/>
                      <a:gd name="T75" fmla="*/ 2 h 281"/>
                      <a:gd name="T76" fmla="*/ 6 w 471"/>
                      <a:gd name="T77" fmla="*/ 2 h 281"/>
                      <a:gd name="T78" fmla="*/ 5 w 471"/>
                      <a:gd name="T79" fmla="*/ 3 h 281"/>
                      <a:gd name="T80" fmla="*/ 6 w 471"/>
                      <a:gd name="T81" fmla="*/ 3 h 281"/>
                      <a:gd name="T82" fmla="*/ 6 w 471"/>
                      <a:gd name="T83" fmla="*/ 3 h 281"/>
                      <a:gd name="T84" fmla="*/ 6 w 471"/>
                      <a:gd name="T85" fmla="*/ 3 h 281"/>
                      <a:gd name="T86" fmla="*/ 6 w 471"/>
                      <a:gd name="T87" fmla="*/ 3 h 281"/>
                      <a:gd name="T88" fmla="*/ 6 w 471"/>
                      <a:gd name="T89" fmla="*/ 3 h 281"/>
                      <a:gd name="T90" fmla="*/ 6 w 471"/>
                      <a:gd name="T91" fmla="*/ 3 h 281"/>
                      <a:gd name="T92" fmla="*/ 7 w 471"/>
                      <a:gd name="T93" fmla="*/ 3 h 281"/>
                      <a:gd name="T94" fmla="*/ 7 w 471"/>
                      <a:gd name="T95" fmla="*/ 3 h 281"/>
                      <a:gd name="T96" fmla="*/ 7 w 471"/>
                      <a:gd name="T97" fmla="*/ 3 h 281"/>
                      <a:gd name="T98" fmla="*/ 7 w 471"/>
                      <a:gd name="T99" fmla="*/ 3 h 281"/>
                      <a:gd name="T100" fmla="*/ 8 w 471"/>
                      <a:gd name="T101" fmla="*/ 3 h 281"/>
                      <a:gd name="T102" fmla="*/ 8 w 471"/>
                      <a:gd name="T103" fmla="*/ 4 h 281"/>
                      <a:gd name="T104" fmla="*/ 8 w 471"/>
                      <a:gd name="T105" fmla="*/ 4 h 281"/>
                      <a:gd name="T106" fmla="*/ 7 w 471"/>
                      <a:gd name="T107" fmla="*/ 5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2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2708" y="106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3" name="Freeform 36"/>
                  <p:cNvSpPr>
                    <a:spLocks noChangeArrowheads="1"/>
                  </p:cNvSpPr>
                  <p:nvPr/>
                </p:nvSpPr>
                <p:spPr bwMode="auto">
                  <a:xfrm>
                    <a:off x="2579" y="309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4" name="Freeform 37"/>
                  <p:cNvSpPr>
                    <a:spLocks noChangeArrowheads="1"/>
                  </p:cNvSpPr>
                  <p:nvPr/>
                </p:nvSpPr>
                <p:spPr bwMode="auto">
                  <a:xfrm>
                    <a:off x="2567" y="303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5" name="Freeform 38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70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6" name="Freeform 39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297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7" name="Freeform 40"/>
                  <p:cNvSpPr>
                    <a:spLocks noChangeArrowheads="1"/>
                  </p:cNvSpPr>
                  <p:nvPr/>
                </p:nvSpPr>
                <p:spPr bwMode="auto">
                  <a:xfrm>
                    <a:off x="3098" y="305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8" name="Freeform 41"/>
                  <p:cNvSpPr>
                    <a:spLocks noChangeArrowheads="1"/>
                  </p:cNvSpPr>
                  <p:nvPr/>
                </p:nvSpPr>
                <p:spPr bwMode="auto">
                  <a:xfrm>
                    <a:off x="3082" y="262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9" name="Freeform 42"/>
                  <p:cNvSpPr>
                    <a:spLocks noChangeArrowheads="1"/>
                  </p:cNvSpPr>
                  <p:nvPr/>
                </p:nvSpPr>
                <p:spPr bwMode="auto">
                  <a:xfrm>
                    <a:off x="3209" y="316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0" name="Freeform 43"/>
                  <p:cNvSpPr>
                    <a:spLocks noChangeArrowheads="1"/>
                  </p:cNvSpPr>
                  <p:nvPr/>
                </p:nvSpPr>
                <p:spPr bwMode="auto">
                  <a:xfrm>
                    <a:off x="2870" y="111"/>
                    <a:ext cx="205" cy="41"/>
                  </a:xfrm>
                  <a:custGeom>
                    <a:avLst/>
                    <a:gdLst>
                      <a:gd name="T0" fmla="*/ 4 w 323"/>
                      <a:gd name="T1" fmla="*/ 1 h 64"/>
                      <a:gd name="T2" fmla="*/ 4 w 323"/>
                      <a:gd name="T3" fmla="*/ 1 h 64"/>
                      <a:gd name="T4" fmla="*/ 4 w 323"/>
                      <a:gd name="T5" fmla="*/ 0 h 64"/>
                      <a:gd name="T6" fmla="*/ 4 w 323"/>
                      <a:gd name="T7" fmla="*/ 0 h 64"/>
                      <a:gd name="T8" fmla="*/ 5 w 323"/>
                      <a:gd name="T9" fmla="*/ 1 h 64"/>
                      <a:gd name="T10" fmla="*/ 5 w 323"/>
                      <a:gd name="T11" fmla="*/ 1 h 64"/>
                      <a:gd name="T12" fmla="*/ 5 w 323"/>
                      <a:gd name="T13" fmla="*/ 1 h 64"/>
                      <a:gd name="T14" fmla="*/ 5 w 323"/>
                      <a:gd name="T15" fmla="*/ 1 h 64"/>
                      <a:gd name="T16" fmla="*/ 5 w 323"/>
                      <a:gd name="T17" fmla="*/ 1 h 64"/>
                      <a:gd name="T18" fmla="*/ 5 w 323"/>
                      <a:gd name="T19" fmla="*/ 1 h 64"/>
                      <a:gd name="T20" fmla="*/ 4 w 323"/>
                      <a:gd name="T21" fmla="*/ 1 h 64"/>
                      <a:gd name="T22" fmla="*/ 4 w 323"/>
                      <a:gd name="T23" fmla="*/ 1 h 64"/>
                      <a:gd name="T24" fmla="*/ 4 w 323"/>
                      <a:gd name="T25" fmla="*/ 1 h 64"/>
                      <a:gd name="T26" fmla="*/ 3 w 323"/>
                      <a:gd name="T27" fmla="*/ 1 h 64"/>
                      <a:gd name="T28" fmla="*/ 4 w 323"/>
                      <a:gd name="T29" fmla="*/ 1 h 64"/>
                      <a:gd name="T30" fmla="*/ 3 w 323"/>
                      <a:gd name="T31" fmla="*/ 1 h 64"/>
                      <a:gd name="T32" fmla="*/ 3 w 323"/>
                      <a:gd name="T33" fmla="*/ 1 h 64"/>
                      <a:gd name="T34" fmla="*/ 3 w 323"/>
                      <a:gd name="T35" fmla="*/ 1 h 64"/>
                      <a:gd name="T36" fmla="*/ 3 w 323"/>
                      <a:gd name="T37" fmla="*/ 1 h 64"/>
                      <a:gd name="T38" fmla="*/ 3 w 323"/>
                      <a:gd name="T39" fmla="*/ 1 h 64"/>
                      <a:gd name="T40" fmla="*/ 3 w 323"/>
                      <a:gd name="T41" fmla="*/ 1 h 64"/>
                      <a:gd name="T42" fmla="*/ 3 w 323"/>
                      <a:gd name="T43" fmla="*/ 1 h 64"/>
                      <a:gd name="T44" fmla="*/ 3 w 323"/>
                      <a:gd name="T45" fmla="*/ 1 h 64"/>
                      <a:gd name="T46" fmla="*/ 2 w 323"/>
                      <a:gd name="T47" fmla="*/ 1 h 64"/>
                      <a:gd name="T48" fmla="*/ 2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4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1" name="Freeform 44"/>
                  <p:cNvSpPr>
                    <a:spLocks noChangeArrowheads="1"/>
                  </p:cNvSpPr>
                  <p:nvPr/>
                </p:nvSpPr>
                <p:spPr bwMode="auto">
                  <a:xfrm>
                    <a:off x="2689" y="110"/>
                    <a:ext cx="190" cy="20"/>
                  </a:xfrm>
                  <a:custGeom>
                    <a:avLst/>
                    <a:gdLst>
                      <a:gd name="T0" fmla="*/ 2 w 300"/>
                      <a:gd name="T1" fmla="*/ 1 h 31"/>
                      <a:gd name="T2" fmla="*/ 1 w 300"/>
                      <a:gd name="T3" fmla="*/ 1 h 31"/>
                      <a:gd name="T4" fmla="*/ 4 w 300"/>
                      <a:gd name="T5" fmla="*/ 0 h 31"/>
                      <a:gd name="T6" fmla="*/ 5 w 300"/>
                      <a:gd name="T7" fmla="*/ 1 h 31"/>
                      <a:gd name="T8" fmla="*/ 4 w 300"/>
                      <a:gd name="T9" fmla="*/ 1 h 31"/>
                      <a:gd name="T10" fmla="*/ 2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2" name="Freeform 45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39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3" name="Freeform 46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110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4" name="Freeform 47"/>
                  <p:cNvSpPr>
                    <a:spLocks noChangeArrowheads="1"/>
                  </p:cNvSpPr>
                  <p:nvPr/>
                </p:nvSpPr>
                <p:spPr bwMode="auto">
                  <a:xfrm>
                    <a:off x="2217" y="105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5" name="Freeform 48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151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6" name="Freeform 49"/>
                  <p:cNvSpPr>
                    <a:spLocks noChangeArrowheads="1"/>
                  </p:cNvSpPr>
                  <p:nvPr/>
                </p:nvSpPr>
                <p:spPr bwMode="auto">
                  <a:xfrm>
                    <a:off x="2142" y="183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7" name="Freeform 50"/>
                  <p:cNvSpPr>
                    <a:spLocks noChangeArrowheads="1"/>
                  </p:cNvSpPr>
                  <p:nvPr/>
                </p:nvSpPr>
                <p:spPr bwMode="auto">
                  <a:xfrm>
                    <a:off x="2195" y="204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8" name="Freeform 51"/>
                  <p:cNvSpPr>
                    <a:spLocks noChangeArrowheads="1"/>
                  </p:cNvSpPr>
                  <p:nvPr/>
                </p:nvSpPr>
                <p:spPr bwMode="auto">
                  <a:xfrm>
                    <a:off x="1747" y="253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69" name="Freeform 52"/>
                  <p:cNvSpPr>
                    <a:spLocks noChangeArrowheads="1"/>
                  </p:cNvSpPr>
                  <p:nvPr/>
                </p:nvSpPr>
                <p:spPr bwMode="auto">
                  <a:xfrm>
                    <a:off x="1808" y="383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0" name="Freeform 53"/>
                  <p:cNvSpPr>
                    <a:spLocks noChangeArrowheads="1"/>
                  </p:cNvSpPr>
                  <p:nvPr/>
                </p:nvSpPr>
                <p:spPr bwMode="auto">
                  <a:xfrm>
                    <a:off x="2074" y="285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1" name="Freeform 54"/>
                  <p:cNvSpPr>
                    <a:spLocks noChangeArrowheads="1"/>
                  </p:cNvSpPr>
                  <p:nvPr/>
                </p:nvSpPr>
                <p:spPr bwMode="auto">
                  <a:xfrm>
                    <a:off x="2125" y="273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2" name="Freeform 55"/>
                  <p:cNvSpPr>
                    <a:spLocks noChangeArrowheads="1"/>
                  </p:cNvSpPr>
                  <p:nvPr/>
                </p:nvSpPr>
                <p:spPr bwMode="auto">
                  <a:xfrm>
                    <a:off x="1195" y="178"/>
                    <a:ext cx="433" cy="354"/>
                  </a:xfrm>
                  <a:custGeom>
                    <a:avLst/>
                    <a:gdLst>
                      <a:gd name="T0" fmla="*/ 8 w 682"/>
                      <a:gd name="T1" fmla="*/ 8 h 557"/>
                      <a:gd name="T2" fmla="*/ 8 w 682"/>
                      <a:gd name="T3" fmla="*/ 8 h 557"/>
                      <a:gd name="T4" fmla="*/ 8 w 682"/>
                      <a:gd name="T5" fmla="*/ 7 h 557"/>
                      <a:gd name="T6" fmla="*/ 5 w 682"/>
                      <a:gd name="T7" fmla="*/ 5 h 557"/>
                      <a:gd name="T8" fmla="*/ 4 w 682"/>
                      <a:gd name="T9" fmla="*/ 6 h 557"/>
                      <a:gd name="T10" fmla="*/ 5 w 682"/>
                      <a:gd name="T11" fmla="*/ 10 h 557"/>
                      <a:gd name="T12" fmla="*/ 4 w 682"/>
                      <a:gd name="T13" fmla="*/ 8 h 557"/>
                      <a:gd name="T14" fmla="*/ 4 w 682"/>
                      <a:gd name="T15" fmla="*/ 7 h 557"/>
                      <a:gd name="T16" fmla="*/ 4 w 682"/>
                      <a:gd name="T17" fmla="*/ 7 h 557"/>
                      <a:gd name="T18" fmla="*/ 4 w 682"/>
                      <a:gd name="T19" fmla="*/ 7 h 557"/>
                      <a:gd name="T20" fmla="*/ 4 w 682"/>
                      <a:gd name="T21" fmla="*/ 6 h 557"/>
                      <a:gd name="T22" fmla="*/ 3 w 682"/>
                      <a:gd name="T23" fmla="*/ 6 h 557"/>
                      <a:gd name="T24" fmla="*/ 3 w 682"/>
                      <a:gd name="T25" fmla="*/ 6 h 557"/>
                      <a:gd name="T26" fmla="*/ 2 w 682"/>
                      <a:gd name="T27" fmla="*/ 6 h 557"/>
                      <a:gd name="T28" fmla="*/ 1 w 682"/>
                      <a:gd name="T29" fmla="*/ 6 h 557"/>
                      <a:gd name="T30" fmla="*/ 1 w 682"/>
                      <a:gd name="T31" fmla="*/ 5 h 557"/>
                      <a:gd name="T32" fmla="*/ 1 w 682"/>
                      <a:gd name="T33" fmla="*/ 5 h 557"/>
                      <a:gd name="T34" fmla="*/ 0 w 682"/>
                      <a:gd name="T35" fmla="*/ 4 h 557"/>
                      <a:gd name="T36" fmla="*/ 1 w 682"/>
                      <a:gd name="T37" fmla="*/ 4 h 557"/>
                      <a:gd name="T38" fmla="*/ 1 w 682"/>
                      <a:gd name="T39" fmla="*/ 3 h 557"/>
                      <a:gd name="T40" fmla="*/ 1 w 682"/>
                      <a:gd name="T41" fmla="*/ 3 h 557"/>
                      <a:gd name="T42" fmla="*/ 1 w 682"/>
                      <a:gd name="T43" fmla="*/ 2 h 557"/>
                      <a:gd name="T44" fmla="*/ 3 w 682"/>
                      <a:gd name="T45" fmla="*/ 1 h 557"/>
                      <a:gd name="T46" fmla="*/ 4 w 682"/>
                      <a:gd name="T47" fmla="*/ 1 h 557"/>
                      <a:gd name="T48" fmla="*/ 4 w 682"/>
                      <a:gd name="T49" fmla="*/ 1 h 557"/>
                      <a:gd name="T50" fmla="*/ 6 w 682"/>
                      <a:gd name="T51" fmla="*/ 1 h 557"/>
                      <a:gd name="T52" fmla="*/ 7 w 682"/>
                      <a:gd name="T53" fmla="*/ 0 h 557"/>
                      <a:gd name="T54" fmla="*/ 6 w 682"/>
                      <a:gd name="T55" fmla="*/ 1 h 557"/>
                      <a:gd name="T56" fmla="*/ 7 w 682"/>
                      <a:gd name="T57" fmla="*/ 2 h 557"/>
                      <a:gd name="T58" fmla="*/ 8 w 682"/>
                      <a:gd name="T59" fmla="*/ 1 h 557"/>
                      <a:gd name="T60" fmla="*/ 9 w 682"/>
                      <a:gd name="T61" fmla="*/ 1 h 557"/>
                      <a:gd name="T62" fmla="*/ 10 w 682"/>
                      <a:gd name="T63" fmla="*/ 2 h 557"/>
                      <a:gd name="T64" fmla="*/ 10 w 682"/>
                      <a:gd name="T65" fmla="*/ 3 h 557"/>
                      <a:gd name="T66" fmla="*/ 10 w 682"/>
                      <a:gd name="T67" fmla="*/ 4 h 557"/>
                      <a:gd name="T68" fmla="*/ 10 w 682"/>
                      <a:gd name="T69" fmla="*/ 4 h 557"/>
                      <a:gd name="T70" fmla="*/ 11 w 682"/>
                      <a:gd name="T71" fmla="*/ 5 h 557"/>
                      <a:gd name="T72" fmla="*/ 11 w 682"/>
                      <a:gd name="T73" fmla="*/ 5 h 557"/>
                      <a:gd name="T74" fmla="*/ 11 w 682"/>
                      <a:gd name="T75" fmla="*/ 6 h 557"/>
                      <a:gd name="T76" fmla="*/ 10 w 682"/>
                      <a:gd name="T77" fmla="*/ 7 h 557"/>
                      <a:gd name="T78" fmla="*/ 10 w 682"/>
                      <a:gd name="T79" fmla="*/ 8 h 557"/>
                      <a:gd name="T80" fmla="*/ 10 w 682"/>
                      <a:gd name="T81" fmla="*/ 9 h 557"/>
                      <a:gd name="T82" fmla="*/ 7 w 682"/>
                      <a:gd name="T83" fmla="*/ 10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3" name="Freeform 56"/>
                  <p:cNvSpPr>
                    <a:spLocks noChangeArrowheads="1"/>
                  </p:cNvSpPr>
                  <p:nvPr/>
                </p:nvSpPr>
                <p:spPr bwMode="auto">
                  <a:xfrm>
                    <a:off x="1363" y="311"/>
                    <a:ext cx="163" cy="221"/>
                  </a:xfrm>
                  <a:custGeom>
                    <a:avLst/>
                    <a:gdLst>
                      <a:gd name="T0" fmla="*/ 4 w 257"/>
                      <a:gd name="T1" fmla="*/ 6 h 347"/>
                      <a:gd name="T2" fmla="*/ 4 w 257"/>
                      <a:gd name="T3" fmla="*/ 5 h 347"/>
                      <a:gd name="T4" fmla="*/ 4 w 257"/>
                      <a:gd name="T5" fmla="*/ 5 h 347"/>
                      <a:gd name="T6" fmla="*/ 4 w 257"/>
                      <a:gd name="T7" fmla="*/ 4 h 347"/>
                      <a:gd name="T8" fmla="*/ 4 w 257"/>
                      <a:gd name="T9" fmla="*/ 4 h 347"/>
                      <a:gd name="T10" fmla="*/ 4 w 257"/>
                      <a:gd name="T11" fmla="*/ 4 h 347"/>
                      <a:gd name="T12" fmla="*/ 4 w 257"/>
                      <a:gd name="T13" fmla="*/ 4 h 347"/>
                      <a:gd name="T14" fmla="*/ 4 w 257"/>
                      <a:gd name="T15" fmla="*/ 3 h 347"/>
                      <a:gd name="T16" fmla="*/ 4 w 257"/>
                      <a:gd name="T17" fmla="*/ 3 h 347"/>
                      <a:gd name="T18" fmla="*/ 4 w 257"/>
                      <a:gd name="T19" fmla="*/ 3 h 347"/>
                      <a:gd name="T20" fmla="*/ 1 w 257"/>
                      <a:gd name="T21" fmla="*/ 2 h 347"/>
                      <a:gd name="T22" fmla="*/ 1 w 257"/>
                      <a:gd name="T23" fmla="*/ 2 h 347"/>
                      <a:gd name="T24" fmla="*/ 1 w 257"/>
                      <a:gd name="T25" fmla="*/ 2 h 347"/>
                      <a:gd name="T26" fmla="*/ 0 w 257"/>
                      <a:gd name="T27" fmla="*/ 3 h 347"/>
                      <a:gd name="T28" fmla="*/ 2 w 257"/>
                      <a:gd name="T29" fmla="*/ 6 h 347"/>
                      <a:gd name="T30" fmla="*/ 4 w 257"/>
                      <a:gd name="T31" fmla="*/ 6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4" name="Freeform 57"/>
                  <p:cNvSpPr>
                    <a:spLocks noChangeArrowheads="1"/>
                  </p:cNvSpPr>
                  <p:nvPr/>
                </p:nvSpPr>
                <p:spPr bwMode="auto">
                  <a:xfrm>
                    <a:off x="1650" y="475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5" name="Freeform 58"/>
                  <p:cNvSpPr>
                    <a:spLocks noChangeArrowheads="1"/>
                  </p:cNvSpPr>
                  <p:nvPr/>
                </p:nvSpPr>
                <p:spPr bwMode="auto">
                  <a:xfrm>
                    <a:off x="1641" y="361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6" name="Freeform 59"/>
                  <p:cNvSpPr>
                    <a:spLocks noChangeArrowheads="1"/>
                  </p:cNvSpPr>
                  <p:nvPr/>
                </p:nvSpPr>
                <p:spPr bwMode="auto">
                  <a:xfrm>
                    <a:off x="1246" y="221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7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1548" y="129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8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111"/>
                    <a:ext cx="591" cy="95"/>
                  </a:xfrm>
                  <a:custGeom>
                    <a:avLst/>
                    <a:gdLst>
                      <a:gd name="T0" fmla="*/ 14 w 931"/>
                      <a:gd name="T1" fmla="*/ 0 h 149"/>
                      <a:gd name="T2" fmla="*/ 3 w 931"/>
                      <a:gd name="T3" fmla="*/ 1 h 149"/>
                      <a:gd name="T4" fmla="*/ 2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2 h 149"/>
                      <a:gd name="T12" fmla="*/ 1 w 931"/>
                      <a:gd name="T13" fmla="*/ 2 h 149"/>
                      <a:gd name="T14" fmla="*/ 2 w 931"/>
                      <a:gd name="T15" fmla="*/ 2 h 149"/>
                      <a:gd name="T16" fmla="*/ 2 w 931"/>
                      <a:gd name="T17" fmla="*/ 2 h 149"/>
                      <a:gd name="T18" fmla="*/ 3 w 931"/>
                      <a:gd name="T19" fmla="*/ 1 h 149"/>
                      <a:gd name="T20" fmla="*/ 4 w 931"/>
                      <a:gd name="T21" fmla="*/ 1 h 149"/>
                      <a:gd name="T22" fmla="*/ 4 w 931"/>
                      <a:gd name="T23" fmla="*/ 2 h 149"/>
                      <a:gd name="T24" fmla="*/ 3 w 931"/>
                      <a:gd name="T25" fmla="*/ 2 h 149"/>
                      <a:gd name="T26" fmla="*/ 4 w 931"/>
                      <a:gd name="T27" fmla="*/ 2 h 149"/>
                      <a:gd name="T28" fmla="*/ 4 w 931"/>
                      <a:gd name="T29" fmla="*/ 2 h 149"/>
                      <a:gd name="T30" fmla="*/ 4 w 931"/>
                      <a:gd name="T31" fmla="*/ 2 h 149"/>
                      <a:gd name="T32" fmla="*/ 4 w 931"/>
                      <a:gd name="T33" fmla="*/ 1 h 149"/>
                      <a:gd name="T34" fmla="*/ 4 w 931"/>
                      <a:gd name="T35" fmla="*/ 1 h 149"/>
                      <a:gd name="T36" fmla="*/ 4 w 931"/>
                      <a:gd name="T37" fmla="*/ 2 h 149"/>
                      <a:gd name="T38" fmla="*/ 4 w 931"/>
                      <a:gd name="T39" fmla="*/ 2 h 149"/>
                      <a:gd name="T40" fmla="*/ 5 w 931"/>
                      <a:gd name="T41" fmla="*/ 3 h 149"/>
                      <a:gd name="T42" fmla="*/ 5 w 931"/>
                      <a:gd name="T43" fmla="*/ 2 h 149"/>
                      <a:gd name="T44" fmla="*/ 6 w 931"/>
                      <a:gd name="T45" fmla="*/ 2 h 149"/>
                      <a:gd name="T46" fmla="*/ 6 w 931"/>
                      <a:gd name="T47" fmla="*/ 1 h 149"/>
                      <a:gd name="T48" fmla="*/ 7 w 931"/>
                      <a:gd name="T49" fmla="*/ 1 h 149"/>
                      <a:gd name="T50" fmla="*/ 7 w 931"/>
                      <a:gd name="T51" fmla="*/ 1 h 149"/>
                      <a:gd name="T52" fmla="*/ 8 w 931"/>
                      <a:gd name="T53" fmla="*/ 1 h 149"/>
                      <a:gd name="T54" fmla="*/ 7 w 931"/>
                      <a:gd name="T55" fmla="*/ 1 h 149"/>
                      <a:gd name="T56" fmla="*/ 8 w 931"/>
                      <a:gd name="T57" fmla="*/ 1 h 149"/>
                      <a:gd name="T58" fmla="*/ 10 w 931"/>
                      <a:gd name="T59" fmla="*/ 1 h 149"/>
                      <a:gd name="T60" fmla="*/ 10 w 931"/>
                      <a:gd name="T61" fmla="*/ 1 h 149"/>
                      <a:gd name="T62" fmla="*/ 10 w 931"/>
                      <a:gd name="T63" fmla="*/ 1 h 149"/>
                      <a:gd name="T64" fmla="*/ 10 w 931"/>
                      <a:gd name="T65" fmla="*/ 2 h 149"/>
                      <a:gd name="T66" fmla="*/ 10 w 931"/>
                      <a:gd name="T67" fmla="*/ 2 h 149"/>
                      <a:gd name="T68" fmla="*/ 11 w 931"/>
                      <a:gd name="T69" fmla="*/ 1 h 149"/>
                      <a:gd name="T70" fmla="*/ 11 w 931"/>
                      <a:gd name="T71" fmla="*/ 1 h 149"/>
                      <a:gd name="T72" fmla="*/ 13 w 931"/>
                      <a:gd name="T73" fmla="*/ 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79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467" y="146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0" name="Freeform 63"/>
                  <p:cNvSpPr>
                    <a:spLocks noChangeArrowheads="1"/>
                  </p:cNvSpPr>
                  <p:nvPr/>
                </p:nvSpPr>
                <p:spPr bwMode="auto">
                  <a:xfrm>
                    <a:off x="1452" y="160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1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1514" y="201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2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1569" y="200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83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422" y="159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085" name="Group 67"/>
                <p:cNvGrpSpPr>
                  <a:grpSpLocks/>
                </p:cNvGrpSpPr>
                <p:nvPr/>
              </p:nvGrpSpPr>
              <p:grpSpPr bwMode="auto">
                <a:xfrm>
                  <a:off x="3883" y="104"/>
                  <a:ext cx="1138" cy="428"/>
                  <a:chOff x="3883" y="104"/>
                  <a:chExt cx="1138" cy="428"/>
                </a:xfrm>
              </p:grpSpPr>
              <p:sp>
                <p:nvSpPr>
                  <p:cNvPr id="1086" name="Freeform 68"/>
                  <p:cNvSpPr>
                    <a:spLocks noChangeArrowheads="1"/>
                  </p:cNvSpPr>
                  <p:nvPr/>
                </p:nvSpPr>
                <p:spPr bwMode="auto">
                  <a:xfrm>
                    <a:off x="4982" y="480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7" name="Freeform 69"/>
                  <p:cNvSpPr>
                    <a:spLocks noChangeArrowheads="1"/>
                  </p:cNvSpPr>
                  <p:nvPr/>
                </p:nvSpPr>
                <p:spPr bwMode="auto">
                  <a:xfrm>
                    <a:off x="4829" y="493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8" name="Freeform 70"/>
                  <p:cNvSpPr>
                    <a:spLocks noChangeArrowheads="1"/>
                  </p:cNvSpPr>
                  <p:nvPr/>
                </p:nvSpPr>
                <p:spPr bwMode="auto">
                  <a:xfrm>
                    <a:off x="4783" y="499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89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4754" y="498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0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4597" y="411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1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4689" y="405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2" name="Freeform 74"/>
                  <p:cNvSpPr>
                    <a:spLocks noChangeArrowheads="1"/>
                  </p:cNvSpPr>
                  <p:nvPr/>
                </p:nvSpPr>
                <p:spPr bwMode="auto">
                  <a:xfrm>
                    <a:off x="4754" y="436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3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452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4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4806" y="433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5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4810" y="464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6" name="Freeform 78"/>
                  <p:cNvSpPr>
                    <a:spLocks noChangeArrowheads="1"/>
                  </p:cNvSpPr>
                  <p:nvPr/>
                </p:nvSpPr>
                <p:spPr bwMode="auto">
                  <a:xfrm>
                    <a:off x="4831" y="449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7" name="Freeform 79"/>
                  <p:cNvSpPr>
                    <a:spLocks noChangeArrowheads="1"/>
                  </p:cNvSpPr>
                  <p:nvPr/>
                </p:nvSpPr>
                <p:spPr bwMode="auto">
                  <a:xfrm>
                    <a:off x="4838" y="457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8" name="Freeform 8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463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99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5014" y="408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0" name="Freeform 82"/>
                  <p:cNvSpPr>
                    <a:spLocks noChangeArrowheads="1"/>
                  </p:cNvSpPr>
                  <p:nvPr/>
                </p:nvSpPr>
                <p:spPr bwMode="auto">
                  <a:xfrm>
                    <a:off x="4921" y="358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1" name="Freeform 83"/>
                  <p:cNvSpPr>
                    <a:spLocks noChangeArrowheads="1"/>
                  </p:cNvSpPr>
                  <p:nvPr/>
                </p:nvSpPr>
                <p:spPr bwMode="auto">
                  <a:xfrm>
                    <a:off x="4850" y="400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2" name="Freeform 84"/>
                  <p:cNvSpPr>
                    <a:spLocks noChangeArrowheads="1"/>
                  </p:cNvSpPr>
                  <p:nvPr/>
                </p:nvSpPr>
                <p:spPr bwMode="auto">
                  <a:xfrm>
                    <a:off x="4772" y="387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3" name="Freeform 85"/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330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4" name="Freeform 86"/>
                  <p:cNvSpPr>
                    <a:spLocks noChangeArrowheads="1"/>
                  </p:cNvSpPr>
                  <p:nvPr/>
                </p:nvSpPr>
                <p:spPr bwMode="auto">
                  <a:xfrm>
                    <a:off x="4771" y="372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5" name="Freeform 87"/>
                  <p:cNvSpPr>
                    <a:spLocks noChangeArrowheads="1"/>
                  </p:cNvSpPr>
                  <p:nvPr/>
                </p:nvSpPr>
                <p:spPr bwMode="auto">
                  <a:xfrm>
                    <a:off x="4743" y="376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6" name="Freeform 88"/>
                  <p:cNvSpPr>
                    <a:spLocks noChangeArrowheads="1"/>
                  </p:cNvSpPr>
                  <p:nvPr/>
                </p:nvSpPr>
                <p:spPr bwMode="auto">
                  <a:xfrm>
                    <a:off x="4958" y="139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7" name="Freeform 89"/>
                  <p:cNvSpPr>
                    <a:spLocks noChangeArrowheads="1"/>
                  </p:cNvSpPr>
                  <p:nvPr/>
                </p:nvSpPr>
                <p:spPr bwMode="auto">
                  <a:xfrm>
                    <a:off x="4467" y="110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8" name="Freeform 90"/>
                  <p:cNvSpPr>
                    <a:spLocks noChangeArrowheads="1"/>
                  </p:cNvSpPr>
                  <p:nvPr/>
                </p:nvSpPr>
                <p:spPr bwMode="auto">
                  <a:xfrm>
                    <a:off x="4905" y="104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09" name="Freeform 91"/>
                  <p:cNvSpPr>
                    <a:spLocks noChangeArrowheads="1"/>
                  </p:cNvSpPr>
                  <p:nvPr/>
                </p:nvSpPr>
                <p:spPr bwMode="auto">
                  <a:xfrm>
                    <a:off x="4893" y="151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0" name="Freeform 92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183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1" name="Freeform 93"/>
                  <p:cNvSpPr>
                    <a:spLocks noChangeArrowheads="1"/>
                  </p:cNvSpPr>
                  <p:nvPr/>
                </p:nvSpPr>
                <p:spPr bwMode="auto">
                  <a:xfrm>
                    <a:off x="4883" y="204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2" name="Freeform 94"/>
                  <p:cNvSpPr>
                    <a:spLocks noChangeArrowheads="1"/>
                  </p:cNvSpPr>
                  <p:nvPr/>
                </p:nvSpPr>
                <p:spPr bwMode="auto">
                  <a:xfrm>
                    <a:off x="4435" y="253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3" name="Freeform 95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383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4" name="Freeform 96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85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5" name="Freeform 97"/>
                  <p:cNvSpPr>
                    <a:spLocks noChangeArrowheads="1"/>
                  </p:cNvSpPr>
                  <p:nvPr/>
                </p:nvSpPr>
                <p:spPr bwMode="auto">
                  <a:xfrm>
                    <a:off x="4813" y="273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6" name="Freeform 98"/>
                  <p:cNvSpPr>
                    <a:spLocks noChangeArrowheads="1"/>
                  </p:cNvSpPr>
                  <p:nvPr/>
                </p:nvSpPr>
                <p:spPr bwMode="auto">
                  <a:xfrm>
                    <a:off x="3883" y="179"/>
                    <a:ext cx="433" cy="354"/>
                  </a:xfrm>
                  <a:custGeom>
                    <a:avLst/>
                    <a:gdLst>
                      <a:gd name="T0" fmla="*/ 8 w 682"/>
                      <a:gd name="T1" fmla="*/ 8 h 557"/>
                      <a:gd name="T2" fmla="*/ 8 w 682"/>
                      <a:gd name="T3" fmla="*/ 8 h 557"/>
                      <a:gd name="T4" fmla="*/ 8 w 682"/>
                      <a:gd name="T5" fmla="*/ 7 h 557"/>
                      <a:gd name="T6" fmla="*/ 5 w 682"/>
                      <a:gd name="T7" fmla="*/ 5 h 557"/>
                      <a:gd name="T8" fmla="*/ 4 w 682"/>
                      <a:gd name="T9" fmla="*/ 6 h 557"/>
                      <a:gd name="T10" fmla="*/ 5 w 682"/>
                      <a:gd name="T11" fmla="*/ 10 h 557"/>
                      <a:gd name="T12" fmla="*/ 4 w 682"/>
                      <a:gd name="T13" fmla="*/ 8 h 557"/>
                      <a:gd name="T14" fmla="*/ 4 w 682"/>
                      <a:gd name="T15" fmla="*/ 7 h 557"/>
                      <a:gd name="T16" fmla="*/ 4 w 682"/>
                      <a:gd name="T17" fmla="*/ 7 h 557"/>
                      <a:gd name="T18" fmla="*/ 4 w 682"/>
                      <a:gd name="T19" fmla="*/ 7 h 557"/>
                      <a:gd name="T20" fmla="*/ 4 w 682"/>
                      <a:gd name="T21" fmla="*/ 6 h 557"/>
                      <a:gd name="T22" fmla="*/ 3 w 682"/>
                      <a:gd name="T23" fmla="*/ 6 h 557"/>
                      <a:gd name="T24" fmla="*/ 3 w 682"/>
                      <a:gd name="T25" fmla="*/ 6 h 557"/>
                      <a:gd name="T26" fmla="*/ 2 w 682"/>
                      <a:gd name="T27" fmla="*/ 6 h 557"/>
                      <a:gd name="T28" fmla="*/ 1 w 682"/>
                      <a:gd name="T29" fmla="*/ 6 h 557"/>
                      <a:gd name="T30" fmla="*/ 1 w 682"/>
                      <a:gd name="T31" fmla="*/ 5 h 557"/>
                      <a:gd name="T32" fmla="*/ 1 w 682"/>
                      <a:gd name="T33" fmla="*/ 5 h 557"/>
                      <a:gd name="T34" fmla="*/ 0 w 682"/>
                      <a:gd name="T35" fmla="*/ 4 h 557"/>
                      <a:gd name="T36" fmla="*/ 1 w 682"/>
                      <a:gd name="T37" fmla="*/ 4 h 557"/>
                      <a:gd name="T38" fmla="*/ 1 w 682"/>
                      <a:gd name="T39" fmla="*/ 3 h 557"/>
                      <a:gd name="T40" fmla="*/ 1 w 682"/>
                      <a:gd name="T41" fmla="*/ 3 h 557"/>
                      <a:gd name="T42" fmla="*/ 1 w 682"/>
                      <a:gd name="T43" fmla="*/ 2 h 557"/>
                      <a:gd name="T44" fmla="*/ 3 w 682"/>
                      <a:gd name="T45" fmla="*/ 1 h 557"/>
                      <a:gd name="T46" fmla="*/ 4 w 682"/>
                      <a:gd name="T47" fmla="*/ 1 h 557"/>
                      <a:gd name="T48" fmla="*/ 4 w 682"/>
                      <a:gd name="T49" fmla="*/ 1 h 557"/>
                      <a:gd name="T50" fmla="*/ 6 w 682"/>
                      <a:gd name="T51" fmla="*/ 1 h 557"/>
                      <a:gd name="T52" fmla="*/ 7 w 682"/>
                      <a:gd name="T53" fmla="*/ 0 h 557"/>
                      <a:gd name="T54" fmla="*/ 6 w 682"/>
                      <a:gd name="T55" fmla="*/ 1 h 557"/>
                      <a:gd name="T56" fmla="*/ 7 w 682"/>
                      <a:gd name="T57" fmla="*/ 2 h 557"/>
                      <a:gd name="T58" fmla="*/ 8 w 682"/>
                      <a:gd name="T59" fmla="*/ 1 h 557"/>
                      <a:gd name="T60" fmla="*/ 9 w 682"/>
                      <a:gd name="T61" fmla="*/ 1 h 557"/>
                      <a:gd name="T62" fmla="*/ 10 w 682"/>
                      <a:gd name="T63" fmla="*/ 2 h 557"/>
                      <a:gd name="T64" fmla="*/ 10 w 682"/>
                      <a:gd name="T65" fmla="*/ 3 h 557"/>
                      <a:gd name="T66" fmla="*/ 10 w 682"/>
                      <a:gd name="T67" fmla="*/ 4 h 557"/>
                      <a:gd name="T68" fmla="*/ 10 w 682"/>
                      <a:gd name="T69" fmla="*/ 4 h 557"/>
                      <a:gd name="T70" fmla="*/ 11 w 682"/>
                      <a:gd name="T71" fmla="*/ 5 h 557"/>
                      <a:gd name="T72" fmla="*/ 11 w 682"/>
                      <a:gd name="T73" fmla="*/ 5 h 557"/>
                      <a:gd name="T74" fmla="*/ 11 w 682"/>
                      <a:gd name="T75" fmla="*/ 6 h 557"/>
                      <a:gd name="T76" fmla="*/ 10 w 682"/>
                      <a:gd name="T77" fmla="*/ 7 h 557"/>
                      <a:gd name="T78" fmla="*/ 10 w 682"/>
                      <a:gd name="T79" fmla="*/ 8 h 557"/>
                      <a:gd name="T80" fmla="*/ 10 w 682"/>
                      <a:gd name="T81" fmla="*/ 9 h 557"/>
                      <a:gd name="T82" fmla="*/ 7 w 682"/>
                      <a:gd name="T83" fmla="*/ 10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7" name="Freeform 99"/>
                  <p:cNvSpPr>
                    <a:spLocks noChangeArrowheads="1"/>
                  </p:cNvSpPr>
                  <p:nvPr/>
                </p:nvSpPr>
                <p:spPr bwMode="auto">
                  <a:xfrm>
                    <a:off x="4051" y="312"/>
                    <a:ext cx="163" cy="221"/>
                  </a:xfrm>
                  <a:custGeom>
                    <a:avLst/>
                    <a:gdLst>
                      <a:gd name="T0" fmla="*/ 4 w 257"/>
                      <a:gd name="T1" fmla="*/ 6 h 347"/>
                      <a:gd name="T2" fmla="*/ 4 w 257"/>
                      <a:gd name="T3" fmla="*/ 5 h 347"/>
                      <a:gd name="T4" fmla="*/ 4 w 257"/>
                      <a:gd name="T5" fmla="*/ 5 h 347"/>
                      <a:gd name="T6" fmla="*/ 4 w 257"/>
                      <a:gd name="T7" fmla="*/ 4 h 347"/>
                      <a:gd name="T8" fmla="*/ 4 w 257"/>
                      <a:gd name="T9" fmla="*/ 4 h 347"/>
                      <a:gd name="T10" fmla="*/ 4 w 257"/>
                      <a:gd name="T11" fmla="*/ 4 h 347"/>
                      <a:gd name="T12" fmla="*/ 4 w 257"/>
                      <a:gd name="T13" fmla="*/ 4 h 347"/>
                      <a:gd name="T14" fmla="*/ 4 w 257"/>
                      <a:gd name="T15" fmla="*/ 3 h 347"/>
                      <a:gd name="T16" fmla="*/ 4 w 257"/>
                      <a:gd name="T17" fmla="*/ 3 h 347"/>
                      <a:gd name="T18" fmla="*/ 4 w 257"/>
                      <a:gd name="T19" fmla="*/ 3 h 347"/>
                      <a:gd name="T20" fmla="*/ 1 w 257"/>
                      <a:gd name="T21" fmla="*/ 2 h 347"/>
                      <a:gd name="T22" fmla="*/ 1 w 257"/>
                      <a:gd name="T23" fmla="*/ 2 h 347"/>
                      <a:gd name="T24" fmla="*/ 1 w 257"/>
                      <a:gd name="T25" fmla="*/ 2 h 347"/>
                      <a:gd name="T26" fmla="*/ 0 w 257"/>
                      <a:gd name="T27" fmla="*/ 3 h 347"/>
                      <a:gd name="T28" fmla="*/ 2 w 257"/>
                      <a:gd name="T29" fmla="*/ 6 h 347"/>
                      <a:gd name="T30" fmla="*/ 4 w 257"/>
                      <a:gd name="T31" fmla="*/ 6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8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475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19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4329" y="361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0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4" y="221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1" name="Freeform 103"/>
                  <p:cNvSpPr>
                    <a:spLocks noChangeArrowheads="1"/>
                  </p:cNvSpPr>
                  <p:nvPr/>
                </p:nvSpPr>
                <p:spPr bwMode="auto">
                  <a:xfrm>
                    <a:off x="4236" y="129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2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4035" y="111"/>
                    <a:ext cx="591" cy="95"/>
                  </a:xfrm>
                  <a:custGeom>
                    <a:avLst/>
                    <a:gdLst>
                      <a:gd name="T0" fmla="*/ 14 w 931"/>
                      <a:gd name="T1" fmla="*/ 0 h 149"/>
                      <a:gd name="T2" fmla="*/ 3 w 931"/>
                      <a:gd name="T3" fmla="*/ 1 h 149"/>
                      <a:gd name="T4" fmla="*/ 2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2 h 149"/>
                      <a:gd name="T12" fmla="*/ 1 w 931"/>
                      <a:gd name="T13" fmla="*/ 2 h 149"/>
                      <a:gd name="T14" fmla="*/ 2 w 931"/>
                      <a:gd name="T15" fmla="*/ 2 h 149"/>
                      <a:gd name="T16" fmla="*/ 2 w 931"/>
                      <a:gd name="T17" fmla="*/ 2 h 149"/>
                      <a:gd name="T18" fmla="*/ 3 w 931"/>
                      <a:gd name="T19" fmla="*/ 1 h 149"/>
                      <a:gd name="T20" fmla="*/ 4 w 931"/>
                      <a:gd name="T21" fmla="*/ 1 h 149"/>
                      <a:gd name="T22" fmla="*/ 4 w 931"/>
                      <a:gd name="T23" fmla="*/ 2 h 149"/>
                      <a:gd name="T24" fmla="*/ 3 w 931"/>
                      <a:gd name="T25" fmla="*/ 2 h 149"/>
                      <a:gd name="T26" fmla="*/ 4 w 931"/>
                      <a:gd name="T27" fmla="*/ 2 h 149"/>
                      <a:gd name="T28" fmla="*/ 4 w 931"/>
                      <a:gd name="T29" fmla="*/ 2 h 149"/>
                      <a:gd name="T30" fmla="*/ 4 w 931"/>
                      <a:gd name="T31" fmla="*/ 2 h 149"/>
                      <a:gd name="T32" fmla="*/ 4 w 931"/>
                      <a:gd name="T33" fmla="*/ 1 h 149"/>
                      <a:gd name="T34" fmla="*/ 4 w 931"/>
                      <a:gd name="T35" fmla="*/ 1 h 149"/>
                      <a:gd name="T36" fmla="*/ 4 w 931"/>
                      <a:gd name="T37" fmla="*/ 2 h 149"/>
                      <a:gd name="T38" fmla="*/ 4 w 931"/>
                      <a:gd name="T39" fmla="*/ 2 h 149"/>
                      <a:gd name="T40" fmla="*/ 5 w 931"/>
                      <a:gd name="T41" fmla="*/ 3 h 149"/>
                      <a:gd name="T42" fmla="*/ 5 w 931"/>
                      <a:gd name="T43" fmla="*/ 2 h 149"/>
                      <a:gd name="T44" fmla="*/ 6 w 931"/>
                      <a:gd name="T45" fmla="*/ 2 h 149"/>
                      <a:gd name="T46" fmla="*/ 6 w 931"/>
                      <a:gd name="T47" fmla="*/ 1 h 149"/>
                      <a:gd name="T48" fmla="*/ 7 w 931"/>
                      <a:gd name="T49" fmla="*/ 1 h 149"/>
                      <a:gd name="T50" fmla="*/ 7 w 931"/>
                      <a:gd name="T51" fmla="*/ 1 h 149"/>
                      <a:gd name="T52" fmla="*/ 8 w 931"/>
                      <a:gd name="T53" fmla="*/ 1 h 149"/>
                      <a:gd name="T54" fmla="*/ 7 w 931"/>
                      <a:gd name="T55" fmla="*/ 1 h 149"/>
                      <a:gd name="T56" fmla="*/ 8 w 931"/>
                      <a:gd name="T57" fmla="*/ 1 h 149"/>
                      <a:gd name="T58" fmla="*/ 10 w 931"/>
                      <a:gd name="T59" fmla="*/ 1 h 149"/>
                      <a:gd name="T60" fmla="*/ 10 w 931"/>
                      <a:gd name="T61" fmla="*/ 1 h 149"/>
                      <a:gd name="T62" fmla="*/ 10 w 931"/>
                      <a:gd name="T63" fmla="*/ 1 h 149"/>
                      <a:gd name="T64" fmla="*/ 10 w 931"/>
                      <a:gd name="T65" fmla="*/ 2 h 149"/>
                      <a:gd name="T66" fmla="*/ 10 w 931"/>
                      <a:gd name="T67" fmla="*/ 2 h 149"/>
                      <a:gd name="T68" fmla="*/ 11 w 931"/>
                      <a:gd name="T69" fmla="*/ 1 h 149"/>
                      <a:gd name="T70" fmla="*/ 11 w 931"/>
                      <a:gd name="T71" fmla="*/ 1 h 149"/>
                      <a:gd name="T72" fmla="*/ 13 w 931"/>
                      <a:gd name="T73" fmla="*/ 2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3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4155" y="146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4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160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5" name="Freeform 107"/>
                  <p:cNvSpPr>
                    <a:spLocks noChangeArrowheads="1"/>
                  </p:cNvSpPr>
                  <p:nvPr/>
                </p:nvSpPr>
                <p:spPr bwMode="auto">
                  <a:xfrm>
                    <a:off x="4202" y="201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6" name="Freeform 108"/>
                  <p:cNvSpPr>
                    <a:spLocks noChangeArrowheads="1"/>
                  </p:cNvSpPr>
                  <p:nvPr/>
                </p:nvSpPr>
                <p:spPr bwMode="auto">
                  <a:xfrm>
                    <a:off x="4257" y="200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27" name="Freeform 109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159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1036" name="Group 110"/>
              <p:cNvGrpSpPr>
                <a:grpSpLocks/>
              </p:cNvGrpSpPr>
              <p:nvPr/>
            </p:nvGrpSpPr>
            <p:grpSpPr bwMode="auto">
              <a:xfrm>
                <a:off x="798" y="111"/>
                <a:ext cx="4701" cy="417"/>
                <a:chOff x="798" y="111"/>
                <a:chExt cx="4701" cy="417"/>
              </a:xfrm>
            </p:grpSpPr>
            <p:sp>
              <p:nvSpPr>
                <p:cNvPr id="1063" name="Line 111"/>
                <p:cNvSpPr>
                  <a:spLocks noChangeShapeType="1"/>
                </p:cNvSpPr>
                <p:nvPr/>
              </p:nvSpPr>
              <p:spPr bwMode="auto">
                <a:xfrm>
                  <a:off x="798" y="332"/>
                  <a:ext cx="4702" cy="1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4" name="Line 112"/>
                <p:cNvSpPr>
                  <a:spLocks noChangeShapeType="1"/>
                </p:cNvSpPr>
                <p:nvPr/>
              </p:nvSpPr>
              <p:spPr bwMode="auto">
                <a:xfrm>
                  <a:off x="1026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5" name="Line 113"/>
                <p:cNvSpPr>
                  <a:spLocks noChangeShapeType="1"/>
                </p:cNvSpPr>
                <p:nvPr/>
              </p:nvSpPr>
              <p:spPr bwMode="auto">
                <a:xfrm>
                  <a:off x="1254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6" name="Line 114"/>
                <p:cNvSpPr>
                  <a:spLocks noChangeShapeType="1"/>
                </p:cNvSpPr>
                <p:nvPr/>
              </p:nvSpPr>
              <p:spPr bwMode="auto">
                <a:xfrm>
                  <a:off x="1482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7" name="Line 115"/>
                <p:cNvSpPr>
                  <a:spLocks noChangeShapeType="1"/>
                </p:cNvSpPr>
                <p:nvPr/>
              </p:nvSpPr>
              <p:spPr bwMode="auto">
                <a:xfrm>
                  <a:off x="1710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8" name="Line 116"/>
                <p:cNvSpPr>
                  <a:spLocks noChangeShapeType="1"/>
                </p:cNvSpPr>
                <p:nvPr/>
              </p:nvSpPr>
              <p:spPr bwMode="auto">
                <a:xfrm>
                  <a:off x="1938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9" name="Line 117"/>
                <p:cNvSpPr>
                  <a:spLocks noChangeShapeType="1"/>
                </p:cNvSpPr>
                <p:nvPr/>
              </p:nvSpPr>
              <p:spPr bwMode="auto">
                <a:xfrm>
                  <a:off x="2166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0" name="Line 118"/>
                <p:cNvSpPr>
                  <a:spLocks noChangeShapeType="1"/>
                </p:cNvSpPr>
                <p:nvPr/>
              </p:nvSpPr>
              <p:spPr bwMode="auto">
                <a:xfrm>
                  <a:off x="2394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1" name="Line 119"/>
                <p:cNvSpPr>
                  <a:spLocks noChangeShapeType="1"/>
                </p:cNvSpPr>
                <p:nvPr/>
              </p:nvSpPr>
              <p:spPr bwMode="auto">
                <a:xfrm>
                  <a:off x="2622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2" name="Line 120"/>
                <p:cNvSpPr>
                  <a:spLocks noChangeShapeType="1"/>
                </p:cNvSpPr>
                <p:nvPr/>
              </p:nvSpPr>
              <p:spPr bwMode="auto">
                <a:xfrm>
                  <a:off x="2850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3" name="Line 121"/>
                <p:cNvSpPr>
                  <a:spLocks noChangeShapeType="1"/>
                </p:cNvSpPr>
                <p:nvPr/>
              </p:nvSpPr>
              <p:spPr bwMode="auto">
                <a:xfrm>
                  <a:off x="3078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4" name="Line 122"/>
                <p:cNvSpPr>
                  <a:spLocks noChangeShapeType="1"/>
                </p:cNvSpPr>
                <p:nvPr/>
              </p:nvSpPr>
              <p:spPr bwMode="auto">
                <a:xfrm>
                  <a:off x="3306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5" name="Line 123"/>
                <p:cNvSpPr>
                  <a:spLocks noChangeShapeType="1"/>
                </p:cNvSpPr>
                <p:nvPr/>
              </p:nvSpPr>
              <p:spPr bwMode="auto">
                <a:xfrm>
                  <a:off x="3534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6" name="Line 124"/>
                <p:cNvSpPr>
                  <a:spLocks noChangeShapeType="1"/>
                </p:cNvSpPr>
                <p:nvPr/>
              </p:nvSpPr>
              <p:spPr bwMode="auto">
                <a:xfrm>
                  <a:off x="3762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7" name="Line 125"/>
                <p:cNvSpPr>
                  <a:spLocks noChangeShapeType="1"/>
                </p:cNvSpPr>
                <p:nvPr/>
              </p:nvSpPr>
              <p:spPr bwMode="auto">
                <a:xfrm>
                  <a:off x="3990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8" name="Line 126"/>
                <p:cNvSpPr>
                  <a:spLocks noChangeShapeType="1"/>
                </p:cNvSpPr>
                <p:nvPr/>
              </p:nvSpPr>
              <p:spPr bwMode="auto">
                <a:xfrm>
                  <a:off x="4218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9" name="Line 127"/>
                <p:cNvSpPr>
                  <a:spLocks noChangeShapeType="1"/>
                </p:cNvSpPr>
                <p:nvPr/>
              </p:nvSpPr>
              <p:spPr bwMode="auto">
                <a:xfrm>
                  <a:off x="4446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0" name="Line 128"/>
                <p:cNvSpPr>
                  <a:spLocks noChangeShapeType="1"/>
                </p:cNvSpPr>
                <p:nvPr/>
              </p:nvSpPr>
              <p:spPr bwMode="auto">
                <a:xfrm>
                  <a:off x="4674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1" name="Line 129"/>
                <p:cNvSpPr>
                  <a:spLocks noChangeShapeType="1"/>
                </p:cNvSpPr>
                <p:nvPr/>
              </p:nvSpPr>
              <p:spPr bwMode="auto">
                <a:xfrm>
                  <a:off x="4902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2" name="Line 130"/>
                <p:cNvSpPr>
                  <a:spLocks noChangeShapeType="1"/>
                </p:cNvSpPr>
                <p:nvPr/>
              </p:nvSpPr>
              <p:spPr bwMode="auto">
                <a:xfrm>
                  <a:off x="5130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3" name="Line 131"/>
                <p:cNvSpPr>
                  <a:spLocks noChangeShapeType="1"/>
                </p:cNvSpPr>
                <p:nvPr/>
              </p:nvSpPr>
              <p:spPr bwMode="auto">
                <a:xfrm>
                  <a:off x="5358" y="111"/>
                  <a:ext cx="1" cy="418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37" name="Group 132"/>
              <p:cNvGrpSpPr>
                <a:grpSpLocks/>
              </p:cNvGrpSpPr>
              <p:nvPr/>
            </p:nvGrpSpPr>
            <p:grpSpPr bwMode="auto">
              <a:xfrm>
                <a:off x="1208" y="109"/>
                <a:ext cx="3693" cy="422"/>
                <a:chOff x="1208" y="109"/>
                <a:chExt cx="3693" cy="422"/>
              </a:xfrm>
            </p:grpSpPr>
            <p:sp>
              <p:nvSpPr>
                <p:cNvPr id="1038" name="Line 133"/>
                <p:cNvSpPr>
                  <a:spLocks noChangeShapeType="1"/>
                </p:cNvSpPr>
                <p:nvPr/>
              </p:nvSpPr>
              <p:spPr bwMode="auto">
                <a:xfrm>
                  <a:off x="2850" y="110"/>
                  <a:ext cx="1" cy="142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9" name="Line 134"/>
                <p:cNvSpPr>
                  <a:spLocks noChangeShapeType="1"/>
                </p:cNvSpPr>
                <p:nvPr/>
              </p:nvSpPr>
              <p:spPr bwMode="auto">
                <a:xfrm>
                  <a:off x="2972" y="332"/>
                  <a:ext cx="70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0" name="Line 135"/>
                <p:cNvSpPr>
                  <a:spLocks noChangeShapeType="1"/>
                </p:cNvSpPr>
                <p:nvPr/>
              </p:nvSpPr>
              <p:spPr bwMode="auto">
                <a:xfrm>
                  <a:off x="3078" y="350"/>
                  <a:ext cx="1" cy="28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1" name="Line 136"/>
                <p:cNvSpPr>
                  <a:spLocks noChangeShapeType="1"/>
                </p:cNvSpPr>
                <p:nvPr/>
              </p:nvSpPr>
              <p:spPr bwMode="auto">
                <a:xfrm>
                  <a:off x="3306" y="450"/>
                  <a:ext cx="1" cy="79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2" name="Line 137"/>
                <p:cNvSpPr>
                  <a:spLocks noChangeShapeType="1"/>
                </p:cNvSpPr>
                <p:nvPr/>
              </p:nvSpPr>
              <p:spPr bwMode="auto">
                <a:xfrm>
                  <a:off x="3990" y="222"/>
                  <a:ext cx="1" cy="180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3" name="Line 138"/>
                <p:cNvSpPr>
                  <a:spLocks noChangeShapeType="1"/>
                </p:cNvSpPr>
                <p:nvPr/>
              </p:nvSpPr>
              <p:spPr bwMode="auto">
                <a:xfrm>
                  <a:off x="3896" y="332"/>
                  <a:ext cx="348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4" name="Line 139"/>
                <p:cNvSpPr>
                  <a:spLocks noChangeShapeType="1"/>
                </p:cNvSpPr>
                <p:nvPr/>
              </p:nvSpPr>
              <p:spPr bwMode="auto">
                <a:xfrm>
                  <a:off x="4218" y="236"/>
                  <a:ext cx="1" cy="29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5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4220" y="110"/>
                  <a:ext cx="1" cy="52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6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446" y="108"/>
                  <a:ext cx="1" cy="18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7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4595" y="332"/>
                  <a:ext cx="80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463" y="332"/>
                  <a:ext cx="64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9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4674" y="108"/>
                  <a:ext cx="1" cy="272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0" name="Line 145"/>
                <p:cNvSpPr>
                  <a:spLocks noChangeShapeType="1"/>
                </p:cNvSpPr>
                <p:nvPr/>
              </p:nvSpPr>
              <p:spPr bwMode="auto">
                <a:xfrm>
                  <a:off x="4902" y="470"/>
                  <a:ext cx="1" cy="3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1" name="Line 146"/>
                <p:cNvSpPr>
                  <a:spLocks noChangeShapeType="1"/>
                </p:cNvSpPr>
                <p:nvPr/>
              </p:nvSpPr>
              <p:spPr bwMode="auto">
                <a:xfrm>
                  <a:off x="2166" y="114"/>
                  <a:ext cx="1" cy="62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2" name="Line 147"/>
                <p:cNvSpPr>
                  <a:spLocks noChangeShapeType="1"/>
                </p:cNvSpPr>
                <p:nvPr/>
              </p:nvSpPr>
              <p:spPr bwMode="auto">
                <a:xfrm>
                  <a:off x="1938" y="111"/>
                  <a:ext cx="1" cy="337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3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1911" y="332"/>
                  <a:ext cx="70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4" name="Line 149"/>
                <p:cNvSpPr>
                  <a:spLocks noChangeShapeType="1"/>
                </p:cNvSpPr>
                <p:nvPr/>
              </p:nvSpPr>
              <p:spPr bwMode="auto">
                <a:xfrm>
                  <a:off x="1778" y="332"/>
                  <a:ext cx="60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5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1577" y="332"/>
                  <a:ext cx="84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6" name="Line 151"/>
                <p:cNvSpPr>
                  <a:spLocks noChangeShapeType="1"/>
                </p:cNvSpPr>
                <p:nvPr/>
              </p:nvSpPr>
              <p:spPr bwMode="auto">
                <a:xfrm>
                  <a:off x="1208" y="332"/>
                  <a:ext cx="348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7" name="Line 152"/>
                <p:cNvSpPr>
                  <a:spLocks noChangeShapeType="1"/>
                </p:cNvSpPr>
                <p:nvPr/>
              </p:nvSpPr>
              <p:spPr bwMode="auto">
                <a:xfrm>
                  <a:off x="1480" y="234"/>
                  <a:ext cx="1" cy="298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8" name="Line 153"/>
                <p:cNvSpPr>
                  <a:spLocks noChangeShapeType="1"/>
                </p:cNvSpPr>
                <p:nvPr/>
              </p:nvSpPr>
              <p:spPr bwMode="auto">
                <a:xfrm>
                  <a:off x="1254" y="252"/>
                  <a:ext cx="1" cy="156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9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1482" y="108"/>
                  <a:ext cx="1" cy="29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0" name="Line 155"/>
                <p:cNvSpPr>
                  <a:spLocks noChangeShapeType="1"/>
                </p:cNvSpPr>
                <p:nvPr/>
              </p:nvSpPr>
              <p:spPr bwMode="auto">
                <a:xfrm>
                  <a:off x="1710" y="180"/>
                  <a:ext cx="1" cy="96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1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1710" y="110"/>
                  <a:ext cx="1" cy="2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2" name="Line 157"/>
                <p:cNvSpPr>
                  <a:spLocks noChangeShapeType="1"/>
                </p:cNvSpPr>
                <p:nvPr/>
              </p:nvSpPr>
              <p:spPr bwMode="auto">
                <a:xfrm>
                  <a:off x="4269" y="331"/>
                  <a:ext cx="80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pic>
          <p:nvPicPr>
            <p:cNvPr id="1033" name="Picture 15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-19050"/>
            <a:ext cx="9142413" cy="6875463"/>
            <a:chOff x="0" y="-12"/>
            <a:chExt cx="5759" cy="4331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0" y="-12"/>
              <a:ext cx="5759" cy="1044"/>
              <a:chOff x="0" y="-12"/>
              <a:chExt cx="5759" cy="1044"/>
            </a:xfrm>
          </p:grpSpPr>
          <p:sp>
            <p:nvSpPr>
              <p:cNvPr id="2059" name="Freeform 4"/>
              <p:cNvSpPr>
                <a:spLocks noChangeArrowheads="1"/>
              </p:cNvSpPr>
              <p:nvPr/>
            </p:nvSpPr>
            <p:spPr bwMode="auto">
              <a:xfrm>
                <a:off x="0" y="1"/>
                <a:ext cx="5760" cy="1032"/>
              </a:xfrm>
              <a:custGeom>
                <a:avLst/>
                <a:gdLst>
                  <a:gd name="T0" fmla="*/ 22871 w 4848"/>
                  <a:gd name="T1" fmla="*/ 1094489 h 432"/>
                  <a:gd name="T2" fmla="*/ 0 w 4848"/>
                  <a:gd name="T3" fmla="*/ 1094489 h 432"/>
                  <a:gd name="T4" fmla="*/ 0 w 4848"/>
                  <a:gd name="T5" fmla="*/ 0 h 432"/>
                  <a:gd name="T6" fmla="*/ 22871 w 4848"/>
                  <a:gd name="T7" fmla="*/ 0 h 432"/>
                  <a:gd name="T8" fmla="*/ 22871 w 4848"/>
                  <a:gd name="T9" fmla="*/ 1094489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rgbClr val="E5D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060" name="Group 5"/>
              <p:cNvGrpSpPr>
                <a:grpSpLocks/>
              </p:cNvGrpSpPr>
              <p:nvPr/>
            </p:nvGrpSpPr>
            <p:grpSpPr bwMode="auto">
              <a:xfrm>
                <a:off x="333" y="-12"/>
                <a:ext cx="5175" cy="1043"/>
                <a:chOff x="333" y="-12"/>
                <a:chExt cx="5175" cy="1043"/>
              </a:xfrm>
            </p:grpSpPr>
            <p:sp>
              <p:nvSpPr>
                <p:cNvPr id="2089" name="Freeform 6"/>
                <p:cNvSpPr>
                  <a:spLocks noChangeArrowheads="1"/>
                </p:cNvSpPr>
                <p:nvPr/>
              </p:nvSpPr>
              <p:spPr bwMode="auto">
                <a:xfrm>
                  <a:off x="3230" y="946"/>
                  <a:ext cx="17" cy="20"/>
                </a:xfrm>
                <a:custGeom>
                  <a:avLst/>
                  <a:gdLst>
                    <a:gd name="T0" fmla="*/ 16 w 15"/>
                    <a:gd name="T1" fmla="*/ 3 h 23"/>
                    <a:gd name="T2" fmla="*/ 46 w 15"/>
                    <a:gd name="T3" fmla="*/ 3 h 23"/>
                    <a:gd name="T4" fmla="*/ 41 w 15"/>
                    <a:gd name="T5" fmla="*/ 5 h 23"/>
                    <a:gd name="T6" fmla="*/ 16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0" name="Freeform 7"/>
                <p:cNvSpPr>
                  <a:spLocks noChangeArrowheads="1"/>
                </p:cNvSpPr>
                <p:nvPr/>
              </p:nvSpPr>
              <p:spPr bwMode="auto">
                <a:xfrm>
                  <a:off x="3406" y="1012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0 w 20"/>
                    <a:gd name="T3" fmla="*/ 3 h 23"/>
                    <a:gd name="T4" fmla="*/ 7 w 20"/>
                    <a:gd name="T5" fmla="*/ 6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1" name="Freeform 8"/>
                <p:cNvSpPr>
                  <a:spLocks noChangeArrowheads="1"/>
                </p:cNvSpPr>
                <p:nvPr/>
              </p:nvSpPr>
              <p:spPr bwMode="auto">
                <a:xfrm>
                  <a:off x="2909" y="905"/>
                  <a:ext cx="31" cy="34"/>
                </a:xfrm>
                <a:custGeom>
                  <a:avLst/>
                  <a:gdLst>
                    <a:gd name="T0" fmla="*/ 25 w 30"/>
                    <a:gd name="T1" fmla="*/ 5 h 42"/>
                    <a:gd name="T2" fmla="*/ 8 w 30"/>
                    <a:gd name="T3" fmla="*/ 3 h 42"/>
                    <a:gd name="T4" fmla="*/ 0 w 30"/>
                    <a:gd name="T5" fmla="*/ 2 h 42"/>
                    <a:gd name="T6" fmla="*/ 25 w 30"/>
                    <a:gd name="T7" fmla="*/ 2 h 42"/>
                    <a:gd name="T8" fmla="*/ 39 w 30"/>
                    <a:gd name="T9" fmla="*/ 3 h 42"/>
                    <a:gd name="T10" fmla="*/ 37 w 30"/>
                    <a:gd name="T11" fmla="*/ 5 h 42"/>
                    <a:gd name="T12" fmla="*/ 25 w 30"/>
                    <a:gd name="T13" fmla="*/ 5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2" name="Freeform 9"/>
                <p:cNvSpPr>
                  <a:spLocks noChangeArrowheads="1"/>
                </p:cNvSpPr>
                <p:nvPr/>
              </p:nvSpPr>
              <p:spPr bwMode="auto">
                <a:xfrm>
                  <a:off x="2551" y="937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3" name="Freeform 10"/>
                <p:cNvSpPr>
                  <a:spLocks noChangeArrowheads="1"/>
                </p:cNvSpPr>
                <p:nvPr/>
              </p:nvSpPr>
              <p:spPr bwMode="auto">
                <a:xfrm>
                  <a:off x="2443" y="951"/>
                  <a:ext cx="65" cy="39"/>
                </a:xfrm>
                <a:custGeom>
                  <a:avLst/>
                  <a:gdLst>
                    <a:gd name="T0" fmla="*/ 14 w 65"/>
                    <a:gd name="T1" fmla="*/ 5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6 h 46"/>
                    <a:gd name="T10" fmla="*/ 12 w 65"/>
                    <a:gd name="T11" fmla="*/ 10 h 46"/>
                    <a:gd name="T12" fmla="*/ 8 w 65"/>
                    <a:gd name="T13" fmla="*/ 4 h 46"/>
                    <a:gd name="T14" fmla="*/ 12 w 65"/>
                    <a:gd name="T15" fmla="*/ 3 h 46"/>
                    <a:gd name="T16" fmla="*/ 14 w 65"/>
                    <a:gd name="T17" fmla="*/ 5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4" name="Freeform 11"/>
                <p:cNvSpPr>
                  <a:spLocks noChangeArrowheads="1"/>
                </p:cNvSpPr>
                <p:nvPr/>
              </p:nvSpPr>
              <p:spPr bwMode="auto">
                <a:xfrm>
                  <a:off x="2375" y="949"/>
                  <a:ext cx="68" cy="39"/>
                </a:xfrm>
                <a:custGeom>
                  <a:avLst/>
                  <a:gdLst>
                    <a:gd name="T0" fmla="*/ 0 w 69"/>
                    <a:gd name="T1" fmla="*/ 6 h 47"/>
                    <a:gd name="T2" fmla="*/ 18 w 69"/>
                    <a:gd name="T3" fmla="*/ 5 h 47"/>
                    <a:gd name="T4" fmla="*/ 43 w 69"/>
                    <a:gd name="T5" fmla="*/ 1 h 47"/>
                    <a:gd name="T6" fmla="*/ 55 w 69"/>
                    <a:gd name="T7" fmla="*/ 2 h 47"/>
                    <a:gd name="T8" fmla="*/ 41 w 69"/>
                    <a:gd name="T9" fmla="*/ 3 h 47"/>
                    <a:gd name="T10" fmla="*/ 28 w 69"/>
                    <a:gd name="T11" fmla="*/ 6 h 47"/>
                    <a:gd name="T12" fmla="*/ 22 w 69"/>
                    <a:gd name="T13" fmla="*/ 8 h 47"/>
                    <a:gd name="T14" fmla="*/ 16 w 69"/>
                    <a:gd name="T15" fmla="*/ 8 h 47"/>
                    <a:gd name="T16" fmla="*/ 12 w 69"/>
                    <a:gd name="T17" fmla="*/ 7 h 47"/>
                    <a:gd name="T18" fmla="*/ 0 w 69"/>
                    <a:gd name="T19" fmla="*/ 7 h 47"/>
                    <a:gd name="T20" fmla="*/ 0 w 69"/>
                    <a:gd name="T21" fmla="*/ 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5" name="Freeform 12"/>
                <p:cNvSpPr>
                  <a:spLocks noChangeArrowheads="1"/>
                </p:cNvSpPr>
                <p:nvPr/>
              </p:nvSpPr>
              <p:spPr bwMode="auto">
                <a:xfrm>
                  <a:off x="2007" y="736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3 h 277"/>
                    <a:gd name="T4" fmla="*/ 46 w 355"/>
                    <a:gd name="T5" fmla="*/ 6 h 277"/>
                    <a:gd name="T6" fmla="*/ 76 w 355"/>
                    <a:gd name="T7" fmla="*/ 9 h 277"/>
                    <a:gd name="T8" fmla="*/ 92 w 355"/>
                    <a:gd name="T9" fmla="*/ 12 h 277"/>
                    <a:gd name="T10" fmla="*/ 122 w 355"/>
                    <a:gd name="T11" fmla="*/ 17 h 277"/>
                    <a:gd name="T12" fmla="*/ 136 w 355"/>
                    <a:gd name="T13" fmla="*/ 22 h 277"/>
                    <a:gd name="T14" fmla="*/ 148 w 355"/>
                    <a:gd name="T15" fmla="*/ 23 h 277"/>
                    <a:gd name="T16" fmla="*/ 154 w 355"/>
                    <a:gd name="T17" fmla="*/ 26 h 277"/>
                    <a:gd name="T18" fmla="*/ 176 w 355"/>
                    <a:gd name="T19" fmla="*/ 27 h 277"/>
                    <a:gd name="T20" fmla="*/ 170 w 355"/>
                    <a:gd name="T21" fmla="*/ 34 h 277"/>
                    <a:gd name="T22" fmla="*/ 177 w 355"/>
                    <a:gd name="T23" fmla="*/ 39 h 277"/>
                    <a:gd name="T24" fmla="*/ 189 w 355"/>
                    <a:gd name="T25" fmla="*/ 40 h 277"/>
                    <a:gd name="T26" fmla="*/ 207 w 355"/>
                    <a:gd name="T27" fmla="*/ 40 h 277"/>
                    <a:gd name="T28" fmla="*/ 227 w 355"/>
                    <a:gd name="T29" fmla="*/ 42 h 277"/>
                    <a:gd name="T30" fmla="*/ 245 w 355"/>
                    <a:gd name="T31" fmla="*/ 41 h 277"/>
                    <a:gd name="T32" fmla="*/ 263 w 355"/>
                    <a:gd name="T33" fmla="*/ 43 h 277"/>
                    <a:gd name="T34" fmla="*/ 287 w 355"/>
                    <a:gd name="T35" fmla="*/ 44 h 277"/>
                    <a:gd name="T36" fmla="*/ 305 w 355"/>
                    <a:gd name="T37" fmla="*/ 45 h 277"/>
                    <a:gd name="T38" fmla="*/ 343 w 355"/>
                    <a:gd name="T39" fmla="*/ 45 h 277"/>
                    <a:gd name="T40" fmla="*/ 333 w 355"/>
                    <a:gd name="T41" fmla="*/ 48 h 277"/>
                    <a:gd name="T42" fmla="*/ 313 w 355"/>
                    <a:gd name="T43" fmla="*/ 47 h 277"/>
                    <a:gd name="T44" fmla="*/ 291 w 355"/>
                    <a:gd name="T45" fmla="*/ 47 h 277"/>
                    <a:gd name="T46" fmla="*/ 279 w 355"/>
                    <a:gd name="T47" fmla="*/ 45 h 277"/>
                    <a:gd name="T48" fmla="*/ 243 w 355"/>
                    <a:gd name="T49" fmla="*/ 45 h 277"/>
                    <a:gd name="T50" fmla="*/ 225 w 355"/>
                    <a:gd name="T51" fmla="*/ 45 h 277"/>
                    <a:gd name="T52" fmla="*/ 172 w 355"/>
                    <a:gd name="T53" fmla="*/ 42 h 277"/>
                    <a:gd name="T54" fmla="*/ 160 w 355"/>
                    <a:gd name="T55" fmla="*/ 37 h 277"/>
                    <a:gd name="T56" fmla="*/ 126 w 355"/>
                    <a:gd name="T57" fmla="*/ 35 h 277"/>
                    <a:gd name="T58" fmla="*/ 108 w 355"/>
                    <a:gd name="T59" fmla="*/ 33 h 277"/>
                    <a:gd name="T60" fmla="*/ 94 w 355"/>
                    <a:gd name="T61" fmla="*/ 27 h 277"/>
                    <a:gd name="T62" fmla="*/ 68 w 355"/>
                    <a:gd name="T63" fmla="*/ 18 h 277"/>
                    <a:gd name="T64" fmla="*/ 64 w 355"/>
                    <a:gd name="T65" fmla="*/ 17 h 277"/>
                    <a:gd name="T66" fmla="*/ 58 w 355"/>
                    <a:gd name="T67" fmla="*/ 17 h 277"/>
                    <a:gd name="T68" fmla="*/ 54 w 355"/>
                    <a:gd name="T69" fmla="*/ 15 h 277"/>
                    <a:gd name="T70" fmla="*/ 38 w 355"/>
                    <a:gd name="T71" fmla="*/ 10 h 277"/>
                    <a:gd name="T72" fmla="*/ 20 w 355"/>
                    <a:gd name="T73" fmla="*/ 7 h 277"/>
                    <a:gd name="T74" fmla="*/ 4 w 355"/>
                    <a:gd name="T75" fmla="*/ 4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6" name="Freeform 13"/>
                <p:cNvSpPr>
                  <a:spLocks noChangeArrowheads="1"/>
                </p:cNvSpPr>
                <p:nvPr/>
              </p:nvSpPr>
              <p:spPr bwMode="auto">
                <a:xfrm>
                  <a:off x="2222" y="721"/>
                  <a:ext cx="157" cy="167"/>
                </a:xfrm>
                <a:custGeom>
                  <a:avLst/>
                  <a:gdLst>
                    <a:gd name="T0" fmla="*/ 54 w 156"/>
                    <a:gd name="T1" fmla="*/ 10 h 206"/>
                    <a:gd name="T2" fmla="*/ 66 w 156"/>
                    <a:gd name="T3" fmla="*/ 9 h 206"/>
                    <a:gd name="T4" fmla="*/ 68 w 156"/>
                    <a:gd name="T5" fmla="*/ 8 h 206"/>
                    <a:gd name="T6" fmla="*/ 89 w 156"/>
                    <a:gd name="T7" fmla="*/ 6 h 206"/>
                    <a:gd name="T8" fmla="*/ 115 w 156"/>
                    <a:gd name="T9" fmla="*/ 3 h 206"/>
                    <a:gd name="T10" fmla="*/ 121 w 156"/>
                    <a:gd name="T11" fmla="*/ 2 h 206"/>
                    <a:gd name="T12" fmla="*/ 133 w 156"/>
                    <a:gd name="T13" fmla="*/ 0 h 206"/>
                    <a:gd name="T14" fmla="*/ 159 w 156"/>
                    <a:gd name="T15" fmla="*/ 4 h 206"/>
                    <a:gd name="T16" fmla="*/ 155 w 156"/>
                    <a:gd name="T17" fmla="*/ 6 h 206"/>
                    <a:gd name="T18" fmla="*/ 135 w 156"/>
                    <a:gd name="T19" fmla="*/ 10 h 206"/>
                    <a:gd name="T20" fmla="*/ 141 w 156"/>
                    <a:gd name="T21" fmla="*/ 15 h 206"/>
                    <a:gd name="T22" fmla="*/ 151 w 156"/>
                    <a:gd name="T23" fmla="*/ 16 h 206"/>
                    <a:gd name="T24" fmla="*/ 155 w 156"/>
                    <a:gd name="T25" fmla="*/ 19 h 206"/>
                    <a:gd name="T26" fmla="*/ 137 w 156"/>
                    <a:gd name="T27" fmla="*/ 19 h 206"/>
                    <a:gd name="T28" fmla="*/ 125 w 156"/>
                    <a:gd name="T29" fmla="*/ 22 h 206"/>
                    <a:gd name="T30" fmla="*/ 113 w 156"/>
                    <a:gd name="T31" fmla="*/ 24 h 206"/>
                    <a:gd name="T32" fmla="*/ 109 w 156"/>
                    <a:gd name="T33" fmla="*/ 30 h 206"/>
                    <a:gd name="T34" fmla="*/ 97 w 156"/>
                    <a:gd name="T35" fmla="*/ 31 h 206"/>
                    <a:gd name="T36" fmla="*/ 91 w 156"/>
                    <a:gd name="T37" fmla="*/ 31 h 206"/>
                    <a:gd name="T38" fmla="*/ 76 w 156"/>
                    <a:gd name="T39" fmla="*/ 31 h 206"/>
                    <a:gd name="T40" fmla="*/ 72 w 156"/>
                    <a:gd name="T41" fmla="*/ 29 h 206"/>
                    <a:gd name="T42" fmla="*/ 60 w 156"/>
                    <a:gd name="T43" fmla="*/ 28 h 206"/>
                    <a:gd name="T44" fmla="*/ 42 w 156"/>
                    <a:gd name="T45" fmla="*/ 29 h 206"/>
                    <a:gd name="T46" fmla="*/ 28 w 156"/>
                    <a:gd name="T47" fmla="*/ 28 h 206"/>
                    <a:gd name="T48" fmla="*/ 10 w 156"/>
                    <a:gd name="T49" fmla="*/ 23 h 206"/>
                    <a:gd name="T50" fmla="*/ 4 w 156"/>
                    <a:gd name="T51" fmla="*/ 19 h 206"/>
                    <a:gd name="T52" fmla="*/ 0 w 156"/>
                    <a:gd name="T53" fmla="*/ 18 h 206"/>
                    <a:gd name="T54" fmla="*/ 20 w 156"/>
                    <a:gd name="T55" fmla="*/ 15 h 206"/>
                    <a:gd name="T56" fmla="*/ 32 w 156"/>
                    <a:gd name="T57" fmla="*/ 15 h 206"/>
                    <a:gd name="T58" fmla="*/ 34 w 156"/>
                    <a:gd name="T59" fmla="*/ 12 h 206"/>
                    <a:gd name="T60" fmla="*/ 52 w 156"/>
                    <a:gd name="T61" fmla="*/ 10 h 206"/>
                    <a:gd name="T62" fmla="*/ 54 w 156"/>
                    <a:gd name="T63" fmla="*/ 10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7" name="Freeform 14"/>
                <p:cNvSpPr>
                  <a:spLocks noChangeArrowheads="1"/>
                </p:cNvSpPr>
                <p:nvPr/>
              </p:nvSpPr>
              <p:spPr bwMode="auto">
                <a:xfrm>
                  <a:off x="2375" y="797"/>
                  <a:ext cx="110" cy="32"/>
                </a:xfrm>
                <a:custGeom>
                  <a:avLst/>
                  <a:gdLst>
                    <a:gd name="T0" fmla="*/ 4 w 109"/>
                    <a:gd name="T1" fmla="*/ 7 h 38"/>
                    <a:gd name="T2" fmla="*/ 18 w 109"/>
                    <a:gd name="T3" fmla="*/ 3 h 38"/>
                    <a:gd name="T4" fmla="*/ 46 w 109"/>
                    <a:gd name="T5" fmla="*/ 4 h 38"/>
                    <a:gd name="T6" fmla="*/ 81 w 109"/>
                    <a:gd name="T7" fmla="*/ 3 h 38"/>
                    <a:gd name="T8" fmla="*/ 99 w 109"/>
                    <a:gd name="T9" fmla="*/ 0 h 38"/>
                    <a:gd name="T10" fmla="*/ 85 w 109"/>
                    <a:gd name="T11" fmla="*/ 6 h 38"/>
                    <a:gd name="T12" fmla="*/ 69 w 109"/>
                    <a:gd name="T13" fmla="*/ 8 h 38"/>
                    <a:gd name="T14" fmla="*/ 42 w 109"/>
                    <a:gd name="T15" fmla="*/ 7 h 38"/>
                    <a:gd name="T16" fmla="*/ 14 w 109"/>
                    <a:gd name="T17" fmla="*/ 7 h 38"/>
                    <a:gd name="T18" fmla="*/ 4 w 109"/>
                    <a:gd name="T19" fmla="*/ 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8" name="Freeform 15"/>
                <p:cNvSpPr>
                  <a:spLocks noChangeArrowheads="1"/>
                </p:cNvSpPr>
                <p:nvPr/>
              </p:nvSpPr>
              <p:spPr bwMode="auto">
                <a:xfrm>
                  <a:off x="2370" y="836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53 w 76"/>
                    <a:gd name="T7" fmla="*/ 2 h 104"/>
                    <a:gd name="T8" fmla="*/ 38 w 76"/>
                    <a:gd name="T9" fmla="*/ 5 h 104"/>
                    <a:gd name="T10" fmla="*/ 45 w 76"/>
                    <a:gd name="T11" fmla="*/ 7 h 104"/>
                    <a:gd name="T12" fmla="*/ 49 w 76"/>
                    <a:gd name="T13" fmla="*/ 9 h 104"/>
                    <a:gd name="T14" fmla="*/ 38 w 76"/>
                    <a:gd name="T15" fmla="*/ 11 h 104"/>
                    <a:gd name="T16" fmla="*/ 34 w 76"/>
                    <a:gd name="T17" fmla="*/ 9 h 104"/>
                    <a:gd name="T18" fmla="*/ 22 w 76"/>
                    <a:gd name="T19" fmla="*/ 7 h 104"/>
                    <a:gd name="T20" fmla="*/ 28 w 76"/>
                    <a:gd name="T21" fmla="*/ 10 h 104"/>
                    <a:gd name="T22" fmla="*/ 30 w 76"/>
                    <a:gd name="T23" fmla="*/ 11 h 104"/>
                    <a:gd name="T24" fmla="*/ 20 w 76"/>
                    <a:gd name="T25" fmla="*/ 15 h 104"/>
                    <a:gd name="T26" fmla="*/ 12 w 76"/>
                    <a:gd name="T27" fmla="*/ 15 h 104"/>
                    <a:gd name="T28" fmla="*/ 8 w 76"/>
                    <a:gd name="T29" fmla="*/ 14 h 104"/>
                    <a:gd name="T30" fmla="*/ 0 w 76"/>
                    <a:gd name="T31" fmla="*/ 8 h 104"/>
                    <a:gd name="T32" fmla="*/ 2 w 76"/>
                    <a:gd name="T33" fmla="*/ 4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9" name="Freeform 16"/>
                <p:cNvSpPr>
                  <a:spLocks noChangeArrowheads="1"/>
                </p:cNvSpPr>
                <p:nvPr/>
              </p:nvSpPr>
              <p:spPr bwMode="auto">
                <a:xfrm>
                  <a:off x="2497" y="790"/>
                  <a:ext cx="37" cy="49"/>
                </a:xfrm>
                <a:custGeom>
                  <a:avLst/>
                  <a:gdLst>
                    <a:gd name="T0" fmla="*/ 3 w 37"/>
                    <a:gd name="T1" fmla="*/ 4 h 61"/>
                    <a:gd name="T2" fmla="*/ 13 w 37"/>
                    <a:gd name="T3" fmla="*/ 0 h 61"/>
                    <a:gd name="T4" fmla="*/ 15 w 37"/>
                    <a:gd name="T5" fmla="*/ 4 h 61"/>
                    <a:gd name="T6" fmla="*/ 37 w 37"/>
                    <a:gd name="T7" fmla="*/ 5 h 61"/>
                    <a:gd name="T8" fmla="*/ 19 w 37"/>
                    <a:gd name="T9" fmla="*/ 6 h 61"/>
                    <a:gd name="T10" fmla="*/ 5 w 37"/>
                    <a:gd name="T11" fmla="*/ 8 h 61"/>
                    <a:gd name="T12" fmla="*/ 1 w 37"/>
                    <a:gd name="T13" fmla="*/ 5 h 61"/>
                    <a:gd name="T14" fmla="*/ 3 w 37"/>
                    <a:gd name="T15" fmla="*/ 4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0" name="Freeform 17"/>
                <p:cNvSpPr>
                  <a:spLocks noChangeArrowheads="1"/>
                </p:cNvSpPr>
                <p:nvPr/>
              </p:nvSpPr>
              <p:spPr bwMode="auto">
                <a:xfrm>
                  <a:off x="2506" y="866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0 w 49"/>
                    <a:gd name="T3" fmla="*/ 0 h 29"/>
                    <a:gd name="T4" fmla="*/ 33 w 49"/>
                    <a:gd name="T5" fmla="*/ 2 h 29"/>
                    <a:gd name="T6" fmla="*/ 26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1" name="Freeform 18"/>
                <p:cNvSpPr>
                  <a:spLocks noChangeArrowheads="1"/>
                </p:cNvSpPr>
                <p:nvPr/>
              </p:nvSpPr>
              <p:spPr bwMode="auto">
                <a:xfrm>
                  <a:off x="2555" y="829"/>
                  <a:ext cx="61" cy="42"/>
                </a:xfrm>
                <a:custGeom>
                  <a:avLst/>
                  <a:gdLst>
                    <a:gd name="T0" fmla="*/ 21 w 61"/>
                    <a:gd name="T1" fmla="*/ 11 h 48"/>
                    <a:gd name="T2" fmla="*/ 15 w 61"/>
                    <a:gd name="T3" fmla="*/ 9 h 48"/>
                    <a:gd name="T4" fmla="*/ 3 w 61"/>
                    <a:gd name="T5" fmla="*/ 7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7 h 48"/>
                    <a:gd name="T14" fmla="*/ 61 w 61"/>
                    <a:gd name="T15" fmla="*/ 10 h 48"/>
                    <a:gd name="T16" fmla="*/ 41 w 61"/>
                    <a:gd name="T17" fmla="*/ 11 h 48"/>
                    <a:gd name="T18" fmla="*/ 23 w 61"/>
                    <a:gd name="T19" fmla="*/ 14 h 48"/>
                    <a:gd name="T20" fmla="*/ 21 w 61"/>
                    <a:gd name="T21" fmla="*/ 1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2" name="Freeform 19"/>
                <p:cNvSpPr>
                  <a:spLocks noChangeArrowheads="1"/>
                </p:cNvSpPr>
                <p:nvPr/>
              </p:nvSpPr>
              <p:spPr bwMode="auto">
                <a:xfrm>
                  <a:off x="2572" y="849"/>
                  <a:ext cx="286" cy="149"/>
                </a:xfrm>
                <a:custGeom>
                  <a:avLst/>
                  <a:gdLst>
                    <a:gd name="T0" fmla="*/ 46 w 286"/>
                    <a:gd name="T1" fmla="*/ 5 h 182"/>
                    <a:gd name="T2" fmla="*/ 36 w 286"/>
                    <a:gd name="T3" fmla="*/ 2 h 182"/>
                    <a:gd name="T4" fmla="*/ 26 w 286"/>
                    <a:gd name="T5" fmla="*/ 5 h 182"/>
                    <a:gd name="T6" fmla="*/ 0 w 286"/>
                    <a:gd name="T7" fmla="*/ 4 h 182"/>
                    <a:gd name="T8" fmla="*/ 10 w 286"/>
                    <a:gd name="T9" fmla="*/ 7 h 182"/>
                    <a:gd name="T10" fmla="*/ 16 w 286"/>
                    <a:gd name="T11" fmla="*/ 11 h 182"/>
                    <a:gd name="T12" fmla="*/ 24 w 286"/>
                    <a:gd name="T13" fmla="*/ 7 h 182"/>
                    <a:gd name="T14" fmla="*/ 30 w 286"/>
                    <a:gd name="T15" fmla="*/ 7 h 182"/>
                    <a:gd name="T16" fmla="*/ 48 w 286"/>
                    <a:gd name="T17" fmla="*/ 9 h 182"/>
                    <a:gd name="T18" fmla="*/ 70 w 286"/>
                    <a:gd name="T19" fmla="*/ 11 h 182"/>
                    <a:gd name="T20" fmla="*/ 88 w 286"/>
                    <a:gd name="T21" fmla="*/ 11 h 182"/>
                    <a:gd name="T22" fmla="*/ 106 w 286"/>
                    <a:gd name="T23" fmla="*/ 16 h 182"/>
                    <a:gd name="T24" fmla="*/ 104 w 286"/>
                    <a:gd name="T25" fmla="*/ 20 h 182"/>
                    <a:gd name="T26" fmla="*/ 98 w 286"/>
                    <a:gd name="T27" fmla="*/ 23 h 182"/>
                    <a:gd name="T28" fmla="*/ 122 w 286"/>
                    <a:gd name="T29" fmla="*/ 20 h 182"/>
                    <a:gd name="T30" fmla="*/ 140 w 286"/>
                    <a:gd name="T31" fmla="*/ 24 h 182"/>
                    <a:gd name="T32" fmla="*/ 168 w 286"/>
                    <a:gd name="T33" fmla="*/ 24 h 182"/>
                    <a:gd name="T34" fmla="*/ 174 w 286"/>
                    <a:gd name="T35" fmla="*/ 24 h 182"/>
                    <a:gd name="T36" fmla="*/ 168 w 286"/>
                    <a:gd name="T37" fmla="*/ 23 h 182"/>
                    <a:gd name="T38" fmla="*/ 178 w 286"/>
                    <a:gd name="T39" fmla="*/ 23 h 182"/>
                    <a:gd name="T40" fmla="*/ 186 w 286"/>
                    <a:gd name="T41" fmla="*/ 20 h 182"/>
                    <a:gd name="T42" fmla="*/ 202 w 286"/>
                    <a:gd name="T43" fmla="*/ 20 h 182"/>
                    <a:gd name="T44" fmla="*/ 214 w 286"/>
                    <a:gd name="T45" fmla="*/ 20 h 182"/>
                    <a:gd name="T46" fmla="*/ 244 w 286"/>
                    <a:gd name="T47" fmla="*/ 28 h 182"/>
                    <a:gd name="T48" fmla="*/ 262 w 286"/>
                    <a:gd name="T49" fmla="*/ 29 h 182"/>
                    <a:gd name="T50" fmla="*/ 284 w 286"/>
                    <a:gd name="T51" fmla="*/ 28 h 182"/>
                    <a:gd name="T52" fmla="*/ 268 w 286"/>
                    <a:gd name="T53" fmla="*/ 26 h 182"/>
                    <a:gd name="T54" fmla="*/ 256 w 286"/>
                    <a:gd name="T55" fmla="*/ 23 h 182"/>
                    <a:gd name="T56" fmla="*/ 250 w 286"/>
                    <a:gd name="T57" fmla="*/ 21 h 182"/>
                    <a:gd name="T58" fmla="*/ 248 w 286"/>
                    <a:gd name="T59" fmla="*/ 20 h 182"/>
                    <a:gd name="T60" fmla="*/ 236 w 286"/>
                    <a:gd name="T61" fmla="*/ 20 h 182"/>
                    <a:gd name="T62" fmla="*/ 240 w 286"/>
                    <a:gd name="T63" fmla="*/ 16 h 182"/>
                    <a:gd name="T64" fmla="*/ 220 w 286"/>
                    <a:gd name="T65" fmla="*/ 13 h 182"/>
                    <a:gd name="T66" fmla="*/ 210 w 286"/>
                    <a:gd name="T67" fmla="*/ 11 h 182"/>
                    <a:gd name="T68" fmla="*/ 190 w 286"/>
                    <a:gd name="T69" fmla="*/ 9 h 182"/>
                    <a:gd name="T70" fmla="*/ 168 w 286"/>
                    <a:gd name="T71" fmla="*/ 6 h 182"/>
                    <a:gd name="T72" fmla="*/ 156 w 286"/>
                    <a:gd name="T73" fmla="*/ 6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5 h 182"/>
                    <a:gd name="T84" fmla="*/ 46 w 286"/>
                    <a:gd name="T85" fmla="*/ 5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3" name="Freeform 20"/>
                <p:cNvSpPr>
                  <a:spLocks noChangeArrowheads="1"/>
                </p:cNvSpPr>
                <p:nvPr/>
              </p:nvSpPr>
              <p:spPr bwMode="auto">
                <a:xfrm>
                  <a:off x="2820" y="863"/>
                  <a:ext cx="78" cy="64"/>
                </a:xfrm>
                <a:custGeom>
                  <a:avLst/>
                  <a:gdLst>
                    <a:gd name="T0" fmla="*/ 1 w 78"/>
                    <a:gd name="T1" fmla="*/ 9 h 78"/>
                    <a:gd name="T2" fmla="*/ 27 w 78"/>
                    <a:gd name="T3" fmla="*/ 10 h 78"/>
                    <a:gd name="T4" fmla="*/ 45 w 78"/>
                    <a:gd name="T5" fmla="*/ 7 h 78"/>
                    <a:gd name="T6" fmla="*/ 57 w 78"/>
                    <a:gd name="T7" fmla="*/ 5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4 h 78"/>
                    <a:gd name="T14" fmla="*/ 67 w 78"/>
                    <a:gd name="T15" fmla="*/ 9 h 78"/>
                    <a:gd name="T16" fmla="*/ 33 w 78"/>
                    <a:gd name="T17" fmla="*/ 13 h 78"/>
                    <a:gd name="T18" fmla="*/ 9 w 78"/>
                    <a:gd name="T19" fmla="*/ 11 h 78"/>
                    <a:gd name="T20" fmla="*/ 3 w 78"/>
                    <a:gd name="T21" fmla="*/ 11 h 78"/>
                    <a:gd name="T22" fmla="*/ 1 w 78"/>
                    <a:gd name="T23" fmla="*/ 9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4" name="Freeform 21"/>
                <p:cNvSpPr>
                  <a:spLocks noChangeArrowheads="1"/>
                </p:cNvSpPr>
                <p:nvPr/>
              </p:nvSpPr>
              <p:spPr bwMode="auto">
                <a:xfrm>
                  <a:off x="2984" y="729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5" name="Freeform 22"/>
                <p:cNvSpPr>
                  <a:spLocks noChangeArrowheads="1"/>
                </p:cNvSpPr>
                <p:nvPr/>
              </p:nvSpPr>
              <p:spPr bwMode="auto">
                <a:xfrm>
                  <a:off x="3083" y="827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6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6" name="Freeform 23"/>
                <p:cNvSpPr>
                  <a:spLocks noChangeArrowheads="1"/>
                </p:cNvSpPr>
                <p:nvPr/>
              </p:nvSpPr>
              <p:spPr bwMode="auto">
                <a:xfrm>
                  <a:off x="2766" y="607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7" name="Freeform 24"/>
                <p:cNvSpPr>
                  <a:spLocks noChangeArrowheads="1"/>
                </p:cNvSpPr>
                <p:nvPr/>
              </p:nvSpPr>
              <p:spPr bwMode="auto">
                <a:xfrm>
                  <a:off x="2600" y="709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8" name="Freeform 25"/>
                <p:cNvSpPr>
                  <a:spLocks noChangeArrowheads="1"/>
                </p:cNvSpPr>
                <p:nvPr/>
              </p:nvSpPr>
              <p:spPr bwMode="auto">
                <a:xfrm>
                  <a:off x="2417" y="677"/>
                  <a:ext cx="80" cy="66"/>
                </a:xfrm>
                <a:custGeom>
                  <a:avLst/>
                  <a:gdLst>
                    <a:gd name="T0" fmla="*/ 0 w 80"/>
                    <a:gd name="T1" fmla="*/ 9 h 80"/>
                    <a:gd name="T2" fmla="*/ 14 w 80"/>
                    <a:gd name="T3" fmla="*/ 5 h 80"/>
                    <a:gd name="T4" fmla="*/ 26 w 80"/>
                    <a:gd name="T5" fmla="*/ 4 h 80"/>
                    <a:gd name="T6" fmla="*/ 48 w 80"/>
                    <a:gd name="T7" fmla="*/ 3 h 80"/>
                    <a:gd name="T8" fmla="*/ 58 w 80"/>
                    <a:gd name="T9" fmla="*/ 0 h 80"/>
                    <a:gd name="T10" fmla="*/ 80 w 80"/>
                    <a:gd name="T11" fmla="*/ 7 h 80"/>
                    <a:gd name="T12" fmla="*/ 70 w 80"/>
                    <a:gd name="T13" fmla="*/ 10 h 80"/>
                    <a:gd name="T14" fmla="*/ 54 w 80"/>
                    <a:gd name="T15" fmla="*/ 12 h 80"/>
                    <a:gd name="T16" fmla="*/ 48 w 80"/>
                    <a:gd name="T17" fmla="*/ 14 h 80"/>
                    <a:gd name="T18" fmla="*/ 32 w 80"/>
                    <a:gd name="T19" fmla="*/ 12 h 80"/>
                    <a:gd name="T20" fmla="*/ 38 w 80"/>
                    <a:gd name="T21" fmla="*/ 10 h 80"/>
                    <a:gd name="T22" fmla="*/ 30 w 80"/>
                    <a:gd name="T23" fmla="*/ 5 h 80"/>
                    <a:gd name="T24" fmla="*/ 20 w 80"/>
                    <a:gd name="T25" fmla="*/ 8 h 80"/>
                    <a:gd name="T26" fmla="*/ 8 w 80"/>
                    <a:gd name="T27" fmla="*/ 10 h 80"/>
                    <a:gd name="T28" fmla="*/ 0 w 80"/>
                    <a:gd name="T29" fmla="*/ 9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9" name="Freeform 26"/>
                <p:cNvSpPr>
                  <a:spLocks noChangeArrowheads="1"/>
                </p:cNvSpPr>
                <p:nvPr/>
              </p:nvSpPr>
              <p:spPr bwMode="auto">
                <a:xfrm>
                  <a:off x="2391" y="538"/>
                  <a:ext cx="94" cy="142"/>
                </a:xfrm>
                <a:custGeom>
                  <a:avLst/>
                  <a:gdLst>
                    <a:gd name="T0" fmla="*/ 14 w 94"/>
                    <a:gd name="T1" fmla="*/ 16 h 174"/>
                    <a:gd name="T2" fmla="*/ 26 w 94"/>
                    <a:gd name="T3" fmla="*/ 20 h 174"/>
                    <a:gd name="T4" fmla="*/ 32 w 94"/>
                    <a:gd name="T5" fmla="*/ 17 h 174"/>
                    <a:gd name="T6" fmla="*/ 52 w 94"/>
                    <a:gd name="T7" fmla="*/ 16 h 174"/>
                    <a:gd name="T8" fmla="*/ 46 w 94"/>
                    <a:gd name="T9" fmla="*/ 20 h 174"/>
                    <a:gd name="T10" fmla="*/ 66 w 94"/>
                    <a:gd name="T11" fmla="*/ 20 h 174"/>
                    <a:gd name="T12" fmla="*/ 76 w 94"/>
                    <a:gd name="T13" fmla="*/ 23 h 174"/>
                    <a:gd name="T14" fmla="*/ 58 w 94"/>
                    <a:gd name="T15" fmla="*/ 24 h 174"/>
                    <a:gd name="T16" fmla="*/ 74 w 94"/>
                    <a:gd name="T17" fmla="*/ 28 h 174"/>
                    <a:gd name="T18" fmla="*/ 84 w 94"/>
                    <a:gd name="T19" fmla="*/ 25 h 174"/>
                    <a:gd name="T20" fmla="*/ 82 w 94"/>
                    <a:gd name="T21" fmla="*/ 18 h 174"/>
                    <a:gd name="T22" fmla="*/ 60 w 94"/>
                    <a:gd name="T23" fmla="*/ 16 h 174"/>
                    <a:gd name="T24" fmla="*/ 50 w 94"/>
                    <a:gd name="T25" fmla="*/ 13 h 174"/>
                    <a:gd name="T26" fmla="*/ 34 w 94"/>
                    <a:gd name="T27" fmla="*/ 13 h 174"/>
                    <a:gd name="T28" fmla="*/ 30 w 94"/>
                    <a:gd name="T29" fmla="*/ 11 h 174"/>
                    <a:gd name="T30" fmla="*/ 42 w 94"/>
                    <a:gd name="T31" fmla="*/ 7 h 174"/>
                    <a:gd name="T32" fmla="*/ 30 w 94"/>
                    <a:gd name="T33" fmla="*/ 0 h 174"/>
                    <a:gd name="T34" fmla="*/ 18 w 94"/>
                    <a:gd name="T35" fmla="*/ 4 h 174"/>
                    <a:gd name="T36" fmla="*/ 4 w 94"/>
                    <a:gd name="T37" fmla="*/ 7 h 174"/>
                    <a:gd name="T38" fmla="*/ 14 w 94"/>
                    <a:gd name="T39" fmla="*/ 13 h 174"/>
                    <a:gd name="T40" fmla="*/ 14 w 94"/>
                    <a:gd name="T41" fmla="*/ 1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0" name="Freeform 27"/>
                <p:cNvSpPr>
                  <a:spLocks noChangeArrowheads="1"/>
                </p:cNvSpPr>
                <p:nvPr/>
              </p:nvSpPr>
              <p:spPr bwMode="auto">
                <a:xfrm>
                  <a:off x="2415" y="641"/>
                  <a:ext cx="32" cy="41"/>
                </a:xfrm>
                <a:custGeom>
                  <a:avLst/>
                  <a:gdLst>
                    <a:gd name="T0" fmla="*/ 6 w 32"/>
                    <a:gd name="T1" fmla="*/ 4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4 h 50"/>
                    <a:gd name="T8" fmla="*/ 28 w 32"/>
                    <a:gd name="T9" fmla="*/ 4 h 50"/>
                    <a:gd name="T10" fmla="*/ 32 w 32"/>
                    <a:gd name="T11" fmla="*/ 6 h 50"/>
                    <a:gd name="T12" fmla="*/ 18 w 32"/>
                    <a:gd name="T13" fmla="*/ 9 h 50"/>
                    <a:gd name="T14" fmla="*/ 6 w 32"/>
                    <a:gd name="T15" fmla="*/ 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1" name="Freeform 28"/>
                <p:cNvSpPr>
                  <a:spLocks noChangeArrowheads="1"/>
                </p:cNvSpPr>
                <p:nvPr/>
              </p:nvSpPr>
              <p:spPr bwMode="auto">
                <a:xfrm>
                  <a:off x="2349" y="651"/>
                  <a:ext cx="45" cy="41"/>
                </a:xfrm>
                <a:custGeom>
                  <a:avLst/>
                  <a:gdLst>
                    <a:gd name="T0" fmla="*/ 0 w 43"/>
                    <a:gd name="T1" fmla="*/ 7 h 50"/>
                    <a:gd name="T2" fmla="*/ 31 w 43"/>
                    <a:gd name="T3" fmla="*/ 3 h 50"/>
                    <a:gd name="T4" fmla="*/ 54 w 43"/>
                    <a:gd name="T5" fmla="*/ 0 h 50"/>
                    <a:gd name="T6" fmla="*/ 33 w 43"/>
                    <a:gd name="T7" fmla="*/ 5 h 50"/>
                    <a:gd name="T8" fmla="*/ 2 w 43"/>
                    <a:gd name="T9" fmla="*/ 9 h 50"/>
                    <a:gd name="T10" fmla="*/ 0 w 43"/>
                    <a:gd name="T11" fmla="*/ 7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2" name="Freeform 29"/>
                <p:cNvSpPr>
                  <a:spLocks noChangeArrowheads="1"/>
                </p:cNvSpPr>
                <p:nvPr/>
              </p:nvSpPr>
              <p:spPr bwMode="auto">
                <a:xfrm>
                  <a:off x="4808" y="594"/>
                  <a:ext cx="701" cy="438"/>
                </a:xfrm>
                <a:custGeom>
                  <a:avLst/>
                  <a:gdLst>
                    <a:gd name="T0" fmla="*/ 735 w 471"/>
                    <a:gd name="T1" fmla="*/ 15202 h 281"/>
                    <a:gd name="T2" fmla="*/ 866 w 471"/>
                    <a:gd name="T3" fmla="*/ 13598 h 281"/>
                    <a:gd name="T4" fmla="*/ 795 w 471"/>
                    <a:gd name="T5" fmla="*/ 13293 h 281"/>
                    <a:gd name="T6" fmla="*/ 582 w 471"/>
                    <a:gd name="T7" fmla="*/ 11854 h 281"/>
                    <a:gd name="T8" fmla="*/ 140 w 471"/>
                    <a:gd name="T9" fmla="*/ 11676 h 281"/>
                    <a:gd name="T10" fmla="*/ 0 w 471"/>
                    <a:gd name="T11" fmla="*/ 10372 h 281"/>
                    <a:gd name="T12" fmla="*/ 435 w 471"/>
                    <a:gd name="T13" fmla="*/ 9797 h 281"/>
                    <a:gd name="T14" fmla="*/ 208 w 471"/>
                    <a:gd name="T15" fmla="*/ 8961 h 281"/>
                    <a:gd name="T16" fmla="*/ 63 w 471"/>
                    <a:gd name="T17" fmla="*/ 8676 h 281"/>
                    <a:gd name="T18" fmla="*/ 1021 w 471"/>
                    <a:gd name="T19" fmla="*/ 6519 h 281"/>
                    <a:gd name="T20" fmla="*/ 1566 w 471"/>
                    <a:gd name="T21" fmla="*/ 5239 h 281"/>
                    <a:gd name="T22" fmla="*/ 1520 w 471"/>
                    <a:gd name="T23" fmla="*/ 3802 h 281"/>
                    <a:gd name="T24" fmla="*/ 866 w 471"/>
                    <a:gd name="T25" fmla="*/ 2326 h 281"/>
                    <a:gd name="T26" fmla="*/ 731 w 471"/>
                    <a:gd name="T27" fmla="*/ 1747 h 281"/>
                    <a:gd name="T28" fmla="*/ 938 w 471"/>
                    <a:gd name="T29" fmla="*/ 1947 h 281"/>
                    <a:gd name="T30" fmla="*/ 1716 w 471"/>
                    <a:gd name="T31" fmla="*/ 1925 h 281"/>
                    <a:gd name="T32" fmla="*/ 2288 w 471"/>
                    <a:gd name="T33" fmla="*/ 591 h 281"/>
                    <a:gd name="T34" fmla="*/ 2944 w 471"/>
                    <a:gd name="T35" fmla="*/ 0 h 281"/>
                    <a:gd name="T36" fmla="*/ 3154 w 471"/>
                    <a:gd name="T37" fmla="*/ 114 h 281"/>
                    <a:gd name="T38" fmla="*/ 3303 w 471"/>
                    <a:gd name="T39" fmla="*/ 488 h 281"/>
                    <a:gd name="T40" fmla="*/ 3515 w 471"/>
                    <a:gd name="T41" fmla="*/ 277 h 281"/>
                    <a:gd name="T42" fmla="*/ 3947 w 471"/>
                    <a:gd name="T43" fmla="*/ 432 h 281"/>
                    <a:gd name="T44" fmla="*/ 4158 w 471"/>
                    <a:gd name="T45" fmla="*/ 488 h 281"/>
                    <a:gd name="T46" fmla="*/ 5068 w 471"/>
                    <a:gd name="T47" fmla="*/ 761 h 281"/>
                    <a:gd name="T48" fmla="*/ 5565 w 471"/>
                    <a:gd name="T49" fmla="*/ 1288 h 281"/>
                    <a:gd name="T50" fmla="*/ 6001 w 471"/>
                    <a:gd name="T51" fmla="*/ 921 h 281"/>
                    <a:gd name="T52" fmla="*/ 6188 w 471"/>
                    <a:gd name="T53" fmla="*/ 761 h 281"/>
                    <a:gd name="T54" fmla="*/ 6986 w 471"/>
                    <a:gd name="T55" fmla="*/ 761 h 281"/>
                    <a:gd name="T56" fmla="*/ 7553 w 471"/>
                    <a:gd name="T57" fmla="*/ 1747 h 281"/>
                    <a:gd name="T58" fmla="*/ 8283 w 471"/>
                    <a:gd name="T59" fmla="*/ 3200 h 281"/>
                    <a:gd name="T60" fmla="*/ 8783 w 471"/>
                    <a:gd name="T61" fmla="*/ 3802 h 281"/>
                    <a:gd name="T62" fmla="*/ 9210 w 471"/>
                    <a:gd name="T63" fmla="*/ 3688 h 281"/>
                    <a:gd name="T64" fmla="*/ 9676 w 471"/>
                    <a:gd name="T65" fmla="*/ 3510 h 281"/>
                    <a:gd name="T66" fmla="*/ 10397 w 471"/>
                    <a:gd name="T67" fmla="*/ 3875 h 281"/>
                    <a:gd name="T68" fmla="*/ 10734 w 471"/>
                    <a:gd name="T69" fmla="*/ 4392 h 281"/>
                    <a:gd name="T70" fmla="*/ 11033 w 471"/>
                    <a:gd name="T71" fmla="*/ 4879 h 281"/>
                    <a:gd name="T72" fmla="*/ 11395 w 471"/>
                    <a:gd name="T73" fmla="*/ 6040 h 281"/>
                    <a:gd name="T74" fmla="*/ 11532 w 471"/>
                    <a:gd name="T75" fmla="*/ 6519 h 281"/>
                    <a:gd name="T76" fmla="*/ 11594 w 471"/>
                    <a:gd name="T77" fmla="*/ 6801 h 281"/>
                    <a:gd name="T78" fmla="*/ 11100 w 471"/>
                    <a:gd name="T79" fmla="*/ 7684 h 281"/>
                    <a:gd name="T80" fmla="*/ 11532 w 471"/>
                    <a:gd name="T81" fmla="*/ 7672 h 281"/>
                    <a:gd name="T82" fmla="*/ 12261 w 471"/>
                    <a:gd name="T83" fmla="*/ 8433 h 281"/>
                    <a:gd name="T84" fmla="*/ 13051 w 471"/>
                    <a:gd name="T85" fmla="*/ 8528 h 281"/>
                    <a:gd name="T86" fmla="*/ 13623 w 471"/>
                    <a:gd name="T87" fmla="*/ 9119 h 281"/>
                    <a:gd name="T88" fmla="*/ 13707 w 471"/>
                    <a:gd name="T89" fmla="*/ 9349 h 281"/>
                    <a:gd name="T90" fmla="*/ 13707 w 471"/>
                    <a:gd name="T91" fmla="*/ 9550 h 281"/>
                    <a:gd name="T92" fmla="*/ 14108 w 471"/>
                    <a:gd name="T93" fmla="*/ 9349 h 281"/>
                    <a:gd name="T94" fmla="*/ 14339 w 471"/>
                    <a:gd name="T95" fmla="*/ 9292 h 281"/>
                    <a:gd name="T96" fmla="*/ 15732 w 471"/>
                    <a:gd name="T97" fmla="*/ 10040 h 281"/>
                    <a:gd name="T98" fmla="*/ 16007 w 471"/>
                    <a:gd name="T99" fmla="*/ 10800 h 281"/>
                    <a:gd name="T100" fmla="*/ 16662 w 471"/>
                    <a:gd name="T101" fmla="*/ 10914 h 281"/>
                    <a:gd name="T102" fmla="*/ 16870 w 471"/>
                    <a:gd name="T103" fmla="*/ 11676 h 281"/>
                    <a:gd name="T104" fmla="*/ 16163 w 471"/>
                    <a:gd name="T105" fmla="*/ 14011 h 281"/>
                    <a:gd name="T106" fmla="*/ 15577 w 471"/>
                    <a:gd name="T107" fmla="*/ 1527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3" name="Freeform 30"/>
                <p:cNvSpPr>
                  <a:spLocks noChangeArrowheads="1"/>
                </p:cNvSpPr>
                <p:nvPr/>
              </p:nvSpPr>
              <p:spPr bwMode="auto">
                <a:xfrm>
                  <a:off x="3880" y="-10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6 h 844"/>
                    <a:gd name="T4" fmla="*/ 550 w 984"/>
                    <a:gd name="T5" fmla="*/ 6 h 844"/>
                    <a:gd name="T6" fmla="*/ 578 w 984"/>
                    <a:gd name="T7" fmla="*/ 21 h 844"/>
                    <a:gd name="T8" fmla="*/ 586 w 984"/>
                    <a:gd name="T9" fmla="*/ 16 h 844"/>
                    <a:gd name="T10" fmla="*/ 606 w 984"/>
                    <a:gd name="T11" fmla="*/ 11 h 844"/>
                    <a:gd name="T12" fmla="*/ 642 w 984"/>
                    <a:gd name="T13" fmla="*/ 21 h 844"/>
                    <a:gd name="T14" fmla="*/ 682 w 984"/>
                    <a:gd name="T15" fmla="*/ 16 h 844"/>
                    <a:gd name="T16" fmla="*/ 706 w 984"/>
                    <a:gd name="T17" fmla="*/ 14 h 844"/>
                    <a:gd name="T18" fmla="*/ 762 w 984"/>
                    <a:gd name="T19" fmla="*/ 2 h 844"/>
                    <a:gd name="T20" fmla="*/ 798 w 984"/>
                    <a:gd name="T21" fmla="*/ 11 h 844"/>
                    <a:gd name="T22" fmla="*/ 798 w 984"/>
                    <a:gd name="T23" fmla="*/ 21 h 844"/>
                    <a:gd name="T24" fmla="*/ 790 w 984"/>
                    <a:gd name="T25" fmla="*/ 26 h 844"/>
                    <a:gd name="T26" fmla="*/ 766 w 984"/>
                    <a:gd name="T27" fmla="*/ 27 h 844"/>
                    <a:gd name="T28" fmla="*/ 762 w 984"/>
                    <a:gd name="T29" fmla="*/ 32 h 844"/>
                    <a:gd name="T30" fmla="*/ 802 w 984"/>
                    <a:gd name="T31" fmla="*/ 39 h 844"/>
                    <a:gd name="T32" fmla="*/ 786 w 984"/>
                    <a:gd name="T33" fmla="*/ 54 h 844"/>
                    <a:gd name="T34" fmla="*/ 830 w 984"/>
                    <a:gd name="T35" fmla="*/ 69 h 844"/>
                    <a:gd name="T36" fmla="*/ 854 w 984"/>
                    <a:gd name="T37" fmla="*/ 75 h 844"/>
                    <a:gd name="T38" fmla="*/ 830 w 984"/>
                    <a:gd name="T39" fmla="*/ 75 h 844"/>
                    <a:gd name="T40" fmla="*/ 746 w 984"/>
                    <a:gd name="T41" fmla="*/ 63 h 844"/>
                    <a:gd name="T42" fmla="*/ 678 w 984"/>
                    <a:gd name="T43" fmla="*/ 67 h 844"/>
                    <a:gd name="T44" fmla="*/ 590 w 984"/>
                    <a:gd name="T45" fmla="*/ 74 h 844"/>
                    <a:gd name="T46" fmla="*/ 642 w 984"/>
                    <a:gd name="T47" fmla="*/ 97 h 844"/>
                    <a:gd name="T48" fmla="*/ 710 w 984"/>
                    <a:gd name="T49" fmla="*/ 102 h 844"/>
                    <a:gd name="T50" fmla="*/ 738 w 984"/>
                    <a:gd name="T51" fmla="*/ 92 h 844"/>
                    <a:gd name="T52" fmla="*/ 774 w 984"/>
                    <a:gd name="T53" fmla="*/ 95 h 844"/>
                    <a:gd name="T54" fmla="*/ 766 w 984"/>
                    <a:gd name="T55" fmla="*/ 106 h 844"/>
                    <a:gd name="T56" fmla="*/ 802 w 984"/>
                    <a:gd name="T57" fmla="*/ 112 h 844"/>
                    <a:gd name="T58" fmla="*/ 838 w 984"/>
                    <a:gd name="T59" fmla="*/ 110 h 844"/>
                    <a:gd name="T60" fmla="*/ 922 w 984"/>
                    <a:gd name="T61" fmla="*/ 134 h 844"/>
                    <a:gd name="T62" fmla="*/ 942 w 984"/>
                    <a:gd name="T63" fmla="*/ 139 h 844"/>
                    <a:gd name="T64" fmla="*/ 874 w 984"/>
                    <a:gd name="T65" fmla="*/ 136 h 844"/>
                    <a:gd name="T66" fmla="*/ 830 w 984"/>
                    <a:gd name="T67" fmla="*/ 127 h 844"/>
                    <a:gd name="T68" fmla="*/ 778 w 984"/>
                    <a:gd name="T69" fmla="*/ 119 h 844"/>
                    <a:gd name="T70" fmla="*/ 702 w 984"/>
                    <a:gd name="T71" fmla="*/ 111 h 844"/>
                    <a:gd name="T72" fmla="*/ 614 w 984"/>
                    <a:gd name="T73" fmla="*/ 109 h 844"/>
                    <a:gd name="T74" fmla="*/ 506 w 984"/>
                    <a:gd name="T75" fmla="*/ 99 h 844"/>
                    <a:gd name="T76" fmla="*/ 462 w 984"/>
                    <a:gd name="T77" fmla="*/ 84 h 844"/>
                    <a:gd name="T78" fmla="*/ 430 w 984"/>
                    <a:gd name="T79" fmla="*/ 77 h 844"/>
                    <a:gd name="T80" fmla="*/ 382 w 984"/>
                    <a:gd name="T81" fmla="*/ 72 h 844"/>
                    <a:gd name="T82" fmla="*/ 342 w 984"/>
                    <a:gd name="T83" fmla="*/ 61 h 844"/>
                    <a:gd name="T84" fmla="*/ 354 w 984"/>
                    <a:gd name="T85" fmla="*/ 69 h 844"/>
                    <a:gd name="T86" fmla="*/ 418 w 984"/>
                    <a:gd name="T87" fmla="*/ 83 h 844"/>
                    <a:gd name="T88" fmla="*/ 422 w 984"/>
                    <a:gd name="T89" fmla="*/ 88 h 844"/>
                    <a:gd name="T90" fmla="*/ 394 w 984"/>
                    <a:gd name="T91" fmla="*/ 84 h 844"/>
                    <a:gd name="T92" fmla="*/ 354 w 984"/>
                    <a:gd name="T93" fmla="*/ 78 h 844"/>
                    <a:gd name="T94" fmla="*/ 314 w 984"/>
                    <a:gd name="T95" fmla="*/ 67 h 844"/>
                    <a:gd name="T96" fmla="*/ 266 w 984"/>
                    <a:gd name="T97" fmla="*/ 58 h 844"/>
                    <a:gd name="T98" fmla="*/ 210 w 984"/>
                    <a:gd name="T99" fmla="*/ 52 h 844"/>
                    <a:gd name="T100" fmla="*/ 154 w 984"/>
                    <a:gd name="T101" fmla="*/ 39 h 844"/>
                    <a:gd name="T102" fmla="*/ 66 w 984"/>
                    <a:gd name="T103" fmla="*/ 11 h 844"/>
                    <a:gd name="T104" fmla="*/ 34 w 984"/>
                    <a:gd name="T105" fmla="*/ 6 h 844"/>
                    <a:gd name="T106" fmla="*/ 46 w 984"/>
                    <a:gd name="T107" fmla="*/ 4 h 844"/>
                    <a:gd name="T108" fmla="*/ 102 w 984"/>
                    <a:gd name="T109" fmla="*/ 11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4" name="Freeform 31"/>
                <p:cNvSpPr>
                  <a:spLocks noChangeArrowheads="1"/>
                </p:cNvSpPr>
                <p:nvPr/>
              </p:nvSpPr>
              <p:spPr bwMode="auto">
                <a:xfrm>
                  <a:off x="3577" y="487"/>
                  <a:ext cx="36" cy="39"/>
                </a:xfrm>
                <a:custGeom>
                  <a:avLst/>
                  <a:gdLst>
                    <a:gd name="T0" fmla="*/ 6 w 36"/>
                    <a:gd name="T1" fmla="*/ 5 h 48"/>
                    <a:gd name="T2" fmla="*/ 10 w 36"/>
                    <a:gd name="T3" fmla="*/ 7 h 48"/>
                    <a:gd name="T4" fmla="*/ 6 w 36"/>
                    <a:gd name="T5" fmla="*/ 5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5" name="Freeform 32"/>
                <p:cNvSpPr>
                  <a:spLocks noChangeArrowheads="1"/>
                </p:cNvSpPr>
                <p:nvPr/>
              </p:nvSpPr>
              <p:spPr bwMode="auto">
                <a:xfrm>
                  <a:off x="3549" y="472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1 w 36"/>
                    <a:gd name="T3" fmla="*/ 1 h 37"/>
                    <a:gd name="T4" fmla="*/ 58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6" name="Freeform 33"/>
                <p:cNvSpPr>
                  <a:spLocks noChangeArrowheads="1"/>
                </p:cNvSpPr>
                <p:nvPr/>
              </p:nvSpPr>
              <p:spPr bwMode="auto">
                <a:xfrm>
                  <a:off x="4686" y="391"/>
                  <a:ext cx="171" cy="81"/>
                </a:xfrm>
                <a:custGeom>
                  <a:avLst/>
                  <a:gdLst>
                    <a:gd name="T0" fmla="*/ 0 w 170"/>
                    <a:gd name="T1" fmla="*/ 11 h 96"/>
                    <a:gd name="T2" fmla="*/ 28 w 170"/>
                    <a:gd name="T3" fmla="*/ 6 h 96"/>
                    <a:gd name="T4" fmla="*/ 56 w 170"/>
                    <a:gd name="T5" fmla="*/ 5 h 96"/>
                    <a:gd name="T6" fmla="*/ 80 w 170"/>
                    <a:gd name="T7" fmla="*/ 3 h 96"/>
                    <a:gd name="T8" fmla="*/ 64 w 170"/>
                    <a:gd name="T9" fmla="*/ 6 h 96"/>
                    <a:gd name="T10" fmla="*/ 133 w 170"/>
                    <a:gd name="T11" fmla="*/ 11 h 96"/>
                    <a:gd name="T12" fmla="*/ 169 w 170"/>
                    <a:gd name="T13" fmla="*/ 14 h 96"/>
                    <a:gd name="T14" fmla="*/ 125 w 170"/>
                    <a:gd name="T15" fmla="*/ 17 h 96"/>
                    <a:gd name="T16" fmla="*/ 97 w 170"/>
                    <a:gd name="T17" fmla="*/ 13 h 96"/>
                    <a:gd name="T18" fmla="*/ 76 w 170"/>
                    <a:gd name="T19" fmla="*/ 12 h 96"/>
                    <a:gd name="T20" fmla="*/ 24 w 170"/>
                    <a:gd name="T21" fmla="*/ 9 h 96"/>
                    <a:gd name="T22" fmla="*/ 0 w 170"/>
                    <a:gd name="T23" fmla="*/ 1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7" name="Freeform 34"/>
                <p:cNvSpPr>
                  <a:spLocks noChangeArrowheads="1"/>
                </p:cNvSpPr>
                <p:nvPr/>
              </p:nvSpPr>
              <p:spPr bwMode="auto">
                <a:xfrm>
                  <a:off x="4867" y="457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5 h 44"/>
                    <a:gd name="T6" fmla="*/ 112 w 138"/>
                    <a:gd name="T7" fmla="*/ 4 h 44"/>
                    <a:gd name="T8" fmla="*/ 108 w 138"/>
                    <a:gd name="T9" fmla="*/ 9 h 44"/>
                    <a:gd name="T10" fmla="*/ 64 w 138"/>
                    <a:gd name="T11" fmla="*/ 8 h 44"/>
                    <a:gd name="T12" fmla="*/ 0 w 138"/>
                    <a:gd name="T13" fmla="*/ 8 h 44"/>
                    <a:gd name="T14" fmla="*/ 28 w 138"/>
                    <a:gd name="T15" fmla="*/ 4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8" name="Freeform 35"/>
                <p:cNvSpPr>
                  <a:spLocks noChangeArrowheads="1"/>
                </p:cNvSpPr>
                <p:nvPr/>
              </p:nvSpPr>
              <p:spPr bwMode="auto">
                <a:xfrm>
                  <a:off x="4794" y="477"/>
                  <a:ext cx="56" cy="34"/>
                </a:xfrm>
                <a:custGeom>
                  <a:avLst/>
                  <a:gdLst>
                    <a:gd name="T0" fmla="*/ 17 w 57"/>
                    <a:gd name="T1" fmla="*/ 4 h 42"/>
                    <a:gd name="T2" fmla="*/ 28 w 57"/>
                    <a:gd name="T3" fmla="*/ 2 h 42"/>
                    <a:gd name="T4" fmla="*/ 17 w 57"/>
                    <a:gd name="T5" fmla="*/ 4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9" name="Freeform 36"/>
                <p:cNvSpPr>
                  <a:spLocks noChangeArrowheads="1"/>
                </p:cNvSpPr>
                <p:nvPr/>
              </p:nvSpPr>
              <p:spPr bwMode="auto">
                <a:xfrm>
                  <a:off x="4757" y="372"/>
                  <a:ext cx="37" cy="44"/>
                </a:xfrm>
                <a:custGeom>
                  <a:avLst/>
                  <a:gdLst>
                    <a:gd name="T0" fmla="*/ 10 w 39"/>
                    <a:gd name="T1" fmla="*/ 7 h 52"/>
                    <a:gd name="T2" fmla="*/ 10 w 39"/>
                    <a:gd name="T3" fmla="*/ 0 h 52"/>
                    <a:gd name="T4" fmla="*/ 10 w 39"/>
                    <a:gd name="T5" fmla="*/ 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0" name="Freeform 37"/>
                <p:cNvSpPr>
                  <a:spLocks noChangeArrowheads="1"/>
                </p:cNvSpPr>
                <p:nvPr/>
              </p:nvSpPr>
              <p:spPr bwMode="auto">
                <a:xfrm>
                  <a:off x="5054" y="504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6 h 80"/>
                    <a:gd name="T4" fmla="*/ 33 w 44"/>
                    <a:gd name="T5" fmla="*/ 8 h 80"/>
                    <a:gd name="T6" fmla="*/ 45 w 44"/>
                    <a:gd name="T7" fmla="*/ 10 h 80"/>
                    <a:gd name="T8" fmla="*/ 33 w 44"/>
                    <a:gd name="T9" fmla="*/ 13 h 80"/>
                    <a:gd name="T10" fmla="*/ 0 w 44"/>
                    <a:gd name="T11" fmla="*/ 4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1" name="Freeform 38"/>
                <p:cNvSpPr>
                  <a:spLocks noChangeArrowheads="1"/>
                </p:cNvSpPr>
                <p:nvPr/>
              </p:nvSpPr>
              <p:spPr bwMode="auto">
                <a:xfrm>
                  <a:off x="4260" y="3"/>
                  <a:ext cx="480" cy="100"/>
                </a:xfrm>
                <a:custGeom>
                  <a:avLst/>
                  <a:gdLst>
                    <a:gd name="T0" fmla="*/ 7778 w 323"/>
                    <a:gd name="T1" fmla="*/ 75 h 64"/>
                    <a:gd name="T2" fmla="*/ 8159 w 323"/>
                    <a:gd name="T3" fmla="*/ 447 h 64"/>
                    <a:gd name="T4" fmla="*/ 8306 w 323"/>
                    <a:gd name="T5" fmla="*/ 0 h 64"/>
                    <a:gd name="T6" fmla="*/ 9379 w 323"/>
                    <a:gd name="T7" fmla="*/ 0 h 64"/>
                    <a:gd name="T8" fmla="*/ 10168 w 323"/>
                    <a:gd name="T9" fmla="*/ 963 h 64"/>
                    <a:gd name="T10" fmla="*/ 11260 w 323"/>
                    <a:gd name="T11" fmla="*/ 564 h 64"/>
                    <a:gd name="T12" fmla="*/ 11105 w 323"/>
                    <a:gd name="T13" fmla="*/ 1588 h 64"/>
                    <a:gd name="T14" fmla="*/ 10527 w 323"/>
                    <a:gd name="T15" fmla="*/ 2583 h 64"/>
                    <a:gd name="T16" fmla="*/ 10413 w 323"/>
                    <a:gd name="T17" fmla="*/ 1588 h 64"/>
                    <a:gd name="T18" fmla="*/ 10168 w 323"/>
                    <a:gd name="T19" fmla="*/ 1705 h 64"/>
                    <a:gd name="T20" fmla="*/ 9882 w 323"/>
                    <a:gd name="T21" fmla="*/ 1588 h 64"/>
                    <a:gd name="T22" fmla="*/ 9291 w 323"/>
                    <a:gd name="T23" fmla="*/ 1180 h 64"/>
                    <a:gd name="T24" fmla="*/ 8068 w 323"/>
                    <a:gd name="T25" fmla="*/ 2097 h 64"/>
                    <a:gd name="T26" fmla="*/ 7111 w 323"/>
                    <a:gd name="T27" fmla="*/ 2461 h 64"/>
                    <a:gd name="T28" fmla="*/ 7487 w 323"/>
                    <a:gd name="T29" fmla="*/ 3159 h 64"/>
                    <a:gd name="T30" fmla="*/ 6650 w 323"/>
                    <a:gd name="T31" fmla="*/ 3473 h 64"/>
                    <a:gd name="T32" fmla="*/ 5962 w 323"/>
                    <a:gd name="T33" fmla="*/ 3363 h 64"/>
                    <a:gd name="T34" fmla="*/ 6252 w 323"/>
                    <a:gd name="T35" fmla="*/ 3159 h 64"/>
                    <a:gd name="T36" fmla="*/ 6029 w 323"/>
                    <a:gd name="T37" fmla="*/ 2223 h 64"/>
                    <a:gd name="T38" fmla="*/ 5962 w 323"/>
                    <a:gd name="T39" fmla="*/ 1705 h 64"/>
                    <a:gd name="T40" fmla="*/ 5589 w 323"/>
                    <a:gd name="T41" fmla="*/ 1289 h 64"/>
                    <a:gd name="T42" fmla="*/ 5029 w 323"/>
                    <a:gd name="T43" fmla="*/ 1505 h 64"/>
                    <a:gd name="T44" fmla="*/ 4739 w 323"/>
                    <a:gd name="T45" fmla="*/ 1505 h 64"/>
                    <a:gd name="T46" fmla="*/ 4353 w 323"/>
                    <a:gd name="T47" fmla="*/ 1377 h 64"/>
                    <a:gd name="T48" fmla="*/ 2929 w 323"/>
                    <a:gd name="T49" fmla="*/ 117 h 64"/>
                    <a:gd name="T50" fmla="*/ 2100 w 323"/>
                    <a:gd name="T51" fmla="*/ 773 h 64"/>
                    <a:gd name="T52" fmla="*/ 1 w 323"/>
                    <a:gd name="T53" fmla="*/ 0 h 64"/>
                    <a:gd name="T54" fmla="*/ 7778 w 323"/>
                    <a:gd name="T55" fmla="*/ 75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2" name="Freeform 39"/>
                <p:cNvSpPr>
                  <a:spLocks noChangeArrowheads="1"/>
                </p:cNvSpPr>
                <p:nvPr/>
              </p:nvSpPr>
              <p:spPr bwMode="auto">
                <a:xfrm>
                  <a:off x="3835" y="0"/>
                  <a:ext cx="446" cy="49"/>
                </a:xfrm>
                <a:custGeom>
                  <a:avLst/>
                  <a:gdLst>
                    <a:gd name="T0" fmla="*/ 3727 w 300"/>
                    <a:gd name="T1" fmla="*/ 1903 h 31"/>
                    <a:gd name="T2" fmla="*/ 1085 w 300"/>
                    <a:gd name="T3" fmla="*/ 82 h 31"/>
                    <a:gd name="T4" fmla="*/ 10115 w 300"/>
                    <a:gd name="T5" fmla="*/ 0 h 31"/>
                    <a:gd name="T6" fmla="*/ 10491 w 300"/>
                    <a:gd name="T7" fmla="*/ 861 h 31"/>
                    <a:gd name="T8" fmla="*/ 9359 w 300"/>
                    <a:gd name="T9" fmla="*/ 986 h 31"/>
                    <a:gd name="T10" fmla="*/ 3727 w 300"/>
                    <a:gd name="T11" fmla="*/ 1903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3" name="Freeform 40"/>
                <p:cNvSpPr>
                  <a:spLocks noChangeArrowheads="1"/>
                </p:cNvSpPr>
                <p:nvPr/>
              </p:nvSpPr>
              <p:spPr bwMode="auto">
                <a:xfrm>
                  <a:off x="2853" y="71"/>
                  <a:ext cx="42" cy="25"/>
                </a:xfrm>
                <a:custGeom>
                  <a:avLst/>
                  <a:gdLst>
                    <a:gd name="T0" fmla="*/ 0 w 41"/>
                    <a:gd name="T1" fmla="*/ 7 h 29"/>
                    <a:gd name="T2" fmla="*/ 12 w 41"/>
                    <a:gd name="T3" fmla="*/ 8 h 29"/>
                    <a:gd name="T4" fmla="*/ 0 w 41"/>
                    <a:gd name="T5" fmla="*/ 7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4" name="Freeform 41"/>
                <p:cNvSpPr>
                  <a:spLocks noChangeArrowheads="1"/>
                </p:cNvSpPr>
                <p:nvPr/>
              </p:nvSpPr>
              <p:spPr bwMode="auto">
                <a:xfrm>
                  <a:off x="1704" y="0"/>
                  <a:ext cx="1022" cy="372"/>
                </a:xfrm>
                <a:custGeom>
                  <a:avLst/>
                  <a:gdLst>
                    <a:gd name="T0" fmla="*/ 155907 w 436"/>
                    <a:gd name="T1" fmla="*/ 2553 h 152"/>
                    <a:gd name="T2" fmla="*/ 931560 w 436"/>
                    <a:gd name="T3" fmla="*/ 0 h 152"/>
                    <a:gd name="T4" fmla="*/ 888456 w 436"/>
                    <a:gd name="T5" fmla="*/ 169984 h 152"/>
                    <a:gd name="T6" fmla="*/ 848478 w 436"/>
                    <a:gd name="T7" fmla="*/ 213609 h 152"/>
                    <a:gd name="T8" fmla="*/ 837517 w 436"/>
                    <a:gd name="T9" fmla="*/ 220280 h 152"/>
                    <a:gd name="T10" fmla="*/ 800990 w 436"/>
                    <a:gd name="T11" fmla="*/ 230390 h 152"/>
                    <a:gd name="T12" fmla="*/ 770984 w 436"/>
                    <a:gd name="T13" fmla="*/ 276570 h 152"/>
                    <a:gd name="T14" fmla="*/ 773813 w 436"/>
                    <a:gd name="T15" fmla="*/ 311322 h 152"/>
                    <a:gd name="T16" fmla="*/ 777292 w 436"/>
                    <a:gd name="T17" fmla="*/ 337149 h 152"/>
                    <a:gd name="T18" fmla="*/ 781968 w 436"/>
                    <a:gd name="T19" fmla="*/ 356459 h 152"/>
                    <a:gd name="T20" fmla="*/ 773813 w 436"/>
                    <a:gd name="T21" fmla="*/ 384839 h 152"/>
                    <a:gd name="T22" fmla="*/ 750115 w 436"/>
                    <a:gd name="T23" fmla="*/ 378591 h 152"/>
                    <a:gd name="T24" fmla="*/ 731016 w 436"/>
                    <a:gd name="T25" fmla="*/ 406503 h 152"/>
                    <a:gd name="T26" fmla="*/ 741126 w 436"/>
                    <a:gd name="T27" fmla="*/ 330657 h 152"/>
                    <a:gd name="T28" fmla="*/ 721743 w 436"/>
                    <a:gd name="T29" fmla="*/ 315456 h 152"/>
                    <a:gd name="T30" fmla="*/ 734483 w 436"/>
                    <a:gd name="T31" fmla="*/ 293528 h 152"/>
                    <a:gd name="T32" fmla="*/ 731016 w 436"/>
                    <a:gd name="T33" fmla="*/ 280865 h 152"/>
                    <a:gd name="T34" fmla="*/ 683582 w 436"/>
                    <a:gd name="T35" fmla="*/ 296078 h 152"/>
                    <a:gd name="T36" fmla="*/ 677298 w 436"/>
                    <a:gd name="T37" fmla="*/ 267701 h 152"/>
                    <a:gd name="T38" fmla="*/ 634128 w 436"/>
                    <a:gd name="T39" fmla="*/ 296078 h 152"/>
                    <a:gd name="T40" fmla="*/ 683582 w 436"/>
                    <a:gd name="T41" fmla="*/ 324487 h 152"/>
                    <a:gd name="T42" fmla="*/ 651759 w 436"/>
                    <a:gd name="T43" fmla="*/ 368055 h 152"/>
                    <a:gd name="T44" fmla="*/ 664511 w 436"/>
                    <a:gd name="T45" fmla="*/ 396417 h 152"/>
                    <a:gd name="T46" fmla="*/ 672621 w 436"/>
                    <a:gd name="T47" fmla="*/ 434883 h 152"/>
                    <a:gd name="T48" fmla="*/ 659884 w 436"/>
                    <a:gd name="T49" fmla="*/ 437506 h 152"/>
                    <a:gd name="T50" fmla="*/ 670627 w 436"/>
                    <a:gd name="T51" fmla="*/ 452778 h 152"/>
                    <a:gd name="T52" fmla="*/ 656358 w 436"/>
                    <a:gd name="T53" fmla="*/ 478505 h 152"/>
                    <a:gd name="T54" fmla="*/ 0 w 436"/>
                    <a:gd name="T55" fmla="*/ 469711 h 152"/>
                    <a:gd name="T56" fmla="*/ 155907 w 436"/>
                    <a:gd name="T57" fmla="*/ 2553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5" name="Freeform 42"/>
                <p:cNvSpPr>
                  <a:spLocks noChangeArrowheads="1"/>
                </p:cNvSpPr>
                <p:nvPr/>
              </p:nvSpPr>
              <p:spPr bwMode="auto">
                <a:xfrm>
                  <a:off x="2729" y="-12"/>
                  <a:ext cx="47" cy="134"/>
                </a:xfrm>
                <a:custGeom>
                  <a:avLst/>
                  <a:gdLst>
                    <a:gd name="T0" fmla="*/ 5 w 47"/>
                    <a:gd name="T1" fmla="*/ 24 h 165"/>
                    <a:gd name="T2" fmla="*/ 15 w 47"/>
                    <a:gd name="T3" fmla="*/ 16 h 165"/>
                    <a:gd name="T4" fmla="*/ 17 w 47"/>
                    <a:gd name="T5" fmla="*/ 10 h 165"/>
                    <a:gd name="T6" fmla="*/ 11 w 47"/>
                    <a:gd name="T7" fmla="*/ 6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4 h 165"/>
                    <a:gd name="T14" fmla="*/ 47 w 47"/>
                    <a:gd name="T15" fmla="*/ 15 h 165"/>
                    <a:gd name="T16" fmla="*/ 31 w 47"/>
                    <a:gd name="T17" fmla="*/ 16 h 165"/>
                    <a:gd name="T18" fmla="*/ 23 w 47"/>
                    <a:gd name="T19" fmla="*/ 19 h 165"/>
                    <a:gd name="T20" fmla="*/ 21 w 47"/>
                    <a:gd name="T21" fmla="*/ 20 h 165"/>
                    <a:gd name="T22" fmla="*/ 27 w 47"/>
                    <a:gd name="T23" fmla="*/ 20 h 165"/>
                    <a:gd name="T24" fmla="*/ 31 w 47"/>
                    <a:gd name="T25" fmla="*/ 23 h 165"/>
                    <a:gd name="T26" fmla="*/ 13 w 47"/>
                    <a:gd name="T27" fmla="*/ 23 h 165"/>
                    <a:gd name="T28" fmla="*/ 7 w 47"/>
                    <a:gd name="T29" fmla="*/ 24 h 165"/>
                    <a:gd name="T30" fmla="*/ 3 w 47"/>
                    <a:gd name="T31" fmla="*/ 24 h 165"/>
                    <a:gd name="T32" fmla="*/ 5 w 47"/>
                    <a:gd name="T33" fmla="*/ 24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6" name="Freeform 43"/>
                <p:cNvSpPr>
                  <a:spLocks noChangeArrowheads="1"/>
                </p:cNvSpPr>
                <p:nvPr/>
              </p:nvSpPr>
              <p:spPr bwMode="auto">
                <a:xfrm>
                  <a:off x="2701" y="100"/>
                  <a:ext cx="138" cy="84"/>
                </a:xfrm>
                <a:custGeom>
                  <a:avLst/>
                  <a:gdLst>
                    <a:gd name="T0" fmla="*/ 26 w 138"/>
                    <a:gd name="T1" fmla="*/ 10 h 103"/>
                    <a:gd name="T2" fmla="*/ 30 w 138"/>
                    <a:gd name="T3" fmla="*/ 7 h 103"/>
                    <a:gd name="T4" fmla="*/ 50 w 138"/>
                    <a:gd name="T5" fmla="*/ 6 h 103"/>
                    <a:gd name="T6" fmla="*/ 54 w 138"/>
                    <a:gd name="T7" fmla="*/ 7 h 103"/>
                    <a:gd name="T8" fmla="*/ 66 w 138"/>
                    <a:gd name="T9" fmla="*/ 8 h 103"/>
                    <a:gd name="T10" fmla="*/ 80 w 138"/>
                    <a:gd name="T11" fmla="*/ 9 h 103"/>
                    <a:gd name="T12" fmla="*/ 116 w 138"/>
                    <a:gd name="T13" fmla="*/ 6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8 h 103"/>
                    <a:gd name="T20" fmla="*/ 84 w 138"/>
                    <a:gd name="T21" fmla="*/ 11 h 103"/>
                    <a:gd name="T22" fmla="*/ 66 w 138"/>
                    <a:gd name="T23" fmla="*/ 13 h 103"/>
                    <a:gd name="T24" fmla="*/ 48 w 138"/>
                    <a:gd name="T25" fmla="*/ 16 h 103"/>
                    <a:gd name="T26" fmla="*/ 26 w 138"/>
                    <a:gd name="T27" fmla="*/ 15 h 103"/>
                    <a:gd name="T28" fmla="*/ 20 w 138"/>
                    <a:gd name="T29" fmla="*/ 13 h 103"/>
                    <a:gd name="T30" fmla="*/ 22 w 138"/>
                    <a:gd name="T31" fmla="*/ 15 h 103"/>
                    <a:gd name="T32" fmla="*/ 0 w 138"/>
                    <a:gd name="T33" fmla="*/ 15 h 103"/>
                    <a:gd name="T34" fmla="*/ 10 w 138"/>
                    <a:gd name="T35" fmla="*/ 12 h 103"/>
                    <a:gd name="T36" fmla="*/ 26 w 138"/>
                    <a:gd name="T37" fmla="*/ 1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7" name="Freeform 44"/>
                <p:cNvSpPr>
                  <a:spLocks noChangeArrowheads="1"/>
                </p:cNvSpPr>
                <p:nvPr/>
              </p:nvSpPr>
              <p:spPr bwMode="auto">
                <a:xfrm>
                  <a:off x="2553" y="179"/>
                  <a:ext cx="187" cy="176"/>
                </a:xfrm>
                <a:custGeom>
                  <a:avLst/>
                  <a:gdLst>
                    <a:gd name="T0" fmla="*/ 149 w 188"/>
                    <a:gd name="T1" fmla="*/ 4 h 214"/>
                    <a:gd name="T2" fmla="*/ 151 w 188"/>
                    <a:gd name="T3" fmla="*/ 2 h 214"/>
                    <a:gd name="T4" fmla="*/ 161 w 188"/>
                    <a:gd name="T5" fmla="*/ 0 h 214"/>
                    <a:gd name="T6" fmla="*/ 173 w 188"/>
                    <a:gd name="T7" fmla="*/ 4 h 214"/>
                    <a:gd name="T8" fmla="*/ 179 w 188"/>
                    <a:gd name="T9" fmla="*/ 7 h 214"/>
                    <a:gd name="T10" fmla="*/ 169 w 188"/>
                    <a:gd name="T11" fmla="*/ 10 h 214"/>
                    <a:gd name="T12" fmla="*/ 161 w 188"/>
                    <a:gd name="T13" fmla="*/ 13 h 214"/>
                    <a:gd name="T14" fmla="*/ 153 w 188"/>
                    <a:gd name="T15" fmla="*/ 21 h 214"/>
                    <a:gd name="T16" fmla="*/ 135 w 188"/>
                    <a:gd name="T17" fmla="*/ 24 h 214"/>
                    <a:gd name="T18" fmla="*/ 111 w 188"/>
                    <a:gd name="T19" fmla="*/ 24 h 214"/>
                    <a:gd name="T20" fmla="*/ 103 w 188"/>
                    <a:gd name="T21" fmla="*/ 21 h 214"/>
                    <a:gd name="T22" fmla="*/ 94 w 188"/>
                    <a:gd name="T23" fmla="*/ 25 h 214"/>
                    <a:gd name="T24" fmla="*/ 90 w 188"/>
                    <a:gd name="T25" fmla="*/ 25 h 214"/>
                    <a:gd name="T26" fmla="*/ 80 w 188"/>
                    <a:gd name="T27" fmla="*/ 23 h 214"/>
                    <a:gd name="T28" fmla="*/ 58 w 188"/>
                    <a:gd name="T29" fmla="*/ 25 h 214"/>
                    <a:gd name="T30" fmla="*/ 76 w 188"/>
                    <a:gd name="T31" fmla="*/ 25 h 214"/>
                    <a:gd name="T32" fmla="*/ 78 w 188"/>
                    <a:gd name="T33" fmla="*/ 28 h 214"/>
                    <a:gd name="T34" fmla="*/ 58 w 188"/>
                    <a:gd name="T35" fmla="*/ 29 h 214"/>
                    <a:gd name="T36" fmla="*/ 34 w 188"/>
                    <a:gd name="T37" fmla="*/ 29 h 214"/>
                    <a:gd name="T38" fmla="*/ 36 w 188"/>
                    <a:gd name="T39" fmla="*/ 26 h 214"/>
                    <a:gd name="T40" fmla="*/ 46 w 188"/>
                    <a:gd name="T41" fmla="*/ 25 h 214"/>
                    <a:gd name="T42" fmla="*/ 34 w 188"/>
                    <a:gd name="T43" fmla="*/ 25 h 214"/>
                    <a:gd name="T44" fmla="*/ 26 w 188"/>
                    <a:gd name="T45" fmla="*/ 29 h 214"/>
                    <a:gd name="T46" fmla="*/ 30 w 188"/>
                    <a:gd name="T47" fmla="*/ 32 h 214"/>
                    <a:gd name="T48" fmla="*/ 14 w 188"/>
                    <a:gd name="T49" fmla="*/ 35 h 214"/>
                    <a:gd name="T50" fmla="*/ 0 w 188"/>
                    <a:gd name="T51" fmla="*/ 37 h 214"/>
                    <a:gd name="T52" fmla="*/ 8 w 188"/>
                    <a:gd name="T53" fmla="*/ 32 h 214"/>
                    <a:gd name="T54" fmla="*/ 0 w 188"/>
                    <a:gd name="T55" fmla="*/ 29 h 214"/>
                    <a:gd name="T56" fmla="*/ 14 w 188"/>
                    <a:gd name="T57" fmla="*/ 26 h 214"/>
                    <a:gd name="T58" fmla="*/ 32 w 188"/>
                    <a:gd name="T59" fmla="*/ 23 h 214"/>
                    <a:gd name="T60" fmla="*/ 44 w 188"/>
                    <a:gd name="T61" fmla="*/ 21 h 214"/>
                    <a:gd name="T62" fmla="*/ 72 w 188"/>
                    <a:gd name="T63" fmla="*/ 21 h 214"/>
                    <a:gd name="T64" fmla="*/ 84 w 188"/>
                    <a:gd name="T65" fmla="*/ 20 h 214"/>
                    <a:gd name="T66" fmla="*/ 105 w 188"/>
                    <a:gd name="T67" fmla="*/ 14 h 214"/>
                    <a:gd name="T68" fmla="*/ 111 w 188"/>
                    <a:gd name="T69" fmla="*/ 16 h 214"/>
                    <a:gd name="T70" fmla="*/ 123 w 188"/>
                    <a:gd name="T71" fmla="*/ 13 h 214"/>
                    <a:gd name="T72" fmla="*/ 141 w 188"/>
                    <a:gd name="T73" fmla="*/ 10 h 214"/>
                    <a:gd name="T74" fmla="*/ 145 w 188"/>
                    <a:gd name="T75" fmla="*/ 7 h 214"/>
                    <a:gd name="T76" fmla="*/ 139 w 188"/>
                    <a:gd name="T77" fmla="*/ 7 h 214"/>
                    <a:gd name="T78" fmla="*/ 143 w 188"/>
                    <a:gd name="T79" fmla="*/ 6 h 214"/>
                    <a:gd name="T80" fmla="*/ 149 w 188"/>
                    <a:gd name="T81" fmla="*/ 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8" name="Freeform 45"/>
                <p:cNvSpPr>
                  <a:spLocks noChangeArrowheads="1"/>
                </p:cNvSpPr>
                <p:nvPr/>
              </p:nvSpPr>
              <p:spPr bwMode="auto">
                <a:xfrm>
                  <a:off x="2677" y="230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9" name="Freeform 46"/>
                <p:cNvSpPr>
                  <a:spLocks noChangeArrowheads="1"/>
                </p:cNvSpPr>
                <p:nvPr/>
              </p:nvSpPr>
              <p:spPr bwMode="auto">
                <a:xfrm>
                  <a:off x="1627" y="350"/>
                  <a:ext cx="813" cy="462"/>
                </a:xfrm>
                <a:custGeom>
                  <a:avLst/>
                  <a:gdLst>
                    <a:gd name="T0" fmla="*/ 821 w 812"/>
                    <a:gd name="T1" fmla="*/ 4 h 564"/>
                    <a:gd name="T2" fmla="*/ 787 w 812"/>
                    <a:gd name="T3" fmla="*/ 13 h 564"/>
                    <a:gd name="T4" fmla="*/ 757 w 812"/>
                    <a:gd name="T5" fmla="*/ 20 h 564"/>
                    <a:gd name="T6" fmla="*/ 731 w 812"/>
                    <a:gd name="T7" fmla="*/ 24 h 564"/>
                    <a:gd name="T8" fmla="*/ 643 w 812"/>
                    <a:gd name="T9" fmla="*/ 29 h 564"/>
                    <a:gd name="T10" fmla="*/ 641 w 812"/>
                    <a:gd name="T11" fmla="*/ 35 h 564"/>
                    <a:gd name="T12" fmla="*/ 613 w 812"/>
                    <a:gd name="T13" fmla="*/ 39 h 564"/>
                    <a:gd name="T14" fmla="*/ 629 w 812"/>
                    <a:gd name="T15" fmla="*/ 29 h 564"/>
                    <a:gd name="T16" fmla="*/ 585 w 812"/>
                    <a:gd name="T17" fmla="*/ 32 h 564"/>
                    <a:gd name="T18" fmla="*/ 565 w 812"/>
                    <a:gd name="T19" fmla="*/ 36 h 564"/>
                    <a:gd name="T20" fmla="*/ 605 w 812"/>
                    <a:gd name="T21" fmla="*/ 47 h 564"/>
                    <a:gd name="T22" fmla="*/ 603 w 812"/>
                    <a:gd name="T23" fmla="*/ 61 h 564"/>
                    <a:gd name="T24" fmla="*/ 551 w 812"/>
                    <a:gd name="T25" fmla="*/ 68 h 564"/>
                    <a:gd name="T26" fmla="*/ 531 w 812"/>
                    <a:gd name="T27" fmla="*/ 65 h 564"/>
                    <a:gd name="T28" fmla="*/ 491 w 812"/>
                    <a:gd name="T29" fmla="*/ 57 h 564"/>
                    <a:gd name="T30" fmla="*/ 471 w 812"/>
                    <a:gd name="T31" fmla="*/ 57 h 564"/>
                    <a:gd name="T32" fmla="*/ 459 w 812"/>
                    <a:gd name="T33" fmla="*/ 66 h 564"/>
                    <a:gd name="T34" fmla="*/ 509 w 812"/>
                    <a:gd name="T35" fmla="*/ 77 h 564"/>
                    <a:gd name="T36" fmla="*/ 519 w 812"/>
                    <a:gd name="T37" fmla="*/ 87 h 564"/>
                    <a:gd name="T38" fmla="*/ 535 w 812"/>
                    <a:gd name="T39" fmla="*/ 93 h 564"/>
                    <a:gd name="T40" fmla="*/ 501 w 812"/>
                    <a:gd name="T41" fmla="*/ 91 h 564"/>
                    <a:gd name="T42" fmla="*/ 479 w 812"/>
                    <a:gd name="T43" fmla="*/ 86 h 564"/>
                    <a:gd name="T44" fmla="*/ 431 w 812"/>
                    <a:gd name="T45" fmla="*/ 70 h 564"/>
                    <a:gd name="T46" fmla="*/ 435 w 812"/>
                    <a:gd name="T47" fmla="*/ 51 h 564"/>
                    <a:gd name="T48" fmla="*/ 431 w 812"/>
                    <a:gd name="T49" fmla="*/ 44 h 564"/>
                    <a:gd name="T50" fmla="*/ 421 w 812"/>
                    <a:gd name="T51" fmla="*/ 47 h 564"/>
                    <a:gd name="T52" fmla="*/ 386 w 812"/>
                    <a:gd name="T53" fmla="*/ 44 h 564"/>
                    <a:gd name="T54" fmla="*/ 360 w 812"/>
                    <a:gd name="T55" fmla="*/ 28 h 564"/>
                    <a:gd name="T56" fmla="*/ 330 w 812"/>
                    <a:gd name="T57" fmla="*/ 28 h 564"/>
                    <a:gd name="T58" fmla="*/ 288 w 812"/>
                    <a:gd name="T59" fmla="*/ 29 h 564"/>
                    <a:gd name="T60" fmla="*/ 242 w 812"/>
                    <a:gd name="T61" fmla="*/ 39 h 564"/>
                    <a:gd name="T62" fmla="*/ 196 w 812"/>
                    <a:gd name="T63" fmla="*/ 44 h 564"/>
                    <a:gd name="T64" fmla="*/ 184 w 812"/>
                    <a:gd name="T65" fmla="*/ 46 h 564"/>
                    <a:gd name="T66" fmla="*/ 160 w 812"/>
                    <a:gd name="T67" fmla="*/ 54 h 564"/>
                    <a:gd name="T68" fmla="*/ 152 w 812"/>
                    <a:gd name="T69" fmla="*/ 59 h 564"/>
                    <a:gd name="T70" fmla="*/ 128 w 812"/>
                    <a:gd name="T71" fmla="*/ 67 h 564"/>
                    <a:gd name="T72" fmla="*/ 94 w 812"/>
                    <a:gd name="T73" fmla="*/ 65 h 564"/>
                    <a:gd name="T74" fmla="*/ 66 w 812"/>
                    <a:gd name="T75" fmla="*/ 43 h 564"/>
                    <a:gd name="T76" fmla="*/ 72 w 812"/>
                    <a:gd name="T77" fmla="*/ 26 h 564"/>
                    <a:gd name="T78" fmla="*/ 44 w 812"/>
                    <a:gd name="T79" fmla="*/ 29 h 564"/>
                    <a:gd name="T80" fmla="*/ 20 w 812"/>
                    <a:gd name="T81" fmla="*/ 25 h 564"/>
                    <a:gd name="T82" fmla="*/ 24 w 812"/>
                    <a:gd name="T83" fmla="*/ 23 h 564"/>
                    <a:gd name="T84" fmla="*/ 0 w 812"/>
                    <a:gd name="T85" fmla="*/ 16 h 564"/>
                    <a:gd name="T86" fmla="*/ 807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0" name="Freeform 47"/>
                <p:cNvSpPr>
                  <a:spLocks noChangeArrowheads="1"/>
                </p:cNvSpPr>
                <p:nvPr/>
              </p:nvSpPr>
              <p:spPr bwMode="auto">
                <a:xfrm>
                  <a:off x="1770" y="668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26 w 43"/>
                    <a:gd name="T3" fmla="*/ 3 h 85"/>
                    <a:gd name="T4" fmla="*/ 55 w 43"/>
                    <a:gd name="T5" fmla="*/ 7 h 85"/>
                    <a:gd name="T6" fmla="*/ 28 w 43"/>
                    <a:gd name="T7" fmla="*/ 16 h 85"/>
                    <a:gd name="T8" fmla="*/ 1 w 43"/>
                    <a:gd name="T9" fmla="*/ 13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1" name="Freeform 48"/>
                <p:cNvSpPr>
                  <a:spLocks noChangeArrowheads="1"/>
                </p:cNvSpPr>
                <p:nvPr/>
              </p:nvSpPr>
              <p:spPr bwMode="auto">
                <a:xfrm>
                  <a:off x="2394" y="428"/>
                  <a:ext cx="42" cy="59"/>
                </a:xfrm>
                <a:custGeom>
                  <a:avLst/>
                  <a:gdLst>
                    <a:gd name="T0" fmla="*/ 11 w 44"/>
                    <a:gd name="T1" fmla="*/ 4 h 74"/>
                    <a:gd name="T2" fmla="*/ 20 w 44"/>
                    <a:gd name="T3" fmla="*/ 2 h 74"/>
                    <a:gd name="T4" fmla="*/ 29 w 44"/>
                    <a:gd name="T5" fmla="*/ 2 h 74"/>
                    <a:gd name="T6" fmla="*/ 27 w 44"/>
                    <a:gd name="T7" fmla="*/ 4 h 74"/>
                    <a:gd name="T8" fmla="*/ 11 w 44"/>
                    <a:gd name="T9" fmla="*/ 10 h 74"/>
                    <a:gd name="T10" fmla="*/ 7 w 44"/>
                    <a:gd name="T11" fmla="*/ 8 h 74"/>
                    <a:gd name="T12" fmla="*/ 3 w 44"/>
                    <a:gd name="T13" fmla="*/ 5 h 74"/>
                    <a:gd name="T14" fmla="*/ 11 w 44"/>
                    <a:gd name="T15" fmla="*/ 4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2" name="Freeform 49"/>
                <p:cNvSpPr>
                  <a:spLocks noChangeArrowheads="1"/>
                </p:cNvSpPr>
                <p:nvPr/>
              </p:nvSpPr>
              <p:spPr bwMode="auto">
                <a:xfrm>
                  <a:off x="2513" y="399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4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3" name="Freeform 50"/>
                <p:cNvSpPr>
                  <a:spLocks noChangeArrowheads="1"/>
                </p:cNvSpPr>
                <p:nvPr/>
              </p:nvSpPr>
              <p:spPr bwMode="auto">
                <a:xfrm>
                  <a:off x="333" y="166"/>
                  <a:ext cx="1015" cy="866"/>
                </a:xfrm>
                <a:custGeom>
                  <a:avLst/>
                  <a:gdLst>
                    <a:gd name="T0" fmla="*/ 17230 w 682"/>
                    <a:gd name="T1" fmla="*/ 24618 h 557"/>
                    <a:gd name="T2" fmla="*/ 17402 w 682"/>
                    <a:gd name="T3" fmla="*/ 23940 h 557"/>
                    <a:gd name="T4" fmla="*/ 17913 w 682"/>
                    <a:gd name="T5" fmla="*/ 21922 h 557"/>
                    <a:gd name="T6" fmla="*/ 11079 w 682"/>
                    <a:gd name="T7" fmla="*/ 15210 h 557"/>
                    <a:gd name="T8" fmla="*/ 10107 w 682"/>
                    <a:gd name="T9" fmla="*/ 18359 h 557"/>
                    <a:gd name="T10" fmla="*/ 10857 w 682"/>
                    <a:gd name="T11" fmla="*/ 29491 h 557"/>
                    <a:gd name="T12" fmla="*/ 10107 w 682"/>
                    <a:gd name="T13" fmla="*/ 26218 h 557"/>
                    <a:gd name="T14" fmla="*/ 8674 w 682"/>
                    <a:gd name="T15" fmla="*/ 23320 h 557"/>
                    <a:gd name="T16" fmla="*/ 8782 w 682"/>
                    <a:gd name="T17" fmla="*/ 21922 h 557"/>
                    <a:gd name="T18" fmla="*/ 8864 w 682"/>
                    <a:gd name="T19" fmla="*/ 20929 h 557"/>
                    <a:gd name="T20" fmla="*/ 7879 w 682"/>
                    <a:gd name="T21" fmla="*/ 19904 h 557"/>
                    <a:gd name="T22" fmla="*/ 6953 w 682"/>
                    <a:gd name="T23" fmla="*/ 18359 h 557"/>
                    <a:gd name="T24" fmla="*/ 5294 w 682"/>
                    <a:gd name="T25" fmla="*/ 18767 h 557"/>
                    <a:gd name="T26" fmla="*/ 4532 w 682"/>
                    <a:gd name="T27" fmla="*/ 19369 h 557"/>
                    <a:gd name="T28" fmla="*/ 2793 w 682"/>
                    <a:gd name="T29" fmla="*/ 19369 h 557"/>
                    <a:gd name="T30" fmla="*/ 795 w 682"/>
                    <a:gd name="T31" fmla="*/ 16557 h 557"/>
                    <a:gd name="T32" fmla="*/ 391 w 682"/>
                    <a:gd name="T33" fmla="*/ 15683 h 557"/>
                    <a:gd name="T34" fmla="*/ 0 w 682"/>
                    <a:gd name="T35" fmla="*/ 13983 h 557"/>
                    <a:gd name="T36" fmla="*/ 866 w 682"/>
                    <a:gd name="T37" fmla="*/ 11312 h 557"/>
                    <a:gd name="T38" fmla="*/ 1153 w 682"/>
                    <a:gd name="T39" fmla="*/ 9594 h 557"/>
                    <a:gd name="T40" fmla="*/ 1828 w 682"/>
                    <a:gd name="T41" fmla="*/ 7565 h 557"/>
                    <a:gd name="T42" fmla="*/ 2916 w 682"/>
                    <a:gd name="T43" fmla="*/ 6140 h 557"/>
                    <a:gd name="T44" fmla="*/ 6001 w 682"/>
                    <a:gd name="T45" fmla="*/ 3559 h 557"/>
                    <a:gd name="T46" fmla="*/ 7879 w 682"/>
                    <a:gd name="T47" fmla="*/ 1600 h 557"/>
                    <a:gd name="T48" fmla="*/ 9236 w 682"/>
                    <a:gd name="T49" fmla="*/ 306 h 557"/>
                    <a:gd name="T50" fmla="*/ 13005 w 682"/>
                    <a:gd name="T51" fmla="*/ 113 h 557"/>
                    <a:gd name="T52" fmla="*/ 14247 w 682"/>
                    <a:gd name="T53" fmla="*/ 0 h 557"/>
                    <a:gd name="T54" fmla="*/ 13746 w 682"/>
                    <a:gd name="T55" fmla="*/ 1790 h 557"/>
                    <a:gd name="T56" fmla="*/ 15865 w 682"/>
                    <a:gd name="T57" fmla="*/ 4476 h 557"/>
                    <a:gd name="T58" fmla="*/ 17809 w 682"/>
                    <a:gd name="T59" fmla="*/ 3927 h 557"/>
                    <a:gd name="T60" fmla="*/ 18943 w 682"/>
                    <a:gd name="T61" fmla="*/ 4327 h 557"/>
                    <a:gd name="T62" fmla="*/ 20013 w 682"/>
                    <a:gd name="T63" fmla="*/ 5154 h 557"/>
                    <a:gd name="T64" fmla="*/ 20496 w 682"/>
                    <a:gd name="T65" fmla="*/ 9974 h 557"/>
                    <a:gd name="T66" fmla="*/ 20496 w 682"/>
                    <a:gd name="T67" fmla="*/ 12737 h 557"/>
                    <a:gd name="T68" fmla="*/ 21440 w 682"/>
                    <a:gd name="T69" fmla="*/ 15019 h 557"/>
                    <a:gd name="T70" fmla="*/ 23117 w 682"/>
                    <a:gd name="T71" fmla="*/ 15916 h 557"/>
                    <a:gd name="T72" fmla="*/ 24347 w 682"/>
                    <a:gd name="T73" fmla="*/ 15683 h 557"/>
                    <a:gd name="T74" fmla="*/ 23774 w 682"/>
                    <a:gd name="T75" fmla="*/ 18052 h 557"/>
                    <a:gd name="T76" fmla="*/ 21440 w 682"/>
                    <a:gd name="T77" fmla="*/ 21613 h 557"/>
                    <a:gd name="T78" fmla="*/ 19633 w 682"/>
                    <a:gd name="T79" fmla="*/ 25742 h 557"/>
                    <a:gd name="T80" fmla="*/ 19915 w 682"/>
                    <a:gd name="T81" fmla="*/ 26964 h 557"/>
                    <a:gd name="T82" fmla="*/ 15573 w 682"/>
                    <a:gd name="T83" fmla="*/ 29491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4" name="Freeform 51"/>
                <p:cNvSpPr>
                  <a:spLocks noChangeArrowheads="1"/>
                </p:cNvSpPr>
                <p:nvPr/>
              </p:nvSpPr>
              <p:spPr bwMode="auto">
                <a:xfrm>
                  <a:off x="727" y="492"/>
                  <a:ext cx="382" cy="540"/>
                </a:xfrm>
                <a:custGeom>
                  <a:avLst/>
                  <a:gdLst>
                    <a:gd name="T0" fmla="*/ 8603 w 257"/>
                    <a:gd name="T1" fmla="*/ 18561 h 347"/>
                    <a:gd name="T2" fmla="*/ 8243 w 257"/>
                    <a:gd name="T3" fmla="*/ 16093 h 347"/>
                    <a:gd name="T4" fmla="*/ 7695 w 257"/>
                    <a:gd name="T5" fmla="*/ 15408 h 347"/>
                    <a:gd name="T6" fmla="*/ 7636 w 257"/>
                    <a:gd name="T7" fmla="*/ 14424 h 347"/>
                    <a:gd name="T8" fmla="*/ 7408 w 257"/>
                    <a:gd name="T9" fmla="*/ 13590 h 347"/>
                    <a:gd name="T10" fmla="*/ 7408 w 257"/>
                    <a:gd name="T11" fmla="*/ 12243 h 347"/>
                    <a:gd name="T12" fmla="*/ 7344 w 257"/>
                    <a:gd name="T13" fmla="*/ 11443 h 347"/>
                    <a:gd name="T14" fmla="*/ 8073 w 257"/>
                    <a:gd name="T15" fmla="*/ 10808 h 347"/>
                    <a:gd name="T16" fmla="*/ 9103 w 257"/>
                    <a:gd name="T17" fmla="*/ 10568 h 347"/>
                    <a:gd name="T18" fmla="*/ 9103 w 257"/>
                    <a:gd name="T19" fmla="*/ 7299 h 347"/>
                    <a:gd name="T20" fmla="*/ 1909 w 257"/>
                    <a:gd name="T21" fmla="*/ 5134 h 347"/>
                    <a:gd name="T22" fmla="*/ 1146 w 257"/>
                    <a:gd name="T23" fmla="*/ 5252 h 347"/>
                    <a:gd name="T24" fmla="*/ 581 w 257"/>
                    <a:gd name="T25" fmla="*/ 5461 h 347"/>
                    <a:gd name="T26" fmla="*/ 0 w 257"/>
                    <a:gd name="T27" fmla="*/ 7990 h 347"/>
                    <a:gd name="T28" fmla="*/ 3283 w 257"/>
                    <a:gd name="T29" fmla="*/ 18506 h 347"/>
                    <a:gd name="T30" fmla="*/ 8603 w 257"/>
                    <a:gd name="T31" fmla="*/ 18561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5" name="Freeform 52"/>
                <p:cNvSpPr>
                  <a:spLocks noChangeArrowheads="1"/>
                </p:cNvSpPr>
                <p:nvPr/>
              </p:nvSpPr>
              <p:spPr bwMode="auto">
                <a:xfrm>
                  <a:off x="1400" y="893"/>
                  <a:ext cx="16" cy="29"/>
                </a:xfrm>
                <a:custGeom>
                  <a:avLst/>
                  <a:gdLst>
                    <a:gd name="T0" fmla="*/ 3 w 19"/>
                    <a:gd name="T1" fmla="*/ 3 h 37"/>
                    <a:gd name="T2" fmla="*/ 4 w 19"/>
                    <a:gd name="T3" fmla="*/ 2 h 37"/>
                    <a:gd name="T4" fmla="*/ 3 w 19"/>
                    <a:gd name="T5" fmla="*/ 3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6" name="Freeform 53"/>
                <p:cNvSpPr>
                  <a:spLocks noChangeArrowheads="1"/>
                </p:cNvSpPr>
                <p:nvPr/>
              </p:nvSpPr>
              <p:spPr bwMode="auto">
                <a:xfrm>
                  <a:off x="1379" y="614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5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7" name="Freeform 54"/>
                <p:cNvSpPr>
                  <a:spLocks noChangeArrowheads="1"/>
                </p:cNvSpPr>
                <p:nvPr/>
              </p:nvSpPr>
              <p:spPr bwMode="auto">
                <a:xfrm>
                  <a:off x="453" y="272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1 w 57"/>
                    <a:gd name="T3" fmla="*/ 2 h 30"/>
                    <a:gd name="T4" fmla="*/ 45 w 57"/>
                    <a:gd name="T5" fmla="*/ 4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8" name="Freeform 55"/>
                <p:cNvSpPr>
                  <a:spLocks noChangeArrowheads="1"/>
                </p:cNvSpPr>
                <p:nvPr/>
              </p:nvSpPr>
              <p:spPr bwMode="auto">
                <a:xfrm>
                  <a:off x="1161" y="47"/>
                  <a:ext cx="691" cy="569"/>
                </a:xfrm>
                <a:custGeom>
                  <a:avLst/>
                  <a:gdLst>
                    <a:gd name="T0" fmla="*/ 464 w 693"/>
                    <a:gd name="T1" fmla="*/ 75 h 696"/>
                    <a:gd name="T2" fmla="*/ 384 w 693"/>
                    <a:gd name="T3" fmla="*/ 74 h 696"/>
                    <a:gd name="T4" fmla="*/ 316 w 693"/>
                    <a:gd name="T5" fmla="*/ 68 h 696"/>
                    <a:gd name="T6" fmla="*/ 256 w 693"/>
                    <a:gd name="T7" fmla="*/ 65 h 696"/>
                    <a:gd name="T8" fmla="*/ 228 w 693"/>
                    <a:gd name="T9" fmla="*/ 68 h 696"/>
                    <a:gd name="T10" fmla="*/ 252 w 693"/>
                    <a:gd name="T11" fmla="*/ 70 h 696"/>
                    <a:gd name="T12" fmla="*/ 284 w 693"/>
                    <a:gd name="T13" fmla="*/ 76 h 696"/>
                    <a:gd name="T14" fmla="*/ 312 w 693"/>
                    <a:gd name="T15" fmla="*/ 78 h 696"/>
                    <a:gd name="T16" fmla="*/ 324 w 693"/>
                    <a:gd name="T17" fmla="*/ 87 h 696"/>
                    <a:gd name="T18" fmla="*/ 304 w 693"/>
                    <a:gd name="T19" fmla="*/ 90 h 696"/>
                    <a:gd name="T20" fmla="*/ 252 w 693"/>
                    <a:gd name="T21" fmla="*/ 101 h 696"/>
                    <a:gd name="T22" fmla="*/ 216 w 693"/>
                    <a:gd name="T23" fmla="*/ 102 h 696"/>
                    <a:gd name="T24" fmla="*/ 97 w 693"/>
                    <a:gd name="T25" fmla="*/ 114 h 696"/>
                    <a:gd name="T26" fmla="*/ 77 w 693"/>
                    <a:gd name="T27" fmla="*/ 101 h 696"/>
                    <a:gd name="T28" fmla="*/ 45 w 693"/>
                    <a:gd name="T29" fmla="*/ 86 h 696"/>
                    <a:gd name="T30" fmla="*/ 33 w 693"/>
                    <a:gd name="T31" fmla="*/ 73 h 696"/>
                    <a:gd name="T32" fmla="*/ 53 w 693"/>
                    <a:gd name="T33" fmla="*/ 56 h 696"/>
                    <a:gd name="T34" fmla="*/ 17 w 693"/>
                    <a:gd name="T35" fmla="*/ 64 h 696"/>
                    <a:gd name="T36" fmla="*/ 81 w 693"/>
                    <a:gd name="T37" fmla="*/ 46 h 696"/>
                    <a:gd name="T38" fmla="*/ 113 w 693"/>
                    <a:gd name="T39" fmla="*/ 34 h 696"/>
                    <a:gd name="T40" fmla="*/ 37 w 693"/>
                    <a:gd name="T41" fmla="*/ 34 h 696"/>
                    <a:gd name="T42" fmla="*/ 1 w 693"/>
                    <a:gd name="T43" fmla="*/ 31 h 696"/>
                    <a:gd name="T44" fmla="*/ 25 w 693"/>
                    <a:gd name="T45" fmla="*/ 23 h 696"/>
                    <a:gd name="T46" fmla="*/ 97 w 693"/>
                    <a:gd name="T47" fmla="*/ 19 h 696"/>
                    <a:gd name="T48" fmla="*/ 212 w 693"/>
                    <a:gd name="T49" fmla="*/ 20 h 696"/>
                    <a:gd name="T50" fmla="*/ 220 w 693"/>
                    <a:gd name="T51" fmla="*/ 11 h 696"/>
                    <a:gd name="T52" fmla="*/ 252 w 693"/>
                    <a:gd name="T53" fmla="*/ 0 h 696"/>
                    <a:gd name="T54" fmla="*/ 348 w 693"/>
                    <a:gd name="T55" fmla="*/ 7 h 696"/>
                    <a:gd name="T56" fmla="*/ 320 w 693"/>
                    <a:gd name="T57" fmla="*/ 14 h 696"/>
                    <a:gd name="T58" fmla="*/ 292 w 693"/>
                    <a:gd name="T59" fmla="*/ 29 h 696"/>
                    <a:gd name="T60" fmla="*/ 352 w 693"/>
                    <a:gd name="T61" fmla="*/ 31 h 696"/>
                    <a:gd name="T62" fmla="*/ 364 w 693"/>
                    <a:gd name="T63" fmla="*/ 22 h 696"/>
                    <a:gd name="T64" fmla="*/ 408 w 693"/>
                    <a:gd name="T65" fmla="*/ 16 h 696"/>
                    <a:gd name="T66" fmla="*/ 488 w 693"/>
                    <a:gd name="T67" fmla="*/ 14 h 696"/>
                    <a:gd name="T68" fmla="*/ 515 w 693"/>
                    <a:gd name="T69" fmla="*/ 9 h 696"/>
                    <a:gd name="T70" fmla="*/ 523 w 693"/>
                    <a:gd name="T71" fmla="*/ 75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9" name="Freeform 56"/>
                <p:cNvSpPr>
                  <a:spLocks noChangeArrowheads="1"/>
                </p:cNvSpPr>
                <p:nvPr/>
              </p:nvSpPr>
              <p:spPr bwMode="auto">
                <a:xfrm>
                  <a:off x="689" y="3"/>
                  <a:ext cx="1386" cy="232"/>
                </a:xfrm>
                <a:custGeom>
                  <a:avLst/>
                  <a:gdLst>
                    <a:gd name="T0" fmla="*/ 29623 w 931"/>
                    <a:gd name="T1" fmla="*/ 0 h 149"/>
                    <a:gd name="T2" fmla="*/ 5144 w 931"/>
                    <a:gd name="T3" fmla="*/ 1559 h 149"/>
                    <a:gd name="T4" fmla="*/ 3253 w 931"/>
                    <a:gd name="T5" fmla="*/ 2236 h 149"/>
                    <a:gd name="T6" fmla="*/ 2223 w 931"/>
                    <a:gd name="T7" fmla="*/ 2236 h 149"/>
                    <a:gd name="T8" fmla="*/ 795 w 931"/>
                    <a:gd name="T9" fmla="*/ 4146 h 149"/>
                    <a:gd name="T10" fmla="*/ 0 w 931"/>
                    <a:gd name="T11" fmla="*/ 5632 h 149"/>
                    <a:gd name="T12" fmla="*/ 2121 w 931"/>
                    <a:gd name="T13" fmla="*/ 6192 h 149"/>
                    <a:gd name="T14" fmla="*/ 3475 w 931"/>
                    <a:gd name="T15" fmla="*/ 5141 h 149"/>
                    <a:gd name="T16" fmla="*/ 3887 w 931"/>
                    <a:gd name="T17" fmla="*/ 4529 h 149"/>
                    <a:gd name="T18" fmla="*/ 6010 w 931"/>
                    <a:gd name="T19" fmla="*/ 2793 h 149"/>
                    <a:gd name="T20" fmla="*/ 7722 w 931"/>
                    <a:gd name="T21" fmla="*/ 2480 h 149"/>
                    <a:gd name="T22" fmla="*/ 8526 w 931"/>
                    <a:gd name="T23" fmla="*/ 5032 h 149"/>
                    <a:gd name="T24" fmla="*/ 6757 w 931"/>
                    <a:gd name="T25" fmla="*/ 5884 h 149"/>
                    <a:gd name="T26" fmla="*/ 8291 w 931"/>
                    <a:gd name="T27" fmla="*/ 6085 h 149"/>
                    <a:gd name="T28" fmla="*/ 8978 w 931"/>
                    <a:gd name="T29" fmla="*/ 4832 h 149"/>
                    <a:gd name="T30" fmla="*/ 9559 w 931"/>
                    <a:gd name="T31" fmla="*/ 4941 h 149"/>
                    <a:gd name="T32" fmla="*/ 9087 w 931"/>
                    <a:gd name="T33" fmla="*/ 2909 h 149"/>
                    <a:gd name="T34" fmla="*/ 9559 w 931"/>
                    <a:gd name="T35" fmla="*/ 2381 h 149"/>
                    <a:gd name="T36" fmla="*/ 9937 w 931"/>
                    <a:gd name="T37" fmla="*/ 4730 h 149"/>
                    <a:gd name="T38" fmla="*/ 9559 w 931"/>
                    <a:gd name="T39" fmla="*/ 6085 h 149"/>
                    <a:gd name="T40" fmla="*/ 10652 w 931"/>
                    <a:gd name="T41" fmla="*/ 6985 h 149"/>
                    <a:gd name="T42" fmla="*/ 10734 w 931"/>
                    <a:gd name="T43" fmla="*/ 4941 h 149"/>
                    <a:gd name="T44" fmla="*/ 11896 w 931"/>
                    <a:gd name="T45" fmla="*/ 5528 h 149"/>
                    <a:gd name="T46" fmla="*/ 13723 w 931"/>
                    <a:gd name="T47" fmla="*/ 3944 h 149"/>
                    <a:gd name="T48" fmla="*/ 14697 w 931"/>
                    <a:gd name="T49" fmla="*/ 2681 h 149"/>
                    <a:gd name="T50" fmla="*/ 15789 w 931"/>
                    <a:gd name="T51" fmla="*/ 2994 h 149"/>
                    <a:gd name="T52" fmla="*/ 16343 w 931"/>
                    <a:gd name="T53" fmla="*/ 2681 h 149"/>
                    <a:gd name="T54" fmla="*/ 15487 w 931"/>
                    <a:gd name="T55" fmla="*/ 2381 h 149"/>
                    <a:gd name="T56" fmla="*/ 17038 w 931"/>
                    <a:gd name="T57" fmla="*/ 1868 h 149"/>
                    <a:gd name="T58" fmla="*/ 19539 w 931"/>
                    <a:gd name="T59" fmla="*/ 2909 h 149"/>
                    <a:gd name="T60" fmla="*/ 20873 w 931"/>
                    <a:gd name="T61" fmla="*/ 2236 h 149"/>
                    <a:gd name="T62" fmla="*/ 20964 w 931"/>
                    <a:gd name="T63" fmla="*/ 3396 h 149"/>
                    <a:gd name="T64" fmla="*/ 20403 w 931"/>
                    <a:gd name="T65" fmla="*/ 5422 h 149"/>
                    <a:gd name="T66" fmla="*/ 21962 w 931"/>
                    <a:gd name="T67" fmla="*/ 4730 h 149"/>
                    <a:gd name="T68" fmla="*/ 22413 w 931"/>
                    <a:gd name="T69" fmla="*/ 4325 h 149"/>
                    <a:gd name="T70" fmla="*/ 23285 w 931"/>
                    <a:gd name="T71" fmla="*/ 3273 h 149"/>
                    <a:gd name="T72" fmla="*/ 28521 w 931"/>
                    <a:gd name="T73" fmla="*/ 4529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" name="Freeform 57"/>
                <p:cNvSpPr>
                  <a:spLocks noChangeArrowheads="1"/>
                </p:cNvSpPr>
                <p:nvPr/>
              </p:nvSpPr>
              <p:spPr bwMode="auto">
                <a:xfrm>
                  <a:off x="971" y="88"/>
                  <a:ext cx="30" cy="25"/>
                </a:xfrm>
                <a:custGeom>
                  <a:avLst/>
                  <a:gdLst>
                    <a:gd name="T0" fmla="*/ 3 w 31"/>
                    <a:gd name="T1" fmla="*/ 6 h 30"/>
                    <a:gd name="T2" fmla="*/ 22 w 31"/>
                    <a:gd name="T3" fmla="*/ 0 h 30"/>
                    <a:gd name="T4" fmla="*/ 15 w 31"/>
                    <a:gd name="T5" fmla="*/ 5 h 30"/>
                    <a:gd name="T6" fmla="*/ 3 w 31"/>
                    <a:gd name="T7" fmla="*/ 6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" name="Freeform 58"/>
                <p:cNvSpPr>
                  <a:spLocks noChangeArrowheads="1"/>
                </p:cNvSpPr>
                <p:nvPr/>
              </p:nvSpPr>
              <p:spPr bwMode="auto">
                <a:xfrm>
                  <a:off x="935" y="122"/>
                  <a:ext cx="45" cy="27"/>
                </a:xfrm>
                <a:custGeom>
                  <a:avLst/>
                  <a:gdLst>
                    <a:gd name="T0" fmla="*/ 6 w 44"/>
                    <a:gd name="T1" fmla="*/ 7 h 32"/>
                    <a:gd name="T2" fmla="*/ 31 w 44"/>
                    <a:gd name="T3" fmla="*/ 0 h 32"/>
                    <a:gd name="T4" fmla="*/ 47 w 44"/>
                    <a:gd name="T5" fmla="*/ 3 h 32"/>
                    <a:gd name="T6" fmla="*/ 6 w 44"/>
                    <a:gd name="T7" fmla="*/ 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" name="Freeform 59"/>
                <p:cNvSpPr>
                  <a:spLocks noChangeArrowheads="1"/>
                </p:cNvSpPr>
                <p:nvPr/>
              </p:nvSpPr>
              <p:spPr bwMode="auto">
                <a:xfrm>
                  <a:off x="1081" y="223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3" name="Freeform 60"/>
                <p:cNvSpPr>
                  <a:spLocks noChangeArrowheads="1"/>
                </p:cNvSpPr>
                <p:nvPr/>
              </p:nvSpPr>
              <p:spPr bwMode="auto">
                <a:xfrm>
                  <a:off x="1210" y="220"/>
                  <a:ext cx="42" cy="37"/>
                </a:xfrm>
                <a:custGeom>
                  <a:avLst/>
                  <a:gdLst>
                    <a:gd name="T0" fmla="*/ 0 w 42"/>
                    <a:gd name="T1" fmla="*/ 5 h 44"/>
                    <a:gd name="T2" fmla="*/ 12 w 42"/>
                    <a:gd name="T3" fmla="*/ 3 h 44"/>
                    <a:gd name="T4" fmla="*/ 0 w 42"/>
                    <a:gd name="T5" fmla="*/ 5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4" name="Freeform 61"/>
                <p:cNvSpPr>
                  <a:spLocks noChangeArrowheads="1"/>
                </p:cNvSpPr>
                <p:nvPr/>
              </p:nvSpPr>
              <p:spPr bwMode="auto">
                <a:xfrm>
                  <a:off x="865" y="120"/>
                  <a:ext cx="33" cy="24"/>
                </a:xfrm>
                <a:custGeom>
                  <a:avLst/>
                  <a:gdLst>
                    <a:gd name="T0" fmla="*/ 7 w 31"/>
                    <a:gd name="T1" fmla="*/ 3 h 30"/>
                    <a:gd name="T2" fmla="*/ 54 w 31"/>
                    <a:gd name="T3" fmla="*/ 2 h 30"/>
                    <a:gd name="T4" fmla="*/ 7 w 31"/>
                    <a:gd name="T5" fmla="*/ 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061" name="Group 62"/>
              <p:cNvGrpSpPr>
                <a:grpSpLocks/>
              </p:cNvGrpSpPr>
              <p:nvPr/>
            </p:nvGrpSpPr>
            <p:grpSpPr bwMode="auto">
              <a:xfrm>
                <a:off x="7" y="3"/>
                <a:ext cx="5737" cy="1021"/>
                <a:chOff x="7" y="3"/>
                <a:chExt cx="5737" cy="1021"/>
              </a:xfrm>
            </p:grpSpPr>
            <p:sp>
              <p:nvSpPr>
                <p:cNvPr id="2078" name="Line 63"/>
                <p:cNvSpPr>
                  <a:spLocks noChangeShapeType="1"/>
                </p:cNvSpPr>
                <p:nvPr/>
              </p:nvSpPr>
              <p:spPr bwMode="auto">
                <a:xfrm>
                  <a:off x="7" y="543"/>
                  <a:ext cx="5738" cy="1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" name="Line 64"/>
                <p:cNvSpPr>
                  <a:spLocks noChangeShapeType="1"/>
                </p:cNvSpPr>
                <p:nvPr/>
              </p:nvSpPr>
              <p:spPr bwMode="auto">
                <a:xfrm>
                  <a:off x="471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" name="Line 65"/>
                <p:cNvSpPr>
                  <a:spLocks noChangeShapeType="1"/>
                </p:cNvSpPr>
                <p:nvPr/>
              </p:nvSpPr>
              <p:spPr bwMode="auto">
                <a:xfrm>
                  <a:off x="1005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" name="Line 66"/>
                <p:cNvSpPr>
                  <a:spLocks noChangeShapeType="1"/>
                </p:cNvSpPr>
                <p:nvPr/>
              </p:nvSpPr>
              <p:spPr bwMode="auto">
                <a:xfrm>
                  <a:off x="1540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" name="Line 67"/>
                <p:cNvSpPr>
                  <a:spLocks noChangeShapeType="1"/>
                </p:cNvSpPr>
                <p:nvPr/>
              </p:nvSpPr>
              <p:spPr bwMode="auto">
                <a:xfrm>
                  <a:off x="2074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" name="Line 68"/>
                <p:cNvSpPr>
                  <a:spLocks noChangeShapeType="1"/>
                </p:cNvSpPr>
                <p:nvPr/>
              </p:nvSpPr>
              <p:spPr bwMode="auto">
                <a:xfrm>
                  <a:off x="2609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" name="Line 69"/>
                <p:cNvSpPr>
                  <a:spLocks noChangeShapeType="1"/>
                </p:cNvSpPr>
                <p:nvPr/>
              </p:nvSpPr>
              <p:spPr bwMode="auto">
                <a:xfrm>
                  <a:off x="3143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" name="Line 70"/>
                <p:cNvSpPr>
                  <a:spLocks noChangeShapeType="1"/>
                </p:cNvSpPr>
                <p:nvPr/>
              </p:nvSpPr>
              <p:spPr bwMode="auto">
                <a:xfrm>
                  <a:off x="3678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" name="Line 71"/>
                <p:cNvSpPr>
                  <a:spLocks noChangeShapeType="1"/>
                </p:cNvSpPr>
                <p:nvPr/>
              </p:nvSpPr>
              <p:spPr bwMode="auto">
                <a:xfrm>
                  <a:off x="4212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" name="Line 72"/>
                <p:cNvSpPr>
                  <a:spLocks noChangeShapeType="1"/>
                </p:cNvSpPr>
                <p:nvPr/>
              </p:nvSpPr>
              <p:spPr bwMode="auto">
                <a:xfrm>
                  <a:off x="4747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" name="Line 73"/>
                <p:cNvSpPr>
                  <a:spLocks noChangeShapeType="1"/>
                </p:cNvSpPr>
                <p:nvPr/>
              </p:nvSpPr>
              <p:spPr bwMode="auto">
                <a:xfrm>
                  <a:off x="5282" y="3"/>
                  <a:ext cx="1" cy="1022"/>
                </a:xfrm>
                <a:prstGeom prst="line">
                  <a:avLst/>
                </a:prstGeom>
                <a:noFill/>
                <a:ln w="9360">
                  <a:solidFill>
                    <a:srgbClr val="CCB374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062" name="Group 74"/>
              <p:cNvGrpSpPr>
                <a:grpSpLocks/>
              </p:cNvGrpSpPr>
              <p:nvPr/>
            </p:nvGrpSpPr>
            <p:grpSpPr bwMode="auto">
              <a:xfrm>
                <a:off x="363" y="-2"/>
                <a:ext cx="4917" cy="1032"/>
                <a:chOff x="363" y="-2"/>
                <a:chExt cx="4917" cy="1032"/>
              </a:xfrm>
            </p:grpSpPr>
            <p:sp>
              <p:nvSpPr>
                <p:cNvPr id="2063" name="Line 75"/>
                <p:cNvSpPr>
                  <a:spLocks noChangeShapeType="1"/>
                </p:cNvSpPr>
                <p:nvPr/>
              </p:nvSpPr>
              <p:spPr bwMode="auto">
                <a:xfrm>
                  <a:off x="4213" y="0"/>
                  <a:ext cx="1" cy="347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" name="Line 76"/>
                <p:cNvSpPr>
                  <a:spLocks noChangeShapeType="1"/>
                </p:cNvSpPr>
                <p:nvPr/>
              </p:nvSpPr>
              <p:spPr bwMode="auto">
                <a:xfrm>
                  <a:off x="4498" y="543"/>
                  <a:ext cx="164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" name="Line 77"/>
                <p:cNvSpPr>
                  <a:spLocks noChangeShapeType="1"/>
                </p:cNvSpPr>
                <p:nvPr/>
              </p:nvSpPr>
              <p:spPr bwMode="auto">
                <a:xfrm>
                  <a:off x="4747" y="586"/>
                  <a:ext cx="1" cy="69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" name="Line 78"/>
                <p:cNvSpPr>
                  <a:spLocks noChangeShapeType="1"/>
                </p:cNvSpPr>
                <p:nvPr/>
              </p:nvSpPr>
              <p:spPr bwMode="auto">
                <a:xfrm>
                  <a:off x="5282" y="831"/>
                  <a:ext cx="1" cy="193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" name="Line 79"/>
                <p:cNvSpPr>
                  <a:spLocks noChangeShapeType="1"/>
                </p:cNvSpPr>
                <p:nvPr/>
              </p:nvSpPr>
              <p:spPr bwMode="auto">
                <a:xfrm>
                  <a:off x="2609" y="10"/>
                  <a:ext cx="1" cy="15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" name="Line 80"/>
                <p:cNvSpPr>
                  <a:spLocks noChangeShapeType="1"/>
                </p:cNvSpPr>
                <p:nvPr/>
              </p:nvSpPr>
              <p:spPr bwMode="auto">
                <a:xfrm>
                  <a:off x="2074" y="2"/>
                  <a:ext cx="1" cy="82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012" y="543"/>
                  <a:ext cx="161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" name="Line 82"/>
                <p:cNvSpPr>
                  <a:spLocks noChangeShapeType="1"/>
                </p:cNvSpPr>
                <p:nvPr/>
              </p:nvSpPr>
              <p:spPr bwMode="auto">
                <a:xfrm>
                  <a:off x="1699" y="543"/>
                  <a:ext cx="141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229" y="543"/>
                  <a:ext cx="194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" name="Line 84"/>
                <p:cNvSpPr>
                  <a:spLocks noChangeShapeType="1"/>
                </p:cNvSpPr>
                <p:nvPr/>
              </p:nvSpPr>
              <p:spPr bwMode="auto">
                <a:xfrm>
                  <a:off x="363" y="543"/>
                  <a:ext cx="816" cy="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" name="Line 85"/>
                <p:cNvSpPr>
                  <a:spLocks noChangeShapeType="1"/>
                </p:cNvSpPr>
                <p:nvPr/>
              </p:nvSpPr>
              <p:spPr bwMode="auto">
                <a:xfrm>
                  <a:off x="1000" y="303"/>
                  <a:ext cx="1" cy="728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" name="Line 86"/>
                <p:cNvSpPr>
                  <a:spLocks noChangeShapeType="1"/>
                </p:cNvSpPr>
                <p:nvPr/>
              </p:nvSpPr>
              <p:spPr bwMode="auto">
                <a:xfrm>
                  <a:off x="471" y="347"/>
                  <a:ext cx="1" cy="381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005" y="-3"/>
                  <a:ext cx="1" cy="68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" name="Line 88"/>
                <p:cNvSpPr>
                  <a:spLocks noChangeShapeType="1"/>
                </p:cNvSpPr>
                <p:nvPr/>
              </p:nvSpPr>
              <p:spPr bwMode="auto">
                <a:xfrm>
                  <a:off x="1540" y="171"/>
                  <a:ext cx="1" cy="234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540" y="1"/>
                  <a:ext cx="1" cy="56"/>
                </a:xfrm>
                <a:prstGeom prst="line">
                  <a:avLst/>
                </a:prstGeom>
                <a:noFill/>
                <a:ln w="9360">
                  <a:solidFill>
                    <a:srgbClr val="E5D09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pic>
          <p:nvPicPr>
            <p:cNvPr id="2058" name="Picture 9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1" name="Rectangle 9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0"/>
            <a:ext cx="6932613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2140" name="Rectangle 92"/>
          <p:cNvSpPr>
            <a:spLocks noGrp="1" noChangeArrowheads="1"/>
          </p:cNvSpPr>
          <p:nvPr>
            <p:ph type="dt"/>
          </p:nvPr>
        </p:nvSpPr>
        <p:spPr bwMode="auto">
          <a:xfrm>
            <a:off x="5334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1" name="Rectangle 93"/>
          <p:cNvSpPr>
            <a:spLocks noGrp="1" noChangeArrowheads="1"/>
          </p:cNvSpPr>
          <p:nvPr>
            <p:ph type="ftr"/>
          </p:nvPr>
        </p:nvSpPr>
        <p:spPr bwMode="auto">
          <a:xfrm>
            <a:off x="3200400" y="63246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42" name="Rectangle 9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B238D896-0843-4EDC-BCC8-78D8FB286B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055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2º Nível da estrutura de tópicos</a:t>
            </a:r>
          </a:p>
          <a:p>
            <a:pPr lvl="2"/>
            <a:r>
              <a:rPr lang="en-GB" altLang="pt-BR" smtClean="0"/>
              <a:t>3º Nível da estrutura de tópicos</a:t>
            </a:r>
          </a:p>
          <a:p>
            <a:pPr lvl="3"/>
            <a:r>
              <a:rPr lang="en-GB" altLang="pt-BR" smtClean="0"/>
              <a:t>4º Nível da estrutura de tópicos</a:t>
            </a:r>
          </a:p>
          <a:p>
            <a:pPr lvl="4"/>
            <a:r>
              <a:rPr lang="en-GB" altLang="pt-BR" smtClean="0"/>
              <a:t>5º Nível da estrutura de tópicos</a:t>
            </a:r>
          </a:p>
          <a:p>
            <a:pPr lvl="4"/>
            <a:r>
              <a:rPr lang="en-GB" altLang="pt-BR" smtClean="0"/>
              <a:t>6º Nível da estrutura de tópicos</a:t>
            </a:r>
          </a:p>
          <a:p>
            <a:pPr lvl="4"/>
            <a:r>
              <a:rPr lang="en-GB" altLang="pt-BR" smtClean="0"/>
              <a:t>7º Nível da estrutura de tópicos</a:t>
            </a:r>
          </a:p>
          <a:p>
            <a:pPr lvl="4"/>
            <a:r>
              <a:rPr lang="en-GB" altLang="pt-BR" smtClean="0"/>
              <a:t>8º Nível da estrutura de tópicos</a:t>
            </a:r>
          </a:p>
          <a:p>
            <a:pPr lvl="4"/>
            <a:r>
              <a:rPr lang="en-GB" altLang="pt-BR" smtClean="0"/>
              <a:t>9º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i="1">
          <a:solidFill>
            <a:srgbClr val="CC6600"/>
          </a:solidFill>
          <a:latin typeface="Times New Roman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23813"/>
            <a:ext cx="9144000" cy="15414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5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ESTRUTURAS DE DADOS I</a:t>
            </a:r>
            <a:br>
              <a:rPr lang="pt-BR" sz="5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45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Recursividade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438400" y="2514600"/>
            <a:ext cx="6400800" cy="1758950"/>
          </a:xfrm>
        </p:spPr>
        <p:txBody>
          <a:bodyPr lIns="90000" tIns="46800" rIns="90000" bIns="46800"/>
          <a:lstStyle/>
          <a:p>
            <a:pPr marL="0" indent="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dirty="0" smtClean="0"/>
              <a:t>Professores</a:t>
            </a:r>
          </a:p>
          <a:p>
            <a:pPr marL="0" indent="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 dirty="0" smtClean="0"/>
              <a:t>Leandro Luiz de Almeida</a:t>
            </a:r>
          </a:p>
          <a:p>
            <a:pPr marL="0" indent="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 dirty="0" smtClean="0"/>
              <a:t>Francisco Assis </a:t>
            </a:r>
            <a:r>
              <a:rPr lang="pt-BR" altLang="pt-BR" b="1" smtClean="0"/>
              <a:t>da Silva</a:t>
            </a:r>
            <a:endParaRPr lang="pt-BR" altLang="pt-BR" b="1" dirty="0" smtClean="0"/>
          </a:p>
        </p:txBody>
      </p:sp>
      <p:pic>
        <p:nvPicPr>
          <p:cNvPr id="4" name="Picture 4" descr="FIPP - Faculdade de InformÃ¡tica de Presidente Prud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35" y="874280"/>
            <a:ext cx="1915561" cy="7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Unoeste - EvoluÃ§Ã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81724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093788"/>
            <a:ext cx="7772400" cy="2325687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SzPct val="114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smtClean="0"/>
              <a:t>Como uma rotina pode chamar a si mesma?</a:t>
            </a:r>
          </a:p>
          <a:p>
            <a:pPr marL="341313" indent="-341313" eaLnBrk="1" hangingPunct="1">
              <a:spcBef>
                <a:spcPts val="700"/>
              </a:spcBef>
              <a:buSzPct val="114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smtClean="0"/>
              <a:t>Exemplo 1: cálculo do fatorial de um número;</a:t>
            </a:r>
          </a:p>
          <a:p>
            <a:pPr marL="741363" lvl="1" indent="-284163" eaLnBrk="1" hangingPunct="1">
              <a:spcBef>
                <a:spcPts val="600"/>
              </a:spcBef>
              <a:buSzPct val="87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0! = 1</a:t>
            </a:r>
          </a:p>
          <a:p>
            <a:pPr marL="741363" lvl="1" indent="-284163" eaLnBrk="1" hangingPunct="1">
              <a:spcBef>
                <a:spcPts val="600"/>
              </a:spcBef>
              <a:buSzPct val="87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n&gt;0: n! = n * (n-1)!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38200" y="3557588"/>
            <a:ext cx="4114800" cy="28702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 err="1"/>
              <a:t>int</a:t>
            </a:r>
            <a:r>
              <a:rPr lang="pt-BR" altLang="pt-BR" sz="1800" b="1" dirty="0"/>
              <a:t> Fat (</a:t>
            </a:r>
            <a:r>
              <a:rPr lang="pt-BR" altLang="pt-BR" sz="1800" b="1" dirty="0" err="1"/>
              <a:t>int</a:t>
            </a:r>
            <a:r>
              <a:rPr lang="pt-BR" altLang="pt-BR" sz="1800" b="1" dirty="0"/>
              <a:t> x)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{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     </a:t>
            </a:r>
            <a:r>
              <a:rPr lang="pt-BR" altLang="pt-BR" sz="1800" b="1" dirty="0" err="1"/>
              <a:t>if</a:t>
            </a:r>
            <a:r>
              <a:rPr lang="pt-BR" altLang="pt-BR" sz="1800" b="1" dirty="0"/>
              <a:t> (x==0 || x==1)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	</a:t>
            </a:r>
            <a:r>
              <a:rPr lang="pt-BR" altLang="pt-BR" sz="1800" b="1" dirty="0" smtClean="0"/>
              <a:t>          </a:t>
            </a:r>
            <a:r>
              <a:rPr lang="pt-BR" altLang="pt-BR" sz="1800" b="1" dirty="0" err="1" smtClean="0"/>
              <a:t>return</a:t>
            </a:r>
            <a:r>
              <a:rPr lang="pt-BR" altLang="pt-BR" sz="1800" b="1" dirty="0" smtClean="0"/>
              <a:t> </a:t>
            </a:r>
            <a:r>
              <a:rPr lang="pt-BR" altLang="pt-BR" sz="1800" b="1" dirty="0"/>
              <a:t>1;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     </a:t>
            </a:r>
            <a:r>
              <a:rPr lang="pt-BR" altLang="pt-BR" sz="1800" b="1" dirty="0" err="1"/>
              <a:t>else</a:t>
            </a:r>
            <a:endParaRPr lang="pt-BR" altLang="pt-BR" sz="1800" b="1" dirty="0"/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	</a:t>
            </a:r>
            <a:r>
              <a:rPr lang="pt-BR" altLang="pt-BR" sz="1800" b="1" dirty="0" smtClean="0"/>
              <a:t>          </a:t>
            </a:r>
            <a:r>
              <a:rPr lang="pt-BR" altLang="pt-BR" sz="1800" b="1" dirty="0" err="1" smtClean="0"/>
              <a:t>return</a:t>
            </a:r>
            <a:r>
              <a:rPr lang="pt-BR" altLang="pt-BR" sz="1800" b="1" dirty="0" smtClean="0"/>
              <a:t> </a:t>
            </a:r>
            <a:r>
              <a:rPr lang="pt-BR" altLang="pt-BR" sz="1800" b="1" dirty="0"/>
              <a:t>x*Fat(x-1);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 dirty="0"/>
              <a:t>}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1219200" y="3149600"/>
            <a:ext cx="7239000" cy="1588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5181600" y="3330575"/>
            <a:ext cx="3733800" cy="2961966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 err="1"/>
              <a:t>Int</a:t>
            </a:r>
            <a:r>
              <a:rPr lang="pt-BR" altLang="pt-BR" sz="1600" b="1" dirty="0"/>
              <a:t> FAT (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X)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{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      </a:t>
            </a:r>
            <a:r>
              <a:rPr lang="pt-BR" altLang="pt-BR" sz="1600" b="1" dirty="0" err="1"/>
              <a:t>int</a:t>
            </a:r>
            <a:r>
              <a:rPr lang="pt-BR" altLang="pt-BR" sz="1600" b="1" dirty="0"/>
              <a:t>  i, </a:t>
            </a:r>
            <a:r>
              <a:rPr lang="pt-BR" altLang="pt-BR" sz="1600" b="1" dirty="0" err="1"/>
              <a:t>ResFat</a:t>
            </a:r>
            <a:r>
              <a:rPr lang="pt-BR" altLang="pt-BR" sz="1600" b="1" dirty="0"/>
              <a:t>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      </a:t>
            </a:r>
            <a:r>
              <a:rPr lang="pt-BR" altLang="pt-BR" sz="1600" b="1" dirty="0" err="1"/>
              <a:t>ResFat</a:t>
            </a:r>
            <a:r>
              <a:rPr lang="pt-BR" altLang="pt-BR" sz="1600" b="1" dirty="0"/>
              <a:t> =1;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      for (i=X; i&gt;=2; i--)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          </a:t>
            </a:r>
            <a:r>
              <a:rPr lang="pt-BR" altLang="pt-BR" sz="1600" b="1" dirty="0" err="1"/>
              <a:t>ResFat</a:t>
            </a:r>
            <a:r>
              <a:rPr lang="pt-BR" altLang="pt-BR" sz="1600" b="1" dirty="0"/>
              <a:t>:=</a:t>
            </a:r>
            <a:r>
              <a:rPr lang="pt-BR" altLang="pt-BR" sz="1600" b="1" dirty="0" err="1" smtClean="0"/>
              <a:t>ResFat</a:t>
            </a:r>
            <a:r>
              <a:rPr lang="pt-BR" altLang="pt-BR" sz="1600" b="1" dirty="0" smtClean="0"/>
              <a:t>*i;</a:t>
            </a:r>
            <a:endParaRPr lang="pt-BR" altLang="pt-BR" sz="1600" b="1" dirty="0"/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    </a:t>
            </a:r>
            <a:r>
              <a:rPr lang="pt-BR" altLang="pt-BR" sz="1600" b="1" dirty="0" err="1"/>
              <a:t>return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ResFat</a:t>
            </a:r>
            <a:r>
              <a:rPr lang="pt-BR" altLang="pt-BR" sz="1600" b="1" dirty="0"/>
              <a:t>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 dirty="0"/>
              <a:t>}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 rot="-2640000">
            <a:off x="7490045" y="3959190"/>
            <a:ext cx="1371600" cy="642937"/>
          </a:xfrm>
          <a:prstGeom prst="rect">
            <a:avLst/>
          </a:prstGeom>
          <a:solidFill>
            <a:srgbClr val="CCB374"/>
          </a:solidFill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pt-BR" altLang="pt-BR" sz="1800"/>
              <a:t>Não Recursiva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-2640000">
            <a:off x="3579813" y="4285762"/>
            <a:ext cx="1371600" cy="36830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pt-BR" altLang="pt-BR" sz="1800" dirty="0"/>
              <a:t>Recursiva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Cuidado: rotinas recursivas requerem área para armazenamento dos valores dos objetos a cada chamada;</a:t>
            </a:r>
          </a:p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Isto acarreta num risco de exceder o espaço disponível e ocorrer uma falha no programa.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Tipos de Recursão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147888"/>
            <a:ext cx="8458200" cy="3703637"/>
          </a:xfrm>
        </p:spPr>
        <p:txBody>
          <a:bodyPr/>
          <a:lstStyle/>
          <a:p>
            <a:pPr marL="741363" lvl="1" indent="-284163" algn="just" eaLnBrk="1" hangingPunct="1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3200" smtClean="0"/>
              <a:t>Se um procedimento P contiver uma referência explícita a si próprio, este procedimento é dito diretamente recursivo;</a:t>
            </a:r>
          </a:p>
          <a:p>
            <a:pPr marL="741363" lvl="1" indent="-284163" algn="just" eaLnBrk="1" hangingPunct="1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3200" smtClean="0"/>
              <a:t>Se P contiver uma referência a outro procedimento Q, que por sua vez contém uma referência direta ou indireta a P, então P é dito indiretamente recursivo.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Um requisito fundamental é que, evidentemente, chamadas recursivas de um procedimento P estejam sujeitas à uma condição B, a qual, em algum instante, se torne falsa.</a:t>
            </a:r>
          </a:p>
          <a:p>
            <a:pPr marL="341313" indent="-341313" eaLnBrk="1" hangingPunct="1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mtClean="0"/>
          </a:p>
          <a:p>
            <a:pPr marL="341313" indent="-341313" algn="ctr" eaLnBrk="1" hangingPunct="1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i="1" smtClean="0"/>
              <a:t>“Finitude dinâmica”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7772400" cy="4895850"/>
          </a:xfrm>
        </p:spPr>
        <p:txBody>
          <a:bodyPr/>
          <a:lstStyle/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 smtClean="0"/>
              <a:t>Outro </a:t>
            </a:r>
            <a:r>
              <a:rPr lang="pt-BR" altLang="pt-BR" dirty="0" err="1" smtClean="0"/>
              <a:t>exemplo:definição</a:t>
            </a:r>
            <a:r>
              <a:rPr lang="pt-BR" altLang="pt-BR" dirty="0" smtClean="0"/>
              <a:t> de caixas para a construção de listas;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 </a:t>
            </a:r>
            <a:r>
              <a:rPr lang="pt-BR" altLang="pt-BR" sz="1800" i="1" dirty="0" err="1" smtClean="0">
                <a:latin typeface="Verdana" pitchFamily="32" charset="0"/>
              </a:rPr>
              <a:t>struct</a:t>
            </a:r>
            <a:r>
              <a:rPr lang="pt-BR" altLang="pt-BR" sz="1800" i="1" dirty="0" smtClean="0">
                <a:latin typeface="Verdana" pitchFamily="32" charset="0"/>
              </a:rPr>
              <a:t> </a:t>
            </a:r>
            <a:r>
              <a:rPr lang="pt-BR" altLang="pt-BR" sz="1800" i="1" dirty="0" err="1" smtClean="0">
                <a:latin typeface="Verdana" pitchFamily="32" charset="0"/>
              </a:rPr>
              <a:t>TipoRegistro</a:t>
            </a:r>
            <a:endParaRPr lang="pt-BR" altLang="pt-BR" sz="1800" i="1" dirty="0" smtClean="0">
              <a:latin typeface="Verdana" pitchFamily="32" charset="0"/>
            </a:endParaRP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{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    char Nome[20], </a:t>
            </a:r>
            <a:r>
              <a:rPr lang="pt-BR" altLang="pt-BR" sz="1800" i="1" dirty="0" err="1" smtClean="0">
                <a:latin typeface="Verdana" pitchFamily="32" charset="0"/>
              </a:rPr>
              <a:t>Endereco</a:t>
            </a:r>
            <a:r>
              <a:rPr lang="pt-BR" altLang="pt-BR" sz="1800" i="1" dirty="0" smtClean="0">
                <a:latin typeface="Verdana" pitchFamily="32" charset="0"/>
              </a:rPr>
              <a:t>;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};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 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err="1" smtClean="0">
                <a:latin typeface="Verdana" pitchFamily="32" charset="0"/>
              </a:rPr>
              <a:t>struct</a:t>
            </a:r>
            <a:r>
              <a:rPr lang="pt-BR" altLang="pt-BR" sz="1800" i="1" dirty="0" smtClean="0">
                <a:latin typeface="Verdana" pitchFamily="32" charset="0"/>
              </a:rPr>
              <a:t> Caixa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{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	</a:t>
            </a:r>
            <a:r>
              <a:rPr lang="pt-BR" altLang="pt-BR" sz="1800" i="1" dirty="0" err="1" smtClean="0">
                <a:latin typeface="Verdana" pitchFamily="32" charset="0"/>
              </a:rPr>
              <a:t>TipoRegistro</a:t>
            </a:r>
            <a:r>
              <a:rPr lang="pt-BR" altLang="pt-BR" sz="1800" i="1" dirty="0" smtClean="0">
                <a:latin typeface="Verdana" pitchFamily="32" charset="0"/>
              </a:rPr>
              <a:t> </a:t>
            </a:r>
            <a:r>
              <a:rPr lang="pt-BR" altLang="pt-BR" sz="1800" i="1" dirty="0" err="1" smtClean="0">
                <a:latin typeface="Verdana" pitchFamily="32" charset="0"/>
              </a:rPr>
              <a:t>Reg</a:t>
            </a:r>
            <a:r>
              <a:rPr lang="pt-BR" altLang="pt-BR" sz="1800" i="1" dirty="0" smtClean="0">
                <a:latin typeface="Verdana" pitchFamily="32" charset="0"/>
              </a:rPr>
              <a:t>;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    Caixa *</a:t>
            </a:r>
            <a:r>
              <a:rPr lang="pt-BR" altLang="pt-BR" sz="1800" i="1" dirty="0" err="1" smtClean="0">
                <a:latin typeface="Verdana" pitchFamily="32" charset="0"/>
              </a:rPr>
              <a:t>Prox</a:t>
            </a:r>
            <a:r>
              <a:rPr lang="pt-BR" altLang="pt-BR" sz="1800" i="1" dirty="0" smtClean="0">
                <a:latin typeface="Verdana" pitchFamily="32" charset="0"/>
              </a:rPr>
              <a:t>;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112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i="1" dirty="0" smtClean="0">
                <a:latin typeface="Verdana" pitchFamily="32" charset="0"/>
              </a:rPr>
              <a:t>};</a:t>
            </a:r>
          </a:p>
          <a:p>
            <a:pPr lvl="1" indent="-284163" eaLnBrk="1" hangingPunct="1"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dirty="0" smtClean="0"/>
          </a:p>
          <a:p>
            <a:pPr lvl="1" indent="-284163" eaLnBrk="1" hangingPunct="1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dirty="0" smtClean="0"/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533400" y="5715000"/>
            <a:ext cx="8382000" cy="990600"/>
            <a:chOff x="336" y="3600"/>
            <a:chExt cx="5280" cy="624"/>
          </a:xfrm>
        </p:grpSpPr>
        <p:grpSp>
          <p:nvGrpSpPr>
            <p:cNvPr id="16390" name="Group 4"/>
            <p:cNvGrpSpPr>
              <a:grpSpLocks/>
            </p:cNvGrpSpPr>
            <p:nvPr/>
          </p:nvGrpSpPr>
          <p:grpSpPr bwMode="auto">
            <a:xfrm>
              <a:off x="336" y="3600"/>
              <a:ext cx="2064" cy="624"/>
              <a:chOff x="336" y="3600"/>
              <a:chExt cx="2064" cy="624"/>
            </a:xfrm>
          </p:grpSpPr>
          <p:sp>
            <p:nvSpPr>
              <p:cNvPr id="16398" name="Rectangle 5"/>
              <p:cNvSpPr>
                <a:spLocks noChangeArrowheads="1"/>
              </p:cNvSpPr>
              <p:nvPr/>
            </p:nvSpPr>
            <p:spPr bwMode="auto">
              <a:xfrm>
                <a:off x="336" y="3600"/>
                <a:ext cx="2064" cy="624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grpSp>
            <p:nvGrpSpPr>
              <p:cNvPr id="16399" name="Group 6"/>
              <p:cNvGrpSpPr>
                <a:grpSpLocks/>
              </p:cNvGrpSpPr>
              <p:nvPr/>
            </p:nvGrpSpPr>
            <p:grpSpPr bwMode="auto">
              <a:xfrm>
                <a:off x="384" y="3840"/>
                <a:ext cx="1872" cy="336"/>
                <a:chOff x="384" y="3840"/>
                <a:chExt cx="1872" cy="336"/>
              </a:xfrm>
            </p:grpSpPr>
            <p:sp>
              <p:nvSpPr>
                <p:cNvPr id="1640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84" y="3840"/>
                  <a:ext cx="1248" cy="256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5pPr>
                  <a:lvl6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6pPr>
                  <a:lvl7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7pPr>
                  <a:lvl8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8pPr>
                  <a:lvl9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9pPr>
                </a:lstStyle>
                <a:p>
                  <a:pPr algn="ctr">
                    <a:spcBef>
                      <a:spcPts val="1250"/>
                    </a:spcBef>
                    <a:buClrTx/>
                    <a:buFontTx/>
                    <a:buNone/>
                  </a:pPr>
                  <a:r>
                    <a:rPr lang="pt-BR" altLang="pt-BR" sz="2000">
                      <a:latin typeface="Verdana" pitchFamily="32" charset="0"/>
                    </a:rPr>
                    <a:t>TipoRegistro</a:t>
                  </a:r>
                </a:p>
              </p:txBody>
            </p:sp>
            <p:sp>
              <p:nvSpPr>
                <p:cNvPr id="1640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632" y="3920"/>
                  <a:ext cx="624" cy="256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5pPr>
                  <a:lvl6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6pPr>
                  <a:lvl7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7pPr>
                  <a:lvl8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8pPr>
                  <a:lvl9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9pPr>
                </a:lstStyle>
                <a:p>
                  <a:pPr algn="ctr">
                    <a:spcBef>
                      <a:spcPts val="1250"/>
                    </a:spcBef>
                    <a:buClrTx/>
                    <a:buFontTx/>
                    <a:buNone/>
                  </a:pPr>
                  <a:r>
                    <a:rPr lang="pt-BR" altLang="pt-BR" sz="2000">
                      <a:latin typeface="Verdana" pitchFamily="32" charset="0"/>
                    </a:rPr>
                    <a:t>Prox</a:t>
                  </a:r>
                </a:p>
              </p:txBody>
            </p:sp>
          </p:grpSp>
          <p:sp>
            <p:nvSpPr>
              <p:cNvPr id="16400" name="Text Box 9"/>
              <p:cNvSpPr txBox="1">
                <a:spLocks noChangeArrowheads="1"/>
              </p:cNvSpPr>
              <p:nvPr/>
            </p:nvSpPr>
            <p:spPr bwMode="auto">
              <a:xfrm>
                <a:off x="384" y="360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5pPr>
                <a:lvl6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6pPr>
                <a:lvl7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7pPr>
                <a:lvl8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8pPr>
                <a:lvl9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pt-BR" altLang="pt-BR" sz="2400">
                    <a:latin typeface="Verdana" pitchFamily="32" charset="0"/>
                  </a:rPr>
                  <a:t>Caixa</a:t>
                </a:r>
              </a:p>
            </p:txBody>
          </p:sp>
        </p:grpSp>
        <p:grpSp>
          <p:nvGrpSpPr>
            <p:cNvPr id="16391" name="Group 10"/>
            <p:cNvGrpSpPr>
              <a:grpSpLocks/>
            </p:cNvGrpSpPr>
            <p:nvPr/>
          </p:nvGrpSpPr>
          <p:grpSpPr bwMode="auto">
            <a:xfrm>
              <a:off x="3552" y="3600"/>
              <a:ext cx="2064" cy="624"/>
              <a:chOff x="3552" y="3600"/>
              <a:chExt cx="2064" cy="624"/>
            </a:xfrm>
          </p:grpSpPr>
          <p:sp>
            <p:nvSpPr>
              <p:cNvPr id="16393" name="Rectangle 11"/>
              <p:cNvSpPr>
                <a:spLocks noChangeArrowheads="1"/>
              </p:cNvSpPr>
              <p:nvPr/>
            </p:nvSpPr>
            <p:spPr bwMode="auto">
              <a:xfrm>
                <a:off x="3552" y="3600"/>
                <a:ext cx="2064" cy="624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grpSp>
            <p:nvGrpSpPr>
              <p:cNvPr id="16394" name="Group 12"/>
              <p:cNvGrpSpPr>
                <a:grpSpLocks/>
              </p:cNvGrpSpPr>
              <p:nvPr/>
            </p:nvGrpSpPr>
            <p:grpSpPr bwMode="auto">
              <a:xfrm>
                <a:off x="3600" y="3840"/>
                <a:ext cx="1872" cy="336"/>
                <a:chOff x="3600" y="3840"/>
                <a:chExt cx="1872" cy="336"/>
              </a:xfrm>
            </p:grpSpPr>
            <p:sp>
              <p:nvSpPr>
                <p:cNvPr id="163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00" y="3840"/>
                  <a:ext cx="1248" cy="256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5pPr>
                  <a:lvl6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6pPr>
                  <a:lvl7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7pPr>
                  <a:lvl8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8pPr>
                  <a:lvl9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9pPr>
                </a:lstStyle>
                <a:p>
                  <a:pPr algn="ctr">
                    <a:spcBef>
                      <a:spcPts val="1250"/>
                    </a:spcBef>
                    <a:buClrTx/>
                    <a:buFontTx/>
                    <a:buNone/>
                  </a:pPr>
                  <a:r>
                    <a:rPr lang="pt-BR" altLang="pt-BR" sz="2000">
                      <a:latin typeface="Verdana" pitchFamily="32" charset="0"/>
                    </a:rPr>
                    <a:t>TipoRegistro</a:t>
                  </a:r>
                </a:p>
              </p:txBody>
            </p:sp>
            <p:sp>
              <p:nvSpPr>
                <p:cNvPr id="163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48" y="3920"/>
                  <a:ext cx="624" cy="256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5pPr>
                  <a:lvl6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6pPr>
                  <a:lvl7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7pPr>
                  <a:lvl8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8pPr>
                  <a:lvl9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ahoma" pitchFamily="32" charset="0"/>
                      <a:ea typeface="SimSun" charset="-122"/>
                    </a:defRPr>
                  </a:lvl9pPr>
                </a:lstStyle>
                <a:p>
                  <a:pPr algn="ctr">
                    <a:spcBef>
                      <a:spcPts val="1250"/>
                    </a:spcBef>
                    <a:buClrTx/>
                    <a:buFontTx/>
                    <a:buNone/>
                  </a:pPr>
                  <a:r>
                    <a:rPr lang="pt-BR" altLang="pt-BR" sz="2000">
                      <a:latin typeface="Verdana" pitchFamily="32" charset="0"/>
                    </a:rPr>
                    <a:t>Prox</a:t>
                  </a:r>
                </a:p>
              </p:txBody>
            </p:sp>
          </p:grpSp>
          <p:sp>
            <p:nvSpPr>
              <p:cNvPr id="1639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360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5pPr>
                <a:lvl6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6pPr>
                <a:lvl7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7pPr>
                <a:lvl8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8pPr>
                <a:lvl9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ahoma" pitchFamily="32" charset="0"/>
                    <a:ea typeface="SimSun" charset="-122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pt-BR" altLang="pt-BR" sz="2400">
                    <a:latin typeface="Verdana" pitchFamily="32" charset="0"/>
                  </a:rPr>
                  <a:t>Caixa</a:t>
                </a:r>
              </a:p>
            </p:txBody>
          </p:sp>
        </p:grp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2208" y="4032"/>
              <a:ext cx="1344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25" name="Text Box 17"/>
          <p:cNvSpPr txBox="1">
            <a:spLocks noChangeArrowheads="1"/>
          </p:cNvSpPr>
          <p:nvPr/>
        </p:nvSpPr>
        <p:spPr bwMode="auto">
          <a:xfrm rot="-2640000">
            <a:off x="5356225" y="3694113"/>
            <a:ext cx="1762125" cy="666750"/>
          </a:xfrm>
          <a:prstGeom prst="rect">
            <a:avLst/>
          </a:prstGeom>
          <a:solidFill>
            <a:srgbClr val="CCB374"/>
          </a:solidFill>
          <a:ln w="255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pt-BR" altLang="pt-BR" sz="1800"/>
              <a:t>Indiretamente Recursiva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-7620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533400" y="35052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2022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Recursividade é a propriedade que uma função tem de chamar a si própria, diretamente ou não. Isto é usado para simplificar um problema.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mais comum de recursão: Função Fatorial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33400" y="3810000"/>
            <a:ext cx="441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0 ! = 1      </a:t>
            </a:r>
            <a:br>
              <a:rPr lang="pt-BR" altLang="pt-BR" sz="2800"/>
            </a:br>
            <a:r>
              <a:rPr lang="pt-BR" altLang="pt-BR" sz="2800"/>
              <a:t>1 ! = 1 . 0 ! = 1</a:t>
            </a:r>
            <a:br>
              <a:rPr lang="pt-BR" altLang="pt-BR" sz="2800"/>
            </a:br>
            <a:r>
              <a:rPr lang="pt-BR" altLang="pt-BR" sz="2800"/>
              <a:t>2 ! = 2 . 1 ! = 2 . 1</a:t>
            </a:r>
            <a:br>
              <a:rPr lang="pt-BR" altLang="pt-BR" sz="2800"/>
            </a:br>
            <a:r>
              <a:rPr lang="pt-BR" altLang="pt-BR" sz="2800"/>
              <a:t>3 ! = 3 . 2 ! = 3 . 2 . 1</a:t>
            </a:r>
            <a:br>
              <a:rPr lang="pt-BR" altLang="pt-BR" sz="2800"/>
            </a:br>
            <a:r>
              <a:rPr lang="pt-BR" altLang="pt-BR" sz="2800"/>
              <a:t>4 ! = 4 . 3 ! = 4 . 3 . 2 . 1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105400" y="4419600"/>
            <a:ext cx="3657600" cy="204889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ctr">
              <a:spcBef>
                <a:spcPts val="1750"/>
              </a:spcBef>
              <a:buClrTx/>
              <a:buFontTx/>
              <a:buNone/>
            </a:pPr>
            <a:r>
              <a:rPr lang="pt-BR" altLang="pt-BR" sz="2800" dirty="0"/>
              <a:t>Regra Geral</a:t>
            </a:r>
            <a:r>
              <a:rPr lang="pt-BR" altLang="pt-BR" sz="2800" dirty="0" smtClean="0"/>
              <a:t>:</a:t>
            </a:r>
          </a:p>
          <a:p>
            <a:pPr algn="ctr">
              <a:spcBef>
                <a:spcPts val="1750"/>
              </a:spcBef>
              <a:buClrTx/>
              <a:buFontTx/>
              <a:buNone/>
            </a:pPr>
            <a:r>
              <a:rPr lang="pt-BR" altLang="pt-BR" sz="2800" dirty="0" smtClean="0"/>
              <a:t>Para n&gt;=0, se 0! = 1</a:t>
            </a:r>
            <a:r>
              <a:rPr lang="pt-BR" altLang="pt-BR" sz="2800" dirty="0"/>
              <a:t/>
            </a:r>
            <a:br>
              <a:rPr lang="pt-BR" altLang="pt-BR" sz="2800" dirty="0"/>
            </a:br>
            <a:r>
              <a:rPr lang="pt-BR" altLang="pt-BR" sz="2800" dirty="0"/>
              <a:t>n ! = n . (n-1) !</a:t>
            </a:r>
            <a:br>
              <a:rPr lang="pt-BR" altLang="pt-BR" sz="2800" dirty="0"/>
            </a:br>
            <a:r>
              <a:rPr lang="pt-BR" altLang="pt-BR" sz="2800" dirty="0"/>
              <a:t>Fat(n) = n * Fat(n-1)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2209800" y="4079875"/>
            <a:ext cx="1981200" cy="1588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191000" y="3868738"/>
            <a:ext cx="16764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>
                <a:solidFill>
                  <a:srgbClr val="FF0000"/>
                </a:solidFill>
              </a:rPr>
              <a:t>Caso base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844550" y="3792538"/>
            <a:ext cx="1330325" cy="533400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935038"/>
            <a:ext cx="7772400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Vantagens da Recursão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33400" y="2286000"/>
            <a:ext cx="8229600" cy="29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</a:pPr>
            <a:r>
              <a:rPr lang="pt-BR" altLang="pt-BR" sz="2800" dirty="0"/>
              <a:t> </a:t>
            </a:r>
            <a:r>
              <a:rPr lang="pt-BR" altLang="pt-BR" dirty="0"/>
              <a:t>Simplifica a solução de alguns problemas;</a:t>
            </a:r>
          </a:p>
          <a:p>
            <a:pPr algn="just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</a:pPr>
            <a:r>
              <a:rPr lang="pt-BR" altLang="pt-BR" dirty="0"/>
              <a:t> Geralmente, um código com recursão é mais conciso;</a:t>
            </a:r>
          </a:p>
          <a:p>
            <a:pPr algn="just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</a:pPr>
            <a:r>
              <a:rPr lang="pt-BR" altLang="pt-BR" dirty="0"/>
              <a:t> Caso não seja usada, em alguns problemas, é necessário manter o controle das variáveis manualmente (</a:t>
            </a:r>
            <a:r>
              <a:rPr lang="pt-BR" altLang="pt-BR" i="1" dirty="0"/>
              <a:t>book </a:t>
            </a:r>
            <a:r>
              <a:rPr lang="pt-BR" altLang="pt-BR" i="1" dirty="0" err="1"/>
              <a:t>keeping</a:t>
            </a:r>
            <a:r>
              <a:rPr lang="pt-BR" altLang="pt-BR" dirty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935038"/>
            <a:ext cx="7772400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Desvantagens da Recursão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2057400"/>
            <a:ext cx="8077200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</a:pPr>
            <a:r>
              <a:rPr lang="pt-BR" altLang="pt-BR"/>
              <a:t> Funções recursivas são mais lentas que funções iterativas, pois muitas chamadas consecutivas a funções são feitas; </a:t>
            </a:r>
          </a:p>
          <a:p>
            <a:pPr algn="just">
              <a:lnSpc>
                <a:spcPct val="90000"/>
              </a:lnSpc>
              <a:spcBef>
                <a:spcPts val="800"/>
              </a:spcBef>
              <a:buFont typeface="Times New Roman" charset="0"/>
              <a:buBlip>
                <a:blip r:embed="rId3"/>
              </a:buBlip>
            </a:pPr>
            <a:r>
              <a:rPr lang="pt-BR" altLang="pt-BR"/>
              <a:t> Erros de implementação podem levar a estouro de pilha. Isto é, caso não seja indicada uma condição de parada, ou se esta condição nunca for satisfeita, entre outros. Ex: fatorial de um número negativo.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-7620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533400" y="41529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939800"/>
            <a:ext cx="80772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2: encontrar o </a:t>
            </a:r>
            <a:r>
              <a:rPr lang="pt-BR" altLang="pt-BR" sz="2800" i="1" u="sng"/>
              <a:t>maior</a:t>
            </a:r>
            <a:r>
              <a:rPr lang="pt-BR" altLang="pt-BR" sz="2800" i="1"/>
              <a:t> elemento em um array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Modo iterativo: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Basta percorrer o </a:t>
            </a:r>
            <a:r>
              <a:rPr lang="pt-BR" altLang="pt-BR" sz="2800" i="1"/>
              <a:t>array</a:t>
            </a:r>
            <a:r>
              <a:rPr lang="pt-BR" altLang="pt-BR" sz="2800"/>
              <a:t> com um laço (</a:t>
            </a:r>
            <a:r>
              <a:rPr lang="pt-BR" altLang="pt-BR" sz="2800" i="1"/>
              <a:t>for</a:t>
            </a:r>
            <a:r>
              <a:rPr lang="pt-BR" altLang="pt-BR" sz="2800"/>
              <a:t>, </a:t>
            </a:r>
            <a:r>
              <a:rPr lang="pt-BR" altLang="pt-BR" sz="2800" i="1"/>
              <a:t>while </a:t>
            </a:r>
            <a:r>
              <a:rPr lang="pt-BR" altLang="pt-BR" sz="2800"/>
              <a:t>ou </a:t>
            </a:r>
            <a:r>
              <a:rPr lang="pt-BR" altLang="pt-BR" sz="2800" i="1"/>
              <a:t>repeat</a:t>
            </a:r>
            <a:r>
              <a:rPr lang="pt-BR" altLang="pt-BR" sz="2800"/>
              <a:t>), e comparar cada elemento com o </a:t>
            </a:r>
            <a:r>
              <a:rPr lang="pt-BR" altLang="pt-BR" sz="2800" i="1" u="sng"/>
              <a:t>maior</a:t>
            </a:r>
            <a:r>
              <a:rPr lang="pt-BR" altLang="pt-BR" sz="2800"/>
              <a:t> já encontrado: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590800" y="4419600"/>
            <a:ext cx="1065213" cy="1598613"/>
            <a:chOff x="1632" y="2784"/>
            <a:chExt cx="671" cy="1007"/>
          </a:xfrm>
        </p:grpSpPr>
        <p:sp>
          <p:nvSpPr>
            <p:cNvPr id="20512" name="Rectangle 5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1</a:t>
              </a:r>
            </a:p>
          </p:txBody>
        </p:sp>
        <p:cxnSp>
          <p:nvCxnSpPr>
            <p:cNvPr id="20513" name="AutoShape 6"/>
            <p:cNvCxnSpPr>
              <a:cxnSpLocks noChangeShapeType="1"/>
              <a:stCxn id="20512" idx="2"/>
              <a:endCxn id="20508" idx="0"/>
            </p:cNvCxnSpPr>
            <p:nvPr/>
          </p:nvCxnSpPr>
          <p:spPr bwMode="auto">
            <a:xfrm flipH="1">
              <a:off x="1632" y="3168"/>
              <a:ext cx="48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1371600" y="6096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</a:rPr>
              <a:t>Maior:</a:t>
            </a:r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4876800" y="4419600"/>
            <a:ext cx="1065213" cy="1598613"/>
            <a:chOff x="3072" y="2784"/>
            <a:chExt cx="671" cy="1007"/>
          </a:xfrm>
        </p:grpSpPr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3360" y="2784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2</a:t>
              </a:r>
            </a:p>
          </p:txBody>
        </p:sp>
        <p:cxnSp>
          <p:nvCxnSpPr>
            <p:cNvPr id="20511" name="AutoShape 10"/>
            <p:cNvCxnSpPr>
              <a:cxnSpLocks noChangeShapeType="1"/>
              <a:stCxn id="20510" idx="2"/>
              <a:endCxn id="20495" idx="0"/>
            </p:cNvCxnSpPr>
            <p:nvPr/>
          </p:nvCxnSpPr>
          <p:spPr bwMode="auto">
            <a:xfrm flipH="1">
              <a:off x="3072" y="3168"/>
              <a:ext cx="48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2286000" y="4419600"/>
            <a:ext cx="608013" cy="2208213"/>
            <a:chOff x="1440" y="2784"/>
            <a:chExt cx="383" cy="1391"/>
          </a:xfrm>
        </p:grpSpPr>
        <p:sp>
          <p:nvSpPr>
            <p:cNvPr id="20507" name="Rectangle 12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3</a:t>
              </a:r>
            </a:p>
          </p:txBody>
        </p:sp>
        <p:sp>
          <p:nvSpPr>
            <p:cNvPr id="20508" name="Rectangle 13"/>
            <p:cNvSpPr>
              <a:spLocks noChangeArrowheads="1"/>
            </p:cNvSpPr>
            <p:nvPr/>
          </p:nvSpPr>
          <p:spPr bwMode="auto">
            <a:xfrm>
              <a:off x="1440" y="3792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3</a:t>
              </a:r>
            </a:p>
          </p:txBody>
        </p:sp>
        <p:cxnSp>
          <p:nvCxnSpPr>
            <p:cNvPr id="20509" name="AutoShape 14"/>
            <p:cNvCxnSpPr>
              <a:cxnSpLocks noChangeShapeType="1"/>
              <a:stCxn id="20507" idx="2"/>
              <a:endCxn id="20508" idx="0"/>
            </p:cNvCxnSpPr>
            <p:nvPr/>
          </p:nvCxnSpPr>
          <p:spPr bwMode="auto">
            <a:xfrm>
              <a:off x="1632" y="3168"/>
              <a:ext cx="1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13716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FF3300"/>
                </a:solidFill>
              </a:rPr>
              <a:t>Array:</a:t>
            </a:r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5181600" y="6130925"/>
            <a:ext cx="2284413" cy="334963"/>
            <a:chOff x="3264" y="3862"/>
            <a:chExt cx="1439" cy="211"/>
          </a:xfrm>
        </p:grpSpPr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961" y="3862"/>
              <a:ext cx="7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SimSun" charset="-122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  <a:defRPr/>
              </a:pPr>
              <a:r>
                <a:rPr lang="pt-BR" sz="1600" b="1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2" charset="0"/>
                </a:rPr>
                <a:t>MAIOR: 5</a:t>
              </a:r>
            </a:p>
          </p:txBody>
        </p:sp>
        <p:cxnSp>
          <p:nvCxnSpPr>
            <p:cNvPr id="20506" name="AutoShape 18"/>
            <p:cNvCxnSpPr>
              <a:cxnSpLocks noChangeShapeType="1"/>
              <a:stCxn id="20495" idx="3"/>
              <a:endCxn id="21521" idx="1"/>
            </p:cNvCxnSpPr>
            <p:nvPr/>
          </p:nvCxnSpPr>
          <p:spPr bwMode="auto">
            <a:xfrm>
              <a:off x="3264" y="3984"/>
              <a:ext cx="697" cy="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2286000" y="4419600"/>
            <a:ext cx="2132013" cy="2208213"/>
            <a:chOff x="1440" y="2784"/>
            <a:chExt cx="1343" cy="1391"/>
          </a:xfrm>
        </p:grpSpPr>
        <p:sp>
          <p:nvSpPr>
            <p:cNvPr id="20499" name="Rectangle 20"/>
            <p:cNvSpPr>
              <a:spLocks noChangeArrowheads="1"/>
            </p:cNvSpPr>
            <p:nvPr/>
          </p:nvSpPr>
          <p:spPr bwMode="auto">
            <a:xfrm>
              <a:off x="2400" y="2784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4</a:t>
              </a:r>
            </a:p>
          </p:txBody>
        </p:sp>
        <p:cxnSp>
          <p:nvCxnSpPr>
            <p:cNvPr id="20500" name="AutoShape 21"/>
            <p:cNvCxnSpPr>
              <a:cxnSpLocks noChangeShapeType="1"/>
              <a:stCxn id="20499" idx="2"/>
              <a:endCxn id="20508" idx="0"/>
            </p:cNvCxnSpPr>
            <p:nvPr/>
          </p:nvCxnSpPr>
          <p:spPr bwMode="auto">
            <a:xfrm flipH="1">
              <a:off x="1632" y="3168"/>
              <a:ext cx="96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501" name="Rectangle 22"/>
            <p:cNvSpPr>
              <a:spLocks noChangeArrowheads="1"/>
            </p:cNvSpPr>
            <p:nvPr/>
          </p:nvSpPr>
          <p:spPr bwMode="auto">
            <a:xfrm>
              <a:off x="2400" y="3792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4</a:t>
              </a:r>
            </a:p>
          </p:txBody>
        </p:sp>
        <p:cxnSp>
          <p:nvCxnSpPr>
            <p:cNvPr id="20502" name="AutoShape 23"/>
            <p:cNvCxnSpPr>
              <a:cxnSpLocks noChangeShapeType="1"/>
              <a:stCxn id="20499" idx="2"/>
              <a:endCxn id="20501" idx="0"/>
            </p:cNvCxnSpPr>
            <p:nvPr/>
          </p:nvCxnSpPr>
          <p:spPr bwMode="auto">
            <a:xfrm>
              <a:off x="2592" y="3168"/>
              <a:ext cx="1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503" name="Line 24"/>
            <p:cNvSpPr>
              <a:spLocks noChangeShapeType="1"/>
            </p:cNvSpPr>
            <p:nvPr/>
          </p:nvSpPr>
          <p:spPr bwMode="auto">
            <a:xfrm flipV="1">
              <a:off x="1440" y="3791"/>
              <a:ext cx="384" cy="386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4" name="Line 25"/>
            <p:cNvSpPr>
              <a:spLocks noChangeShapeType="1"/>
            </p:cNvSpPr>
            <p:nvPr/>
          </p:nvSpPr>
          <p:spPr bwMode="auto">
            <a:xfrm flipH="1" flipV="1">
              <a:off x="1439" y="3791"/>
              <a:ext cx="386" cy="386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810000" y="4419600"/>
            <a:ext cx="1370013" cy="2208213"/>
            <a:chOff x="2400" y="2784"/>
            <a:chExt cx="863" cy="1391"/>
          </a:xfrm>
        </p:grpSpPr>
        <p:sp>
          <p:nvSpPr>
            <p:cNvPr id="20493" name="Rectangle 27"/>
            <p:cNvSpPr>
              <a:spLocks noChangeArrowheads="1"/>
            </p:cNvSpPr>
            <p:nvPr/>
          </p:nvSpPr>
          <p:spPr bwMode="auto">
            <a:xfrm>
              <a:off x="2880" y="2784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5</a:t>
              </a:r>
            </a:p>
          </p:txBody>
        </p:sp>
        <p:cxnSp>
          <p:nvCxnSpPr>
            <p:cNvPr id="20494" name="AutoShape 28"/>
            <p:cNvCxnSpPr>
              <a:cxnSpLocks noChangeShapeType="1"/>
              <a:stCxn id="20501" idx="0"/>
              <a:endCxn id="20493" idx="2"/>
            </p:cNvCxnSpPr>
            <p:nvPr/>
          </p:nvCxnSpPr>
          <p:spPr bwMode="auto">
            <a:xfrm flipV="1">
              <a:off x="2592" y="3168"/>
              <a:ext cx="481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495" name="Rectangle 29"/>
            <p:cNvSpPr>
              <a:spLocks noChangeArrowheads="1"/>
            </p:cNvSpPr>
            <p:nvPr/>
          </p:nvSpPr>
          <p:spPr bwMode="auto">
            <a:xfrm>
              <a:off x="2880" y="3792"/>
              <a:ext cx="384" cy="384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5</a:t>
              </a:r>
            </a:p>
          </p:txBody>
        </p:sp>
        <p:cxnSp>
          <p:nvCxnSpPr>
            <p:cNvPr id="20496" name="AutoShape 30"/>
            <p:cNvCxnSpPr>
              <a:cxnSpLocks noChangeShapeType="1"/>
              <a:stCxn id="20493" idx="2"/>
              <a:endCxn id="20495" idx="0"/>
            </p:cNvCxnSpPr>
            <p:nvPr/>
          </p:nvCxnSpPr>
          <p:spPr bwMode="auto">
            <a:xfrm>
              <a:off x="3072" y="3168"/>
              <a:ext cx="1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497" name="Line 31"/>
            <p:cNvSpPr>
              <a:spLocks noChangeShapeType="1"/>
            </p:cNvSpPr>
            <p:nvPr/>
          </p:nvSpPr>
          <p:spPr bwMode="auto">
            <a:xfrm flipV="1">
              <a:off x="2400" y="3791"/>
              <a:ext cx="384" cy="386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8" name="Line 32"/>
            <p:cNvSpPr>
              <a:spLocks noChangeShapeType="1"/>
            </p:cNvSpPr>
            <p:nvPr/>
          </p:nvSpPr>
          <p:spPr bwMode="auto">
            <a:xfrm flipH="1" flipV="1">
              <a:off x="2399" y="3791"/>
              <a:ext cx="386" cy="386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8392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2: encontrar o </a:t>
            </a:r>
            <a:r>
              <a:rPr lang="pt-BR" altLang="pt-BR" sz="2800" i="1" u="sng"/>
              <a:t>maior</a:t>
            </a:r>
            <a:r>
              <a:rPr lang="pt-BR" altLang="pt-BR" sz="2800" i="1"/>
              <a:t> elemento em um array.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A - Modo iterativo: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04800" y="2454275"/>
            <a:ext cx="8610600" cy="41989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int MaiorElemento(TpVetor Vetor[100], int TL)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int Maior,i;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 Maior = Vetor[0];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 for (i=1; i&lt;TL; i++)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       if (Maior &lt; Vetor[i])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              Maior = Vetor[i];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    return Maior;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Um objeto é dito recursivo se ele consistir parcialmente ou for definido em termos de si mesmo;</a:t>
            </a:r>
          </a:p>
          <a:p>
            <a:pPr marL="341313" indent="-341313" algn="just" eaLnBrk="1" hangingPunct="1"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Em termos de programação: a recursividade é uma técnica em que uma rotina, no processo de execução de suas tarefas, chama a si mesma.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92100" y="1077913"/>
            <a:ext cx="8686800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2: encontrar o </a:t>
            </a:r>
            <a:r>
              <a:rPr lang="pt-BR" altLang="pt-BR" sz="2800" i="1" u="sng"/>
              <a:t>maior</a:t>
            </a:r>
            <a:r>
              <a:rPr lang="pt-BR" altLang="pt-BR" sz="2800" i="1"/>
              <a:t> elemento em um array.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B - Modo recursivo: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O </a:t>
            </a:r>
            <a:r>
              <a:rPr lang="pt-BR" altLang="pt-BR" sz="2800" i="1" u="sng"/>
              <a:t>maior</a:t>
            </a:r>
            <a:r>
              <a:rPr lang="pt-BR" altLang="pt-BR" sz="2800"/>
              <a:t> de um array é o maior entre o último elemento e o </a:t>
            </a:r>
            <a:r>
              <a:rPr lang="pt-BR" altLang="pt-BR" sz="2800" i="1" u="sng"/>
              <a:t>maior</a:t>
            </a:r>
            <a:r>
              <a:rPr lang="pt-BR" altLang="pt-BR" sz="2800"/>
              <a:t> entre os elementos restantes. Quando houver apenas um elemento, este é o </a:t>
            </a:r>
            <a:r>
              <a:rPr lang="pt-BR" altLang="pt-BR" sz="2800" i="1" u="sng"/>
              <a:t>maior</a:t>
            </a:r>
            <a:r>
              <a:rPr lang="pt-BR" altLang="pt-BR" sz="2800"/>
              <a:t>.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914400" y="4419600"/>
            <a:ext cx="455613" cy="2284413"/>
            <a:chOff x="576" y="2784"/>
            <a:chExt cx="287" cy="1439"/>
          </a:xfrm>
        </p:grpSpPr>
        <p:sp>
          <p:nvSpPr>
            <p:cNvPr id="22579" name="Rectangle 4"/>
            <p:cNvSpPr>
              <a:spLocks noChangeArrowheads="1"/>
            </p:cNvSpPr>
            <p:nvPr/>
          </p:nvSpPr>
          <p:spPr bwMode="auto">
            <a:xfrm>
              <a:off x="576" y="3936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580" name="Rectangle 5"/>
            <p:cNvSpPr>
              <a:spLocks noChangeArrowheads="1"/>
            </p:cNvSpPr>
            <p:nvPr/>
          </p:nvSpPr>
          <p:spPr bwMode="auto">
            <a:xfrm>
              <a:off x="576" y="3648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2581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582" name="Rectangle 7"/>
            <p:cNvSpPr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83" name="Rectangle 8"/>
            <p:cNvSpPr>
              <a:spLocks noChangeArrowheads="1"/>
            </p:cNvSpPr>
            <p:nvPr/>
          </p:nvSpPr>
          <p:spPr bwMode="auto">
            <a:xfrm>
              <a:off x="576" y="2784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1371600" y="4419600"/>
            <a:ext cx="836613" cy="1827213"/>
            <a:chOff x="864" y="2784"/>
            <a:chExt cx="527" cy="1151"/>
          </a:xfrm>
        </p:grpSpPr>
        <p:sp>
          <p:nvSpPr>
            <p:cNvPr id="22571" name="Rectangle 10"/>
            <p:cNvSpPr>
              <a:spLocks noChangeArrowheads="1"/>
            </p:cNvSpPr>
            <p:nvPr/>
          </p:nvSpPr>
          <p:spPr bwMode="auto">
            <a:xfrm>
              <a:off x="1104" y="3648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2572" name="Rectangle 11"/>
            <p:cNvSpPr>
              <a:spLocks noChangeArrowheads="1"/>
            </p:cNvSpPr>
            <p:nvPr/>
          </p:nvSpPr>
          <p:spPr bwMode="auto">
            <a:xfrm>
              <a:off x="1104" y="3360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573" name="Rectangle 12"/>
            <p:cNvSpPr>
              <a:spLocks noChangeArrowheads="1"/>
            </p:cNvSpPr>
            <p:nvPr/>
          </p:nvSpPr>
          <p:spPr bwMode="auto">
            <a:xfrm>
              <a:off x="1104" y="3072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74" name="Rectangle 13"/>
            <p:cNvSpPr>
              <a:spLocks noChangeArrowheads="1"/>
            </p:cNvSpPr>
            <p:nvPr/>
          </p:nvSpPr>
          <p:spPr bwMode="auto">
            <a:xfrm>
              <a:off x="1104" y="2784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2575" name="AutoShape 14"/>
            <p:cNvCxnSpPr>
              <a:cxnSpLocks noChangeShapeType="1"/>
              <a:stCxn id="22583" idx="3"/>
              <a:endCxn id="22574" idx="1"/>
            </p:cNvCxnSpPr>
            <p:nvPr/>
          </p:nvCxnSpPr>
          <p:spPr bwMode="auto">
            <a:xfrm>
              <a:off x="864" y="2928"/>
              <a:ext cx="24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6" name="AutoShape 15"/>
            <p:cNvCxnSpPr>
              <a:cxnSpLocks noChangeShapeType="1"/>
              <a:stCxn id="22582" idx="3"/>
              <a:endCxn id="22573" idx="1"/>
            </p:cNvCxnSpPr>
            <p:nvPr/>
          </p:nvCxnSpPr>
          <p:spPr bwMode="auto">
            <a:xfrm>
              <a:off x="864" y="3216"/>
              <a:ext cx="24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7" name="AutoShape 16"/>
            <p:cNvCxnSpPr>
              <a:cxnSpLocks noChangeShapeType="1"/>
              <a:stCxn id="22581" idx="3"/>
              <a:endCxn id="22572" idx="1"/>
            </p:cNvCxnSpPr>
            <p:nvPr/>
          </p:nvCxnSpPr>
          <p:spPr bwMode="auto">
            <a:xfrm>
              <a:off x="864" y="3504"/>
              <a:ext cx="24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8" name="AutoShape 17"/>
            <p:cNvCxnSpPr>
              <a:cxnSpLocks noChangeShapeType="1"/>
              <a:stCxn id="22580" idx="3"/>
              <a:endCxn id="22571" idx="1"/>
            </p:cNvCxnSpPr>
            <p:nvPr/>
          </p:nvCxnSpPr>
          <p:spPr bwMode="auto">
            <a:xfrm>
              <a:off x="864" y="3792"/>
              <a:ext cx="24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2209800" y="4419600"/>
            <a:ext cx="760413" cy="1370013"/>
            <a:chOff x="1392" y="2784"/>
            <a:chExt cx="479" cy="863"/>
          </a:xfrm>
        </p:grpSpPr>
        <p:sp>
          <p:nvSpPr>
            <p:cNvPr id="22565" name="Rectangle 19"/>
            <p:cNvSpPr>
              <a:spLocks noChangeArrowheads="1"/>
            </p:cNvSpPr>
            <p:nvPr/>
          </p:nvSpPr>
          <p:spPr bwMode="auto">
            <a:xfrm>
              <a:off x="1584" y="3360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566" name="Rectangle 20"/>
            <p:cNvSpPr>
              <a:spLocks noChangeArrowheads="1"/>
            </p:cNvSpPr>
            <p:nvPr/>
          </p:nvSpPr>
          <p:spPr bwMode="auto">
            <a:xfrm>
              <a:off x="1584" y="3072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67" name="Rectangle 21"/>
            <p:cNvSpPr>
              <a:spLocks noChangeArrowheads="1"/>
            </p:cNvSpPr>
            <p:nvPr/>
          </p:nvSpPr>
          <p:spPr bwMode="auto">
            <a:xfrm>
              <a:off x="1584" y="2784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2568" name="AutoShape 22"/>
            <p:cNvCxnSpPr>
              <a:cxnSpLocks noChangeShapeType="1"/>
              <a:stCxn id="22574" idx="3"/>
              <a:endCxn id="22567" idx="1"/>
            </p:cNvCxnSpPr>
            <p:nvPr/>
          </p:nvCxnSpPr>
          <p:spPr bwMode="auto">
            <a:xfrm>
              <a:off x="1392" y="2928"/>
              <a:ext cx="19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69" name="AutoShape 23"/>
            <p:cNvCxnSpPr>
              <a:cxnSpLocks noChangeShapeType="1"/>
              <a:stCxn id="22573" idx="3"/>
              <a:endCxn id="22566" idx="1"/>
            </p:cNvCxnSpPr>
            <p:nvPr/>
          </p:nvCxnSpPr>
          <p:spPr bwMode="auto">
            <a:xfrm>
              <a:off x="1392" y="3216"/>
              <a:ext cx="19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0" name="AutoShape 24"/>
            <p:cNvCxnSpPr>
              <a:cxnSpLocks noChangeShapeType="1"/>
              <a:stCxn id="22572" idx="3"/>
              <a:endCxn id="22565" idx="1"/>
            </p:cNvCxnSpPr>
            <p:nvPr/>
          </p:nvCxnSpPr>
          <p:spPr bwMode="auto">
            <a:xfrm>
              <a:off x="1392" y="3504"/>
              <a:ext cx="19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2971800" y="4419600"/>
            <a:ext cx="760413" cy="912813"/>
            <a:chOff x="1872" y="2784"/>
            <a:chExt cx="479" cy="575"/>
          </a:xfrm>
        </p:grpSpPr>
        <p:sp>
          <p:nvSpPr>
            <p:cNvPr id="22561" name="Rectangle 26"/>
            <p:cNvSpPr>
              <a:spLocks noChangeArrowheads="1"/>
            </p:cNvSpPr>
            <p:nvPr/>
          </p:nvSpPr>
          <p:spPr bwMode="auto">
            <a:xfrm>
              <a:off x="2064" y="3072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562" name="Rectangle 27"/>
            <p:cNvSpPr>
              <a:spLocks noChangeArrowheads="1"/>
            </p:cNvSpPr>
            <p:nvPr/>
          </p:nvSpPr>
          <p:spPr bwMode="auto">
            <a:xfrm>
              <a:off x="2064" y="2784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2563" name="AutoShape 28"/>
            <p:cNvCxnSpPr>
              <a:cxnSpLocks noChangeShapeType="1"/>
              <a:stCxn id="22567" idx="3"/>
              <a:endCxn id="22562" idx="1"/>
            </p:cNvCxnSpPr>
            <p:nvPr/>
          </p:nvCxnSpPr>
          <p:spPr bwMode="auto">
            <a:xfrm>
              <a:off x="1872" y="2928"/>
              <a:ext cx="19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29"/>
            <p:cNvCxnSpPr>
              <a:cxnSpLocks noChangeShapeType="1"/>
              <a:stCxn id="22566" idx="3"/>
              <a:endCxn id="22561" idx="1"/>
            </p:cNvCxnSpPr>
            <p:nvPr/>
          </p:nvCxnSpPr>
          <p:spPr bwMode="auto">
            <a:xfrm>
              <a:off x="1872" y="3216"/>
              <a:ext cx="19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3733800" y="4419600"/>
            <a:ext cx="1446213" cy="455613"/>
            <a:chOff x="2352" y="2784"/>
            <a:chExt cx="911" cy="287"/>
          </a:xfrm>
        </p:grpSpPr>
        <p:sp>
          <p:nvSpPr>
            <p:cNvPr id="22557" name="Text Box 31"/>
            <p:cNvSpPr txBox="1">
              <a:spLocks noChangeArrowheads="1"/>
            </p:cNvSpPr>
            <p:nvPr/>
          </p:nvSpPr>
          <p:spPr bwMode="auto">
            <a:xfrm>
              <a:off x="2976" y="2811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558" name="Rectangle 32"/>
            <p:cNvSpPr>
              <a:spLocks noChangeArrowheads="1"/>
            </p:cNvSpPr>
            <p:nvPr/>
          </p:nvSpPr>
          <p:spPr bwMode="auto">
            <a:xfrm>
              <a:off x="2544" y="2784"/>
              <a:ext cx="288" cy="288"/>
            </a:xfrm>
            <a:prstGeom prst="rect">
              <a:avLst/>
            </a:prstGeom>
            <a:solidFill>
              <a:srgbClr val="B2B2B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22559" name="AutoShape 33"/>
            <p:cNvCxnSpPr>
              <a:cxnSpLocks noChangeShapeType="1"/>
              <a:stCxn id="22558" idx="3"/>
              <a:endCxn id="22557" idx="1"/>
            </p:cNvCxnSpPr>
            <p:nvPr/>
          </p:nvCxnSpPr>
          <p:spPr bwMode="auto">
            <a:xfrm>
              <a:off x="2832" y="2928"/>
              <a:ext cx="144" cy="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60" name="AutoShape 34"/>
            <p:cNvCxnSpPr>
              <a:cxnSpLocks noChangeShapeType="1"/>
              <a:stCxn id="22562" idx="3"/>
              <a:endCxn id="22558" idx="1"/>
            </p:cNvCxnSpPr>
            <p:nvPr/>
          </p:nvCxnSpPr>
          <p:spPr bwMode="auto">
            <a:xfrm>
              <a:off x="2352" y="2928"/>
              <a:ext cx="192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3733800" y="4660900"/>
            <a:ext cx="2132013" cy="660400"/>
            <a:chOff x="2352" y="2936"/>
            <a:chExt cx="1343" cy="416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408" y="3101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  <a:latin typeface="Times New Roman" charset="0"/>
                </a:rPr>
                <a:t>3</a:t>
              </a:r>
            </a:p>
          </p:txBody>
        </p:sp>
        <p:cxnSp>
          <p:nvCxnSpPr>
            <p:cNvPr id="22555" name="AutoShape 37"/>
            <p:cNvCxnSpPr>
              <a:cxnSpLocks noChangeShapeType="1"/>
              <a:stCxn id="22561" idx="3"/>
              <a:endCxn id="22554" idx="1"/>
            </p:cNvCxnSpPr>
            <p:nvPr/>
          </p:nvCxnSpPr>
          <p:spPr bwMode="auto">
            <a:xfrm>
              <a:off x="2352" y="3216"/>
              <a:ext cx="1056" cy="1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6" name="AutoShape 38"/>
            <p:cNvCxnSpPr>
              <a:cxnSpLocks noChangeShapeType="1"/>
              <a:stCxn id="22557" idx="3"/>
              <a:endCxn id="22554" idx="1"/>
            </p:cNvCxnSpPr>
            <p:nvPr/>
          </p:nvCxnSpPr>
          <p:spPr bwMode="auto">
            <a:xfrm>
              <a:off x="3264" y="2936"/>
              <a:ext cx="144" cy="29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971800" y="5121275"/>
            <a:ext cx="3579813" cy="650875"/>
            <a:chOff x="1872" y="3226"/>
            <a:chExt cx="2255" cy="410"/>
          </a:xfrm>
        </p:grpSpPr>
        <p:sp>
          <p:nvSpPr>
            <p:cNvPr id="22551" name="Text Box 40"/>
            <p:cNvSpPr txBox="1">
              <a:spLocks noChangeArrowheads="1"/>
            </p:cNvSpPr>
            <p:nvPr/>
          </p:nvSpPr>
          <p:spPr bwMode="auto">
            <a:xfrm>
              <a:off x="3840" y="3386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  <a:latin typeface="Times New Roman" charset="0"/>
                </a:rPr>
                <a:t>4</a:t>
              </a:r>
            </a:p>
          </p:txBody>
        </p:sp>
        <p:cxnSp>
          <p:nvCxnSpPr>
            <p:cNvPr id="22552" name="AutoShape 41"/>
            <p:cNvCxnSpPr>
              <a:cxnSpLocks noChangeShapeType="1"/>
              <a:stCxn id="22565" idx="3"/>
              <a:endCxn id="22551" idx="1"/>
            </p:cNvCxnSpPr>
            <p:nvPr/>
          </p:nvCxnSpPr>
          <p:spPr bwMode="auto">
            <a:xfrm>
              <a:off x="1872" y="3504"/>
              <a:ext cx="1968" cy="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42"/>
            <p:cNvCxnSpPr>
              <a:cxnSpLocks noChangeShapeType="1"/>
              <a:stCxn id="22554" idx="3"/>
              <a:endCxn id="22551" idx="1"/>
            </p:cNvCxnSpPr>
            <p:nvPr/>
          </p:nvCxnSpPr>
          <p:spPr bwMode="auto">
            <a:xfrm>
              <a:off x="3696" y="3226"/>
              <a:ext cx="144" cy="2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95" name="Group 43"/>
          <p:cNvGrpSpPr>
            <a:grpSpLocks/>
          </p:cNvGrpSpPr>
          <p:nvPr/>
        </p:nvGrpSpPr>
        <p:grpSpPr bwMode="auto">
          <a:xfrm>
            <a:off x="2209800" y="5573713"/>
            <a:ext cx="5027613" cy="655637"/>
            <a:chOff x="1392" y="3511"/>
            <a:chExt cx="3167" cy="413"/>
          </a:xfrm>
        </p:grpSpPr>
        <p:sp>
          <p:nvSpPr>
            <p:cNvPr id="22548" name="Text Box 44"/>
            <p:cNvSpPr txBox="1">
              <a:spLocks noChangeArrowheads="1"/>
            </p:cNvSpPr>
            <p:nvPr/>
          </p:nvSpPr>
          <p:spPr bwMode="auto">
            <a:xfrm>
              <a:off x="4272" y="3674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  <a:latin typeface="Times New Roman" charset="0"/>
                </a:rPr>
                <a:t>5</a:t>
              </a:r>
            </a:p>
          </p:txBody>
        </p:sp>
        <p:cxnSp>
          <p:nvCxnSpPr>
            <p:cNvPr id="22549" name="AutoShape 45"/>
            <p:cNvCxnSpPr>
              <a:cxnSpLocks noChangeShapeType="1"/>
              <a:stCxn id="22571" idx="3"/>
              <a:endCxn id="22548" idx="1"/>
            </p:cNvCxnSpPr>
            <p:nvPr/>
          </p:nvCxnSpPr>
          <p:spPr bwMode="auto">
            <a:xfrm>
              <a:off x="1392" y="3792"/>
              <a:ext cx="2880" cy="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46"/>
            <p:cNvCxnSpPr>
              <a:cxnSpLocks noChangeShapeType="1"/>
              <a:stCxn id="22551" idx="3"/>
              <a:endCxn id="22548" idx="1"/>
            </p:cNvCxnSpPr>
            <p:nvPr/>
          </p:nvCxnSpPr>
          <p:spPr bwMode="auto">
            <a:xfrm>
              <a:off x="4128" y="3511"/>
              <a:ext cx="144" cy="2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599" name="Group 47"/>
          <p:cNvGrpSpPr>
            <a:grpSpLocks/>
          </p:cNvGrpSpPr>
          <p:nvPr/>
        </p:nvGrpSpPr>
        <p:grpSpPr bwMode="auto">
          <a:xfrm>
            <a:off x="1371600" y="6030913"/>
            <a:ext cx="6551613" cy="655637"/>
            <a:chOff x="864" y="3799"/>
            <a:chExt cx="4127" cy="413"/>
          </a:xfrm>
        </p:grpSpPr>
        <p:sp>
          <p:nvSpPr>
            <p:cNvPr id="22545" name="Text Box 48"/>
            <p:cNvSpPr txBox="1">
              <a:spLocks noChangeArrowheads="1"/>
            </p:cNvSpPr>
            <p:nvPr/>
          </p:nvSpPr>
          <p:spPr bwMode="auto">
            <a:xfrm>
              <a:off x="4704" y="3962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  <a:latin typeface="Times New Roman" charset="0"/>
                </a:rPr>
                <a:t>5</a:t>
              </a:r>
            </a:p>
          </p:txBody>
        </p:sp>
        <p:cxnSp>
          <p:nvCxnSpPr>
            <p:cNvPr id="22546" name="AutoShape 49"/>
            <p:cNvCxnSpPr>
              <a:cxnSpLocks noChangeShapeType="1"/>
              <a:stCxn id="22579" idx="3"/>
              <a:endCxn id="22545" idx="1"/>
            </p:cNvCxnSpPr>
            <p:nvPr/>
          </p:nvCxnSpPr>
          <p:spPr bwMode="auto">
            <a:xfrm>
              <a:off x="864" y="4080"/>
              <a:ext cx="3840" cy="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50"/>
            <p:cNvCxnSpPr>
              <a:cxnSpLocks noChangeShapeType="1"/>
              <a:stCxn id="22548" idx="3"/>
              <a:endCxn id="22545" idx="1"/>
            </p:cNvCxnSpPr>
            <p:nvPr/>
          </p:nvCxnSpPr>
          <p:spPr bwMode="auto">
            <a:xfrm>
              <a:off x="4560" y="3799"/>
              <a:ext cx="144" cy="2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7086600" y="4694238"/>
            <a:ext cx="1217613" cy="1593850"/>
            <a:chOff x="4464" y="2957"/>
            <a:chExt cx="767" cy="1004"/>
          </a:xfrm>
        </p:grpSpPr>
        <p:sp>
          <p:nvSpPr>
            <p:cNvPr id="22543" name="Text Box 52"/>
            <p:cNvSpPr txBox="1">
              <a:spLocks noChangeArrowheads="1"/>
            </p:cNvSpPr>
            <p:nvPr/>
          </p:nvSpPr>
          <p:spPr bwMode="auto">
            <a:xfrm>
              <a:off x="4464" y="2957"/>
              <a:ext cx="76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 dirty="0" smtClean="0">
                  <a:solidFill>
                    <a:srgbClr val="FF3300"/>
                  </a:solidFill>
                  <a:latin typeface="Times New Roman" charset="0"/>
                </a:rPr>
                <a:t>Maior: </a:t>
              </a:r>
              <a:r>
                <a:rPr lang="pt-BR" altLang="pt-BR" sz="2000" b="1" dirty="0">
                  <a:solidFill>
                    <a:srgbClr val="FF3300"/>
                  </a:solidFill>
                  <a:latin typeface="Times New Roman" charset="0"/>
                </a:rPr>
                <a:t>5</a:t>
              </a:r>
            </a:p>
          </p:txBody>
        </p:sp>
        <p:cxnSp>
          <p:nvCxnSpPr>
            <p:cNvPr id="22544" name="AutoShape 53"/>
            <p:cNvCxnSpPr>
              <a:cxnSpLocks noChangeShapeType="1"/>
              <a:stCxn id="22545" idx="0"/>
              <a:endCxn id="22543" idx="2"/>
            </p:cNvCxnSpPr>
            <p:nvPr/>
          </p:nvCxnSpPr>
          <p:spPr bwMode="auto">
            <a:xfrm flipV="1">
              <a:off x="4848" y="3207"/>
              <a:ext cx="1" cy="75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2542" name="Line 54"/>
          <p:cNvSpPr>
            <a:spLocks noChangeShapeType="1"/>
          </p:cNvSpPr>
          <p:nvPr/>
        </p:nvSpPr>
        <p:spPr bwMode="auto">
          <a:xfrm>
            <a:off x="457200" y="40386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6868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2: encontrar o </a:t>
            </a:r>
            <a:r>
              <a:rPr lang="pt-BR" altLang="pt-BR" sz="2800" i="1" u="sng"/>
              <a:t>maior</a:t>
            </a:r>
            <a:r>
              <a:rPr lang="pt-BR" altLang="pt-BR" sz="2800" i="1"/>
              <a:t> elemento em um array.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B - Modo recursivo: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7325" y="2667000"/>
            <a:ext cx="8610600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int MaiorElemento(TpVetor Vetor[100], int TL)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{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if (TL == 0)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 return Vetor[0];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else return Maior(Vetor[TL-1],MaiorElemento(Vetor, TL-1));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pt-BR" altLang="pt-BR" sz="1800" b="1"/>
          </a:p>
          <a:p>
            <a:pPr>
              <a:spcBef>
                <a:spcPts val="1125"/>
              </a:spcBef>
              <a:buClrTx/>
              <a:buFontTx/>
              <a:buNone/>
            </a:pPr>
            <a:endParaRPr lang="pt-BR" altLang="pt-BR" sz="1800" b="1"/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</a:t>
            </a:r>
            <a:r>
              <a:rPr lang="pt-BR" altLang="pt-BR" sz="1800"/>
              <a:t>Obs.: A Função </a:t>
            </a:r>
            <a:r>
              <a:rPr lang="pt-BR" altLang="pt-BR" sz="1800" b="1" i="1">
                <a:solidFill>
                  <a:srgbClr val="E5D093"/>
                </a:solidFill>
                <a:hlinkClick r:id="" action="ppaction://noaction"/>
              </a:rPr>
              <a:t>MAIOR</a:t>
            </a:r>
            <a:r>
              <a:rPr lang="pt-BR" altLang="pt-BR" sz="1800"/>
              <a:t> retorna o maior elemento entre 2 números.</a:t>
            </a:r>
          </a:p>
        </p:txBody>
      </p:sp>
      <p:sp>
        <p:nvSpPr>
          <p:cNvPr id="23557" name="Freeform 4"/>
          <p:cNvSpPr>
            <a:spLocks/>
          </p:cNvSpPr>
          <p:nvPr/>
        </p:nvSpPr>
        <p:spPr bwMode="auto">
          <a:xfrm>
            <a:off x="4098925" y="2971800"/>
            <a:ext cx="4956175" cy="1676400"/>
          </a:xfrm>
          <a:custGeom>
            <a:avLst/>
            <a:gdLst>
              <a:gd name="T0" fmla="*/ 0 w 3170"/>
              <a:gd name="T1" fmla="*/ 2147483647 h 1032"/>
              <a:gd name="T2" fmla="*/ 2147483647 w 3170"/>
              <a:gd name="T3" fmla="*/ 2147483647 h 1032"/>
              <a:gd name="T4" fmla="*/ 2147483647 w 3170"/>
              <a:gd name="T5" fmla="*/ 0 h 1032"/>
              <a:gd name="T6" fmla="*/ 2147483647 w 3170"/>
              <a:gd name="T7" fmla="*/ 0 h 10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0" h="1032">
                <a:moveTo>
                  <a:pt x="0" y="1032"/>
                </a:moveTo>
                <a:lnTo>
                  <a:pt x="3168" y="1032"/>
                </a:lnTo>
                <a:lnTo>
                  <a:pt x="3170" y="0"/>
                </a:lnTo>
                <a:lnTo>
                  <a:pt x="3022" y="0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686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Função para determinar o maior elemento entre dois valores.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87325" y="2667000"/>
            <a:ext cx="8610600" cy="24526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int Maior(int Elem1, int Elem2)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{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If (Elem1 &gt; Elem2)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 return Elem1;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      else  return Elem2;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pt-BR" altLang="pt-BR" sz="1800" b="1"/>
              <a:t>}</a:t>
            </a:r>
          </a:p>
        </p:txBody>
      </p:sp>
      <p:sp>
        <p:nvSpPr>
          <p:cNvPr id="24581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962400" y="5791200"/>
            <a:ext cx="914400" cy="6096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000000"/>
          </a:solidFill>
          <a:ln w="38160">
            <a:solidFill>
              <a:srgbClr val="CCB37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530225" y="20574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3: Busca Binária em um array ordenado.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endParaRPr lang="pt-BR" altLang="pt-BR" sz="2800"/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A busca é iniciada pelo elemento central. Se o elemento procurado for menor, procura-se novamente na primeira metade, caso contrário, na segunda.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952500" y="4960938"/>
            <a:ext cx="7239000" cy="457200"/>
          </a:xfrm>
          <a:prstGeom prst="rect">
            <a:avLst/>
          </a:prstGeom>
          <a:solidFill>
            <a:srgbClr val="CCB374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990600" y="4046538"/>
            <a:ext cx="7161213" cy="1446212"/>
            <a:chOff x="624" y="2549"/>
            <a:chExt cx="4511" cy="911"/>
          </a:xfrm>
        </p:grpSpPr>
        <p:sp>
          <p:nvSpPr>
            <p:cNvPr id="25621" name="Rectangle 6"/>
            <p:cNvSpPr>
              <a:spLocks noChangeArrowheads="1"/>
            </p:cNvSpPr>
            <p:nvPr/>
          </p:nvSpPr>
          <p:spPr bwMode="auto">
            <a:xfrm>
              <a:off x="2688" y="3077"/>
              <a:ext cx="384" cy="384"/>
            </a:xfrm>
            <a:prstGeom prst="rect">
              <a:avLst/>
            </a:prstGeom>
            <a:solidFill>
              <a:srgbClr val="CCB374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A</a:t>
              </a:r>
            </a:p>
          </p:txBody>
        </p:sp>
        <p:sp>
          <p:nvSpPr>
            <p:cNvPr id="25622" name="Line 7"/>
            <p:cNvSpPr>
              <a:spLocks noChangeShapeType="1"/>
            </p:cNvSpPr>
            <p:nvPr/>
          </p:nvSpPr>
          <p:spPr bwMode="auto">
            <a:xfrm>
              <a:off x="2880" y="2549"/>
              <a:ext cx="1" cy="432"/>
            </a:xfrm>
            <a:prstGeom prst="line">
              <a:avLst/>
            </a:prstGeom>
            <a:noFill/>
            <a:ln w="2844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23" name="AutoShape 8"/>
            <p:cNvSpPr>
              <a:spLocks/>
            </p:cNvSpPr>
            <p:nvPr/>
          </p:nvSpPr>
          <p:spPr bwMode="auto">
            <a:xfrm rot="5400000">
              <a:off x="1537" y="1974"/>
              <a:ext cx="192" cy="2016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24" name="AutoShape 9"/>
            <p:cNvSpPr>
              <a:spLocks/>
            </p:cNvSpPr>
            <p:nvPr/>
          </p:nvSpPr>
          <p:spPr bwMode="auto">
            <a:xfrm rot="5400000">
              <a:off x="4033" y="1974"/>
              <a:ext cx="192" cy="2016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25" name="Text Box 10"/>
            <p:cNvSpPr txBox="1">
              <a:spLocks noChangeArrowheads="1"/>
            </p:cNvSpPr>
            <p:nvPr/>
          </p:nvSpPr>
          <p:spPr bwMode="auto">
            <a:xfrm>
              <a:off x="1393" y="2575"/>
              <a:ext cx="54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&lt; A</a:t>
              </a:r>
            </a:p>
          </p:txBody>
        </p:sp>
        <p:sp>
          <p:nvSpPr>
            <p:cNvPr id="25626" name="Text Box 11"/>
            <p:cNvSpPr txBox="1">
              <a:spLocks noChangeArrowheads="1"/>
            </p:cNvSpPr>
            <p:nvPr/>
          </p:nvSpPr>
          <p:spPr bwMode="auto">
            <a:xfrm>
              <a:off x="3889" y="2575"/>
              <a:ext cx="54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&gt; A</a:t>
              </a: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990600" y="4884738"/>
            <a:ext cx="3198813" cy="1592262"/>
            <a:chOff x="624" y="3077"/>
            <a:chExt cx="2015" cy="1003"/>
          </a:xfrm>
        </p:grpSpPr>
        <p:sp>
          <p:nvSpPr>
            <p:cNvPr id="25615" name="Rectangle 13"/>
            <p:cNvSpPr>
              <a:spLocks noChangeArrowheads="1"/>
            </p:cNvSpPr>
            <p:nvPr/>
          </p:nvSpPr>
          <p:spPr bwMode="auto">
            <a:xfrm>
              <a:off x="1440" y="3077"/>
              <a:ext cx="384" cy="384"/>
            </a:xfrm>
            <a:prstGeom prst="rect">
              <a:avLst/>
            </a:prstGeom>
            <a:solidFill>
              <a:srgbClr val="CCB374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B</a:t>
              </a:r>
            </a:p>
          </p:txBody>
        </p:sp>
        <p:sp>
          <p:nvSpPr>
            <p:cNvPr id="25616" name="AutoShape 14"/>
            <p:cNvSpPr>
              <a:spLocks/>
            </p:cNvSpPr>
            <p:nvPr/>
          </p:nvSpPr>
          <p:spPr bwMode="auto">
            <a:xfrm rot="16200000" flipV="1">
              <a:off x="961" y="3270"/>
              <a:ext cx="192" cy="864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17" name="AutoShape 15"/>
            <p:cNvSpPr>
              <a:spLocks/>
            </p:cNvSpPr>
            <p:nvPr/>
          </p:nvSpPr>
          <p:spPr bwMode="auto">
            <a:xfrm rot="16200000" flipV="1">
              <a:off x="2113" y="3270"/>
              <a:ext cx="192" cy="864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817" y="3830"/>
              <a:ext cx="54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&lt; B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969" y="3830"/>
              <a:ext cx="54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&gt; B</a:t>
              </a:r>
            </a:p>
          </p:txBody>
        </p:sp>
        <p:sp>
          <p:nvSpPr>
            <p:cNvPr id="25620" name="Line 18"/>
            <p:cNvSpPr>
              <a:spLocks noChangeShapeType="1"/>
            </p:cNvSpPr>
            <p:nvPr/>
          </p:nvSpPr>
          <p:spPr bwMode="auto">
            <a:xfrm flipV="1">
              <a:off x="1632" y="3508"/>
              <a:ext cx="1" cy="434"/>
            </a:xfrm>
            <a:prstGeom prst="line">
              <a:avLst/>
            </a:prstGeom>
            <a:noFill/>
            <a:ln w="2844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4876800" y="4884738"/>
            <a:ext cx="3275013" cy="1592262"/>
            <a:chOff x="3072" y="3077"/>
            <a:chExt cx="2063" cy="1003"/>
          </a:xfrm>
        </p:grpSpPr>
        <p:sp>
          <p:nvSpPr>
            <p:cNvPr id="25609" name="Rectangle 20"/>
            <p:cNvSpPr>
              <a:spLocks noChangeArrowheads="1"/>
            </p:cNvSpPr>
            <p:nvPr/>
          </p:nvSpPr>
          <p:spPr bwMode="auto">
            <a:xfrm>
              <a:off x="3936" y="3077"/>
              <a:ext cx="384" cy="384"/>
            </a:xfrm>
            <a:prstGeom prst="rect">
              <a:avLst/>
            </a:prstGeom>
            <a:solidFill>
              <a:srgbClr val="CCB374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  <a:latin typeface="Tahoma" pitchFamily="32" charset="0"/>
                </a:rPr>
                <a:t>C</a:t>
              </a:r>
            </a:p>
          </p:txBody>
        </p:sp>
        <p:sp>
          <p:nvSpPr>
            <p:cNvPr id="25610" name="AutoShape 21"/>
            <p:cNvSpPr>
              <a:spLocks/>
            </p:cNvSpPr>
            <p:nvPr/>
          </p:nvSpPr>
          <p:spPr bwMode="auto">
            <a:xfrm rot="16200000" flipV="1">
              <a:off x="3409" y="3270"/>
              <a:ext cx="192" cy="864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11" name="AutoShape 22"/>
            <p:cNvSpPr>
              <a:spLocks/>
            </p:cNvSpPr>
            <p:nvPr/>
          </p:nvSpPr>
          <p:spPr bwMode="auto">
            <a:xfrm rot="16200000" flipV="1">
              <a:off x="4609" y="3270"/>
              <a:ext cx="192" cy="864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36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5612" name="Text Box 23"/>
            <p:cNvSpPr txBox="1">
              <a:spLocks noChangeArrowheads="1"/>
            </p:cNvSpPr>
            <p:nvPr/>
          </p:nvSpPr>
          <p:spPr bwMode="auto">
            <a:xfrm>
              <a:off x="3313" y="3830"/>
              <a:ext cx="54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&lt; C</a:t>
              </a:r>
            </a:p>
          </p:txBody>
        </p:sp>
        <p:sp>
          <p:nvSpPr>
            <p:cNvPr id="25613" name="Text Box 24"/>
            <p:cNvSpPr txBox="1">
              <a:spLocks noChangeArrowheads="1"/>
            </p:cNvSpPr>
            <p:nvPr/>
          </p:nvSpPr>
          <p:spPr bwMode="auto">
            <a:xfrm>
              <a:off x="4465" y="3830"/>
              <a:ext cx="54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altLang="pt-BR" sz="2000" b="1">
                  <a:solidFill>
                    <a:srgbClr val="FF3300"/>
                  </a:solidFill>
                </a:rPr>
                <a:t>x &gt; C</a:t>
              </a:r>
            </a:p>
          </p:txBody>
        </p:sp>
        <p:sp>
          <p:nvSpPr>
            <p:cNvPr id="25614" name="Line 25"/>
            <p:cNvSpPr>
              <a:spLocks noChangeShapeType="1"/>
            </p:cNvSpPr>
            <p:nvPr/>
          </p:nvSpPr>
          <p:spPr bwMode="auto">
            <a:xfrm flipV="1">
              <a:off x="4128" y="3508"/>
              <a:ext cx="1" cy="434"/>
            </a:xfrm>
            <a:prstGeom prst="line">
              <a:avLst/>
            </a:prstGeom>
            <a:noFill/>
            <a:ln w="2844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Direta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530225" y="15240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0772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 i="1"/>
              <a:t>Exemplo 3: Busca Binária em um array ordenado.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- Modo recursivo: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8077200" cy="44084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int BB(TpVetor Vetor[100], int Inicio, int Fim, int Elemento)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{ 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int  Meio;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Meio= (Inicio+Fim) / 2;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if (Elemento==Vetor[Meio])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        return Meio;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else    if (Inicio==Fim)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            return -1;      {Elemento nao encontrado}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           else If (Elemento &lt; Vetor[Meio])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                    return BB(Vetor, Inicio, Meio-1, Elemento);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                        else return BB(Vetor, Meio+1, Fim, Elemento);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>
                <a:solidFill>
                  <a:srgbClr val="333399"/>
                </a:solidFill>
              </a:rPr>
              <a:t>}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2438400" y="2819400"/>
            <a:ext cx="6399213" cy="3630613"/>
            <a:chOff x="1536" y="1776"/>
            <a:chExt cx="4031" cy="2287"/>
          </a:xfrm>
        </p:grpSpPr>
        <p:sp>
          <p:nvSpPr>
            <p:cNvPr id="26631" name="Freeform 6"/>
            <p:cNvSpPr>
              <a:spLocks/>
            </p:cNvSpPr>
            <p:nvPr/>
          </p:nvSpPr>
          <p:spPr bwMode="auto">
            <a:xfrm>
              <a:off x="1536" y="1776"/>
              <a:ext cx="4032" cy="1841"/>
            </a:xfrm>
            <a:custGeom>
              <a:avLst/>
              <a:gdLst>
                <a:gd name="T0" fmla="*/ 0 w 3818"/>
                <a:gd name="T1" fmla="*/ 18466 h 1380"/>
                <a:gd name="T2" fmla="*/ 6235 w 3818"/>
                <a:gd name="T3" fmla="*/ 18466 h 1380"/>
                <a:gd name="T4" fmla="*/ 6237 w 3818"/>
                <a:gd name="T5" fmla="*/ 0 h 1380"/>
                <a:gd name="T6" fmla="*/ 5994 w 3818"/>
                <a:gd name="T7" fmla="*/ 0 h 13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8" h="1380">
                  <a:moveTo>
                    <a:pt x="0" y="1380"/>
                  </a:moveTo>
                  <a:lnTo>
                    <a:pt x="3816" y="1380"/>
                  </a:lnTo>
                  <a:lnTo>
                    <a:pt x="3818" y="0"/>
                  </a:lnTo>
                  <a:lnTo>
                    <a:pt x="3670" y="0"/>
                  </a:lnTo>
                </a:path>
              </a:pathLst>
            </a:custGeom>
            <a:noFill/>
            <a:ln w="936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2" name="Freeform 7"/>
            <p:cNvSpPr>
              <a:spLocks noChangeArrowheads="1"/>
            </p:cNvSpPr>
            <p:nvPr/>
          </p:nvSpPr>
          <p:spPr bwMode="auto">
            <a:xfrm>
              <a:off x="1536" y="1839"/>
              <a:ext cx="4030" cy="2225"/>
            </a:xfrm>
            <a:custGeom>
              <a:avLst/>
              <a:gdLst>
                <a:gd name="T0" fmla="*/ 0 w 3792"/>
                <a:gd name="T1" fmla="*/ 1253867 h 1008"/>
                <a:gd name="T2" fmla="*/ 6560 w 3792"/>
                <a:gd name="T3" fmla="*/ 1253867 h 1008"/>
                <a:gd name="T4" fmla="*/ 6560 w 3792"/>
                <a:gd name="T5" fmla="*/ 0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92" h="1008">
                  <a:moveTo>
                    <a:pt x="0" y="1008"/>
                  </a:moveTo>
                  <a:lnTo>
                    <a:pt x="3792" y="1008"/>
                  </a:lnTo>
                  <a:lnTo>
                    <a:pt x="3792" y="0"/>
                  </a:lnTo>
                </a:path>
              </a:pathLst>
            </a:custGeom>
            <a:noFill/>
            <a:ln w="936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Indireta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Além da recursividade direta estudada anteriormente, existe a </a:t>
            </a:r>
            <a:r>
              <a:rPr lang="pt-BR" altLang="pt-BR" sz="2800" i="1"/>
              <a:t>recursividade indireta</a:t>
            </a:r>
            <a:r>
              <a:rPr lang="pt-BR" altLang="pt-BR" sz="2800"/>
              <a:t>. 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Uma função com tal propriedade não chama </a:t>
            </a:r>
            <a:r>
              <a:rPr lang="pt-BR" altLang="pt-BR" sz="2800" i="1"/>
              <a:t>diretamente</a:t>
            </a:r>
            <a:r>
              <a:rPr lang="pt-BR" altLang="pt-BR" sz="2800"/>
              <a:t> a si própria, mas sim </a:t>
            </a:r>
            <a:r>
              <a:rPr lang="pt-BR" altLang="pt-BR" sz="2800" i="1"/>
              <a:t>indiretamente</a:t>
            </a:r>
            <a:r>
              <a:rPr lang="pt-BR" altLang="pt-BR" sz="2800"/>
              <a:t>. Ou seja, por meio de outras funções (igualmente indiretamente recursivas).</a:t>
            </a:r>
          </a:p>
          <a:p>
            <a:pPr algn="just">
              <a:spcBef>
                <a:spcPts val="1750"/>
              </a:spcBef>
              <a:buClrTx/>
              <a:buFontTx/>
              <a:buNone/>
            </a:pPr>
            <a:endParaRPr lang="pt-BR" altLang="pt-BR" sz="2800"/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Exemplo:  f(x) = 2 * g(x - 1), f(0) = 1, f(1) = 2</a:t>
            </a:r>
            <a:br>
              <a:rPr lang="pt-BR" altLang="pt-BR" sz="2800"/>
            </a:br>
            <a:r>
              <a:rPr lang="pt-BR" altLang="pt-BR" sz="2800"/>
              <a:t>               g(x) = 2 * f(x - 1), g(1) = 1, g(0) = 2</a:t>
            </a:r>
          </a:p>
          <a:p>
            <a:pPr algn="ctr">
              <a:spcBef>
                <a:spcPts val="1250"/>
              </a:spcBef>
              <a:buClrTx/>
              <a:buFontTx/>
              <a:buNone/>
            </a:pPr>
            <a:endParaRPr lang="pt-BR" altLang="pt-BR" sz="2000"/>
          </a:p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pt-BR" altLang="pt-BR" sz="2400"/>
              <a:t>f(4) = 2*g(3) = 2*2*f(2) = 2*2*2*g(1) = 2*2*2*1 = 8</a:t>
            </a:r>
            <a:r>
              <a:rPr lang="pt-BR" altLang="pt-BR" sz="2400">
                <a:latin typeface="Times New Roman" charset="0"/>
              </a:rPr>
              <a:t> </a:t>
            </a: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530225" y="42799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Indireta</a:t>
            </a:r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530225" y="12954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1471613"/>
            <a:ext cx="807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i="1"/>
              <a:t>Exemplos 4-5: um número positivo é Par ou Ímpar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8077200" cy="22129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int Par(int Numero)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{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if (Numero==0)                            {Caso Base}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 return 1;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 else  return Impar(Numero-1);   {Chama a Função Ímpar}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}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33400" y="4602163"/>
            <a:ext cx="8077200" cy="218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int  Impar(int Numero)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{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if (Numero==0)                            {Caso Base}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   return 0;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     else return Par(Numero-1);   {Chama a Função Par}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pt-BR" altLang="pt-BR" sz="1600" b="1"/>
              <a:t>}</a:t>
            </a:r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2286000" y="3987800"/>
            <a:ext cx="6553200" cy="914400"/>
          </a:xfrm>
          <a:custGeom>
            <a:avLst/>
            <a:gdLst>
              <a:gd name="T0" fmla="*/ 0 w 4488"/>
              <a:gd name="T1" fmla="*/ 0 h 768"/>
              <a:gd name="T2" fmla="*/ 2147483647 w 4488"/>
              <a:gd name="T3" fmla="*/ 0 h 768"/>
              <a:gd name="T4" fmla="*/ 2147483647 w 4488"/>
              <a:gd name="T5" fmla="*/ 2147483647 h 768"/>
              <a:gd name="T6" fmla="*/ 2147483647 w 448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88" h="768">
                <a:moveTo>
                  <a:pt x="0" y="0"/>
                </a:moveTo>
                <a:lnTo>
                  <a:pt x="4488" y="0"/>
                </a:lnTo>
                <a:lnTo>
                  <a:pt x="4488" y="768"/>
                </a:lnTo>
                <a:lnTo>
                  <a:pt x="4344" y="768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>
            <a:off x="304800" y="2362200"/>
            <a:ext cx="3048000" cy="4013200"/>
          </a:xfrm>
          <a:custGeom>
            <a:avLst/>
            <a:gdLst>
              <a:gd name="T0" fmla="*/ 2147483647 w 1741"/>
              <a:gd name="T1" fmla="*/ 2147483647 h 1488"/>
              <a:gd name="T2" fmla="*/ 2147483647 w 1741"/>
              <a:gd name="T3" fmla="*/ 2147483647 h 1488"/>
              <a:gd name="T4" fmla="*/ 0 w 1741"/>
              <a:gd name="T5" fmla="*/ 0 h 1488"/>
              <a:gd name="T6" fmla="*/ 2147483647 w 1741"/>
              <a:gd name="T7" fmla="*/ 0 h 1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1" h="1488">
                <a:moveTo>
                  <a:pt x="1741" y="1488"/>
                </a:moveTo>
                <a:lnTo>
                  <a:pt x="1" y="1488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 Indireta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901700"/>
            <a:ext cx="8077200" cy="196425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 err="1"/>
              <a:t>int</a:t>
            </a:r>
            <a:r>
              <a:rPr lang="pt-BR" altLang="pt-BR" sz="1400" b="1" dirty="0"/>
              <a:t> F (</a:t>
            </a:r>
            <a:r>
              <a:rPr lang="pt-BR" altLang="pt-BR" sz="1400" b="1" dirty="0" err="1"/>
              <a:t>int</a:t>
            </a:r>
            <a:r>
              <a:rPr lang="pt-BR" altLang="pt-BR" sz="1400" b="1" dirty="0"/>
              <a:t> 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/>
              <a:t>{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/>
              <a:t>    </a:t>
            </a:r>
            <a:r>
              <a:rPr lang="pt-BR" altLang="pt-BR" sz="1400" b="1" dirty="0" err="1"/>
              <a:t>if</a:t>
            </a:r>
            <a:r>
              <a:rPr lang="pt-BR" altLang="pt-BR" sz="1400" b="1" dirty="0"/>
              <a:t> (n==0)             {Caso base}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/>
              <a:t>     </a:t>
            </a:r>
            <a:r>
              <a:rPr lang="pt-BR" altLang="pt-BR" sz="1400" b="1" dirty="0" err="1"/>
              <a:t>return</a:t>
            </a:r>
            <a:r>
              <a:rPr lang="pt-BR" altLang="pt-BR" sz="1400" b="1"/>
              <a:t> </a:t>
            </a:r>
            <a:r>
              <a:rPr lang="pt-BR" altLang="pt-BR" sz="1400" b="1" smtClean="0"/>
              <a:t>1</a:t>
            </a:r>
            <a:r>
              <a:rPr lang="pt-BR" altLang="pt-BR" sz="1400" b="1" dirty="0"/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/>
              <a:t>     </a:t>
            </a:r>
            <a:r>
              <a:rPr lang="pt-BR" altLang="pt-BR" sz="1400" b="1" dirty="0" err="1"/>
              <a:t>else</a:t>
            </a:r>
            <a:r>
              <a:rPr lang="pt-BR" altLang="pt-BR" sz="1400" b="1" dirty="0"/>
              <a:t>  </a:t>
            </a:r>
            <a:r>
              <a:rPr lang="pt-BR" altLang="pt-BR" sz="1400" b="1" dirty="0" err="1"/>
              <a:t>return</a:t>
            </a:r>
            <a:r>
              <a:rPr lang="pt-BR" altLang="pt-BR" sz="1400" b="1" dirty="0"/>
              <a:t> G(n-1);    {Chama a Função G}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 dirty="0"/>
              <a:t>}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8077200" cy="19272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int G (int 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{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if (n==0)             {Caso base}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 return 2;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 else  return H(n-1);    {Chama a Função H}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}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33400" y="4897438"/>
            <a:ext cx="8077200" cy="19272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int H (int 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{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if (n==0)             {Caso base}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 return 1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     else return F(n-1);    {Chama a Função F}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pt-BR" altLang="pt-BR" sz="1400" b="1"/>
              <a:t>}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>
            <a:off x="3505200" y="2432050"/>
            <a:ext cx="5334000" cy="1219200"/>
          </a:xfrm>
          <a:custGeom>
            <a:avLst/>
            <a:gdLst>
              <a:gd name="T0" fmla="*/ 0 w 4416"/>
              <a:gd name="T1" fmla="*/ 0 h 768"/>
              <a:gd name="T2" fmla="*/ 2147483647 w 4416"/>
              <a:gd name="T3" fmla="*/ 0 h 768"/>
              <a:gd name="T4" fmla="*/ 2147483647 w 4416"/>
              <a:gd name="T5" fmla="*/ 2147483647 h 768"/>
              <a:gd name="T6" fmla="*/ 2147483647 w 4416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6" h="768">
                <a:moveTo>
                  <a:pt x="0" y="0"/>
                </a:moveTo>
                <a:lnTo>
                  <a:pt x="4416" y="0"/>
                </a:lnTo>
                <a:lnTo>
                  <a:pt x="4416" y="768"/>
                </a:lnTo>
                <a:lnTo>
                  <a:pt x="4272" y="768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304800" y="1612900"/>
            <a:ext cx="3962400" cy="4826000"/>
          </a:xfrm>
          <a:custGeom>
            <a:avLst/>
            <a:gdLst>
              <a:gd name="T0" fmla="*/ 2147483647 w 2496"/>
              <a:gd name="T1" fmla="*/ 2147483647 h 2124"/>
              <a:gd name="T2" fmla="*/ 2147483647 w 2496"/>
              <a:gd name="T3" fmla="*/ 2147483647 h 2124"/>
              <a:gd name="T4" fmla="*/ 0 w 2496"/>
              <a:gd name="T5" fmla="*/ 0 h 2124"/>
              <a:gd name="T6" fmla="*/ 2147483647 w 2496"/>
              <a:gd name="T7" fmla="*/ 0 h 21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6" h="2124">
                <a:moveTo>
                  <a:pt x="2496" y="2124"/>
                </a:moveTo>
                <a:lnTo>
                  <a:pt x="1" y="2124"/>
                </a:lnTo>
                <a:lnTo>
                  <a:pt x="0" y="0"/>
                </a:lnTo>
                <a:lnTo>
                  <a:pt x="141" y="0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3505200" y="4425950"/>
            <a:ext cx="5334000" cy="1219200"/>
          </a:xfrm>
          <a:custGeom>
            <a:avLst/>
            <a:gdLst>
              <a:gd name="T0" fmla="*/ 0 w 4416"/>
              <a:gd name="T1" fmla="*/ 0 h 768"/>
              <a:gd name="T2" fmla="*/ 2147483647 w 4416"/>
              <a:gd name="T3" fmla="*/ 0 h 768"/>
              <a:gd name="T4" fmla="*/ 2147483647 w 4416"/>
              <a:gd name="T5" fmla="*/ 2147483647 h 768"/>
              <a:gd name="T6" fmla="*/ 2147483647 w 4416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6" h="768">
                <a:moveTo>
                  <a:pt x="0" y="0"/>
                </a:moveTo>
                <a:lnTo>
                  <a:pt x="4416" y="0"/>
                </a:lnTo>
                <a:lnTo>
                  <a:pt x="4416" y="768"/>
                </a:lnTo>
                <a:lnTo>
                  <a:pt x="4272" y="768"/>
                </a:lnTo>
              </a:path>
            </a:pathLst>
          </a:custGeom>
          <a:noFill/>
          <a:ln w="93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34181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SzPct val="114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smtClean="0"/>
              <a:t>Exercício: Série de Fibonacci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87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Fib</a:t>
            </a:r>
            <a:r>
              <a:rPr lang="pt-BR" altLang="pt-BR" sz="2400" baseline="-25000" smtClean="0"/>
              <a:t>0</a:t>
            </a:r>
            <a:r>
              <a:rPr lang="pt-BR" altLang="pt-BR" sz="2400" smtClean="0"/>
              <a:t> = 1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87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Fib</a:t>
            </a:r>
            <a:r>
              <a:rPr lang="pt-BR" altLang="pt-BR" sz="2400" baseline="-25000" smtClean="0"/>
              <a:t>1</a:t>
            </a:r>
            <a:r>
              <a:rPr lang="pt-BR" altLang="pt-BR" sz="2400" smtClean="0"/>
              <a:t> = 1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87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Fib</a:t>
            </a:r>
            <a:r>
              <a:rPr lang="pt-BR" altLang="pt-BR" sz="2400" baseline="-25000" smtClean="0"/>
              <a:t>n</a:t>
            </a:r>
            <a:r>
              <a:rPr lang="pt-BR" altLang="pt-BR" sz="2400" smtClean="0"/>
              <a:t> = Fib</a:t>
            </a:r>
            <a:r>
              <a:rPr lang="pt-BR" altLang="pt-BR" sz="2400" baseline="-25000" smtClean="0"/>
              <a:t>n-1</a:t>
            </a:r>
            <a:r>
              <a:rPr lang="pt-BR" altLang="pt-BR" sz="2400" smtClean="0"/>
              <a:t> + Fib</a:t>
            </a:r>
            <a:r>
              <a:rPr lang="pt-BR" altLang="pt-BR" sz="2400" baseline="-25000" smtClean="0"/>
              <a:t>n-2 </a:t>
            </a:r>
            <a:r>
              <a:rPr lang="pt-BR" altLang="pt-BR" sz="2400" smtClean="0"/>
              <a:t>, para n&gt;1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2400" smtClean="0"/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400" smtClean="0"/>
              <a:t>	Faça uma função recursiva para calcular o </a:t>
            </a:r>
            <a:r>
              <a:rPr lang="pt-BR" altLang="pt-BR" sz="2400" u="sng" smtClean="0"/>
              <a:t>valor da série</a:t>
            </a:r>
            <a:r>
              <a:rPr lang="pt-BR" altLang="pt-BR" sz="2400" smtClean="0"/>
              <a:t> de Fibonacci para um dado número inteiro.</a:t>
            </a:r>
          </a:p>
          <a:p>
            <a:pPr marL="341313" indent="-341313" algn="just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smtClean="0"/>
              <a:t>		Por exemplo: </a:t>
            </a:r>
          </a:p>
          <a:p>
            <a:pPr lvl="3" algn="just" eaLnBrk="1" hangingPunct="1">
              <a:lnSpc>
                <a:spcPct val="90000"/>
              </a:lnSpc>
              <a:spcBef>
                <a:spcPts val="350"/>
              </a:spcBef>
              <a:buFont typeface="Tahom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smtClean="0"/>
              <a:t>1º elemento da série: 1;</a:t>
            </a:r>
          </a:p>
          <a:p>
            <a:pPr lvl="3" algn="just" eaLnBrk="1" hangingPunct="1">
              <a:lnSpc>
                <a:spcPct val="90000"/>
              </a:lnSpc>
              <a:spcBef>
                <a:spcPts val="350"/>
              </a:spcBef>
              <a:buFont typeface="Tahom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smtClean="0"/>
              <a:t>5º elemento da série: 8;</a:t>
            </a:r>
          </a:p>
          <a:p>
            <a:pPr lvl="3" algn="just" eaLnBrk="1" hangingPunct="1">
              <a:lnSpc>
                <a:spcPct val="90000"/>
              </a:lnSpc>
              <a:spcBef>
                <a:spcPts val="350"/>
              </a:spcBef>
              <a:buFont typeface="Tahoma" pitchFamily="32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smtClean="0"/>
              <a:t>10º elemento da série: 89.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530225" y="40386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533400" y="18288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SzPct val="114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800" smtClean="0"/>
              <a:t>Solução: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2000" b="1" smtClean="0"/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int Fibonacci (int x)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{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  if (x==1 || x==0)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     return 1;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  else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    return Fibonacci(x-1) + Fibonacci (x-2);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b="1" smtClean="0"/>
              <a:t>}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533400" y="17526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1524000" y="2017713"/>
          <a:ext cx="6096000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4" imgW="10574226" imgH="6687483" progId="">
                  <p:embed/>
                </p:oleObj>
              </mc:Choice>
              <mc:Fallback>
                <p:oleObj r:id="rId4" imgW="10574226" imgH="668748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17713"/>
                        <a:ext cx="6096000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5827713"/>
            <a:ext cx="5867400" cy="725487"/>
          </a:xfrm>
        </p:spPr>
        <p:txBody>
          <a:bodyPr/>
          <a:lstStyle/>
          <a:p>
            <a:pPr indent="-341313" algn="ctr" eaLnBrk="1" hangingPunct="1">
              <a:spcBef>
                <a:spcPts val="5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altLang="pt-BR" sz="2200" i="1" smtClean="0"/>
              <a:t>Uma Imagem Recursiva</a:t>
            </a:r>
          </a:p>
          <a:p>
            <a:pPr indent="-341313" algn="ctr" eaLnBrk="1" hangingPunct="1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altLang="pt-BR" sz="1600" b="1" i="1" smtClean="0">
                <a:latin typeface="Arial" charset="0"/>
                <a:cs typeface="Arial" charset="0"/>
              </a:rPr>
              <a:t>(Fonte: WIRTH, N., 1993)</a:t>
            </a:r>
            <a:r>
              <a:rPr lang="pt-BR" altLang="pt-BR" sz="1600" i="1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827088" y="836613"/>
            <a:ext cx="7770812" cy="1433512"/>
          </a:xfrm>
        </p:spPr>
        <p:txBody>
          <a:bodyPr/>
          <a:lstStyle/>
          <a:p>
            <a:r>
              <a:rPr lang="pt-BR" altLang="pt-BR" smtClean="0"/>
              <a:t>Função: int Fibonacci(int x)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813690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42963"/>
            <a:ext cx="7772400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Concluindo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81000" y="2463800"/>
            <a:ext cx="8458200" cy="37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Font typeface="Times New Roman" charset="0"/>
              <a:buBlip>
                <a:blip r:embed="rId3"/>
              </a:buBlip>
            </a:pPr>
            <a:r>
              <a:rPr lang="pt-BR" altLang="pt-BR" sz="2400"/>
              <a:t> </a:t>
            </a:r>
            <a:r>
              <a:rPr lang="pt-BR" altLang="pt-BR" sz="2400">
                <a:cs typeface="Arial" charset="0"/>
              </a:rPr>
              <a:t>A recursividade é uma técnica elegante e quem a domina, geralmente, demonstra experiência, porém possui um preço:  a  movimentação de dados na PILHA (controle interno da linguagem para possibilitar ativações recursivas). Essa  movimentação de dados de controle, impõe à solução um tempo adicional que pode torná-la ineficiente;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Font typeface="Times New Roman" charset="0"/>
              <a:buBlip>
                <a:blip r:embed="rId3"/>
              </a:buBlip>
            </a:pPr>
            <a:r>
              <a:rPr lang="pt-BR" altLang="pt-BR" sz="2400">
                <a:cs typeface="Arial" charset="0"/>
              </a:rPr>
              <a:t> Devido a esse tempo extra utilizado pelas soluções recursivas, deve-se dar  preferência às soluções  iterativas, deixando a utilização da recursividade para os casos apropriados (atentar para características básicas de um problema recursivo).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371600" y="0"/>
            <a:ext cx="77724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400" i="1">
                <a:solidFill>
                  <a:srgbClr val="CC6600"/>
                </a:solidFill>
              </a:rPr>
              <a:t>Recursividade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533400" y="20701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7620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Bibliografia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pPr indent="-341313" algn="just"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t-BR" sz="2400" b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PEREIRA, Silvio do Lago, “Estruturas de Dados Fundamentais: conceitos e aplicações”,  Editora Érica, 2002.</a:t>
            </a:r>
          </a:p>
          <a:p>
            <a:pPr indent="-341313" algn="just"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t-BR" sz="2400" b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TENENBAUM, Aaron M.,  “Estrutura de dados Usando C“,  São Paulo,  Makron Books, 1995.</a:t>
            </a:r>
          </a:p>
          <a:p>
            <a:pPr indent="-341313" algn="just"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t-BR" sz="2400" b="1" smtClean="0">
                <a:cs typeface="Times New Roman" charset="0"/>
              </a:rPr>
              <a:t>WIRTH, N.,  “Algoritmos e estruturas de dados“,  Editora Prentice Hall, 1993.</a:t>
            </a:r>
          </a:p>
          <a:p>
            <a:pPr indent="-341313" algn="just"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pt-BR" sz="2400" b="1" smtClean="0">
                <a:cs typeface="Times New Roman" charset="0"/>
              </a:rPr>
              <a:t>ZIVIANI, Nivio, “Projeto de Algoritmos com implementação em Pascal e C”, Editora Pioneira Thomson Learning, 2004. 2ª Edição.</a:t>
            </a:r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533400" y="18288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24000" y="139700"/>
            <a:ext cx="40973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400" i="1">
                <a:solidFill>
                  <a:srgbClr val="CC6600"/>
                </a:solidFill>
              </a:rPr>
              <a:t>Recursividade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772400" cy="4383088"/>
          </a:xfrm>
        </p:spPr>
        <p:txBody>
          <a:bodyPr/>
          <a:lstStyle/>
          <a:p>
            <a:pPr marL="341313" indent="-341313" algn="just" eaLnBrk="1" hangingPunct="1">
              <a:lnSpc>
                <a:spcPct val="90000"/>
              </a:lnSpc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A recursão é uma técnica poderosa em definições matemáticas;</a:t>
            </a:r>
          </a:p>
          <a:p>
            <a:pPr marL="341313" indent="-341313" algn="just" eaLnBrk="1" hangingPunct="1">
              <a:lnSpc>
                <a:spcPct val="90000"/>
              </a:lnSpc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A recursão em programação se dá por meio de procedimentos ou funções (sub-rotinas);</a:t>
            </a:r>
          </a:p>
          <a:p>
            <a:pPr marL="341313" indent="-341313" algn="just" eaLnBrk="1" hangingPunct="1">
              <a:lnSpc>
                <a:spcPct val="90000"/>
              </a:lnSpc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/>
              <a:t>Assim pode-se dar um nome à um comando, comando esse que pode chamar a si próprio por meio deste nome.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7772400" cy="4900613"/>
          </a:xfrm>
        </p:spPr>
        <p:txBody>
          <a:bodyPr/>
          <a:lstStyle/>
          <a:p>
            <a:pPr marL="341313" indent="-341313" algn="just" eaLnBrk="1" hangingPunct="1">
              <a:lnSpc>
                <a:spcPct val="90000"/>
              </a:lnSpc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>
                <a:latin typeface="Arial" charset="0"/>
                <a:cs typeface="Arial" charset="0"/>
              </a:rPr>
              <a:t>A recursão é uma técnica apropriada se o problema a ser resolvido tem as seguintes características:</a:t>
            </a:r>
          </a:p>
          <a:p>
            <a:pPr marL="741363" lvl="1" indent="-284163" algn="just" eaLnBrk="1" hangingPunct="1">
              <a:lnSpc>
                <a:spcPct val="90000"/>
              </a:lnSpc>
              <a:buSzPct val="75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>
                <a:latin typeface="Arial" charset="0"/>
                <a:cs typeface="Arial" charset="0"/>
              </a:rPr>
              <a:t>A resolução dos casos maiores  do problema envolve a resolução de um ou mais casos menores;</a:t>
            </a:r>
          </a:p>
          <a:p>
            <a:pPr marL="741363" lvl="1" indent="-284163" algn="just" eaLnBrk="1" hangingPunct="1">
              <a:lnSpc>
                <a:spcPct val="90000"/>
              </a:lnSpc>
              <a:buSzPct val="75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>
                <a:latin typeface="Arial" charset="0"/>
                <a:cs typeface="Arial" charset="0"/>
              </a:rPr>
              <a:t>Os menores casos possíveis do problema podem ser resolvidos diretamente;</a:t>
            </a:r>
          </a:p>
          <a:p>
            <a:pPr marL="741363" lvl="1" indent="-284163" algn="just" eaLnBrk="1" hangingPunct="1">
              <a:lnSpc>
                <a:spcPct val="90000"/>
              </a:lnSpc>
              <a:buSzPct val="75000"/>
              <a:buFont typeface="Times New Roman" charset="0"/>
              <a:buBlip>
                <a:blip r:embed="rId4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mtClean="0">
                <a:latin typeface="Arial" charset="0"/>
                <a:cs typeface="Arial" charset="0"/>
              </a:rPr>
              <a:t>A solução iterativa do  problema (usando enquanto, para ou repita) é complexa.</a:t>
            </a:r>
          </a:p>
          <a:p>
            <a:pPr marL="341313" indent="-341313" algn="just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8077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/>
              <a:t>Como uma função recursiva pode chamar a si mesma indefinidamente, é </a:t>
            </a:r>
            <a:r>
              <a:rPr lang="pt-BR" altLang="pt-BR" sz="2800" u="sng"/>
              <a:t>essencial</a:t>
            </a:r>
            <a:r>
              <a:rPr lang="pt-BR" altLang="pt-BR" sz="2800"/>
              <a:t> a existência do </a:t>
            </a:r>
            <a:r>
              <a:rPr lang="pt-BR" altLang="pt-BR" sz="2800" i="1"/>
              <a:t>caso base</a:t>
            </a:r>
            <a:r>
              <a:rPr lang="pt-BR" altLang="pt-BR" sz="2800"/>
              <a:t>, ou </a:t>
            </a:r>
            <a:r>
              <a:rPr lang="pt-BR" altLang="pt-BR" sz="2800" i="1"/>
              <a:t>condição de parada</a:t>
            </a:r>
            <a:r>
              <a:rPr lang="pt-BR" altLang="pt-BR" sz="2800"/>
              <a:t>. No caso do fatorial, o caso base é o zero, cujo valor do fatorial é 1. A partir dele, são encontrados todos os outros valores.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0" y="3810000"/>
            <a:ext cx="8077200" cy="28479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 dirty="0">
                <a:latin typeface="Courier New" pitchFamily="49" charset="0"/>
              </a:rPr>
              <a:t>inteiro Fatorial(inteiro n)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 dirty="0">
                <a:latin typeface="Courier New" pitchFamily="49" charset="0"/>
              </a:rPr>
              <a:t>Início</a:t>
            </a:r>
            <a:br>
              <a:rPr lang="pt-BR" altLang="pt-BR" sz="2400" b="1" dirty="0">
                <a:latin typeface="Courier New" pitchFamily="49" charset="0"/>
              </a:rPr>
            </a:br>
            <a:r>
              <a:rPr lang="pt-BR" altLang="pt-BR" sz="2400" b="1" dirty="0">
                <a:latin typeface="Courier New" pitchFamily="49" charset="0"/>
              </a:rPr>
              <a:t>  Se (n == 0)   </a:t>
            </a:r>
            <a:r>
              <a:rPr lang="pt-BR" altLang="pt-BR" sz="1800" b="1" dirty="0">
                <a:latin typeface="Courier New" pitchFamily="49" charset="0"/>
              </a:rPr>
              <a:t>{</a:t>
            </a:r>
            <a:r>
              <a:rPr lang="pt-BR" altLang="pt-BR" sz="1800" dirty="0">
                <a:latin typeface="Courier New" pitchFamily="49" charset="0"/>
              </a:rPr>
              <a:t>Caso base, onde a recursão termina</a:t>
            </a:r>
            <a:r>
              <a:rPr lang="pt-BR" altLang="pt-BR" sz="1800" b="1" dirty="0">
                <a:latin typeface="Courier New" pitchFamily="49" charset="0"/>
              </a:rPr>
              <a:t>}</a:t>
            </a:r>
            <a:r>
              <a:rPr lang="pt-BR" altLang="pt-BR" sz="2400" b="1" dirty="0">
                <a:latin typeface="Courier New" pitchFamily="49" charset="0"/>
              </a:rPr>
              <a:t> </a:t>
            </a:r>
            <a:br>
              <a:rPr lang="pt-BR" altLang="pt-BR" sz="2400" b="1" dirty="0">
                <a:latin typeface="Courier New" pitchFamily="49" charset="0"/>
              </a:rPr>
            </a:br>
            <a:r>
              <a:rPr lang="pt-BR" altLang="pt-BR" sz="2400" b="1" dirty="0">
                <a:latin typeface="Courier New" pitchFamily="49" charset="0"/>
              </a:rPr>
              <a:t>    Retorna (1); </a:t>
            </a:r>
            <a:r>
              <a:rPr lang="pt-BR" altLang="pt-BR" sz="2400" dirty="0">
                <a:latin typeface="Courier New" pitchFamily="49" charset="0"/>
              </a:rPr>
              <a:t> </a:t>
            </a:r>
            <a:r>
              <a:rPr lang="pt-BR" altLang="pt-BR" sz="2400" b="1" dirty="0">
                <a:latin typeface="Courier New" pitchFamily="49" charset="0"/>
              </a:rPr>
              <a:t/>
            </a:r>
            <a:br>
              <a:rPr lang="pt-BR" altLang="pt-BR" sz="2400" b="1" dirty="0">
                <a:latin typeface="Courier New" pitchFamily="49" charset="0"/>
              </a:rPr>
            </a:br>
            <a:r>
              <a:rPr lang="pt-BR" altLang="pt-BR" sz="2400" b="1" dirty="0">
                <a:latin typeface="Courier New" pitchFamily="49" charset="0"/>
              </a:rPr>
              <a:t>  Senão        </a:t>
            </a:r>
            <a:r>
              <a:rPr lang="pt-BR" altLang="pt-BR" sz="1800" b="1" dirty="0">
                <a:latin typeface="Courier New" pitchFamily="49" charset="0"/>
              </a:rPr>
              <a:t>{</a:t>
            </a:r>
            <a:r>
              <a:rPr lang="pt-BR" altLang="pt-BR" sz="1800" dirty="0">
                <a:latin typeface="Courier New" pitchFamily="49" charset="0"/>
              </a:rPr>
              <a:t>Caso indutivo</a:t>
            </a:r>
            <a:r>
              <a:rPr lang="pt-BR" altLang="pt-BR" sz="1800" b="1" dirty="0">
                <a:latin typeface="Courier New" pitchFamily="49" charset="0"/>
              </a:rPr>
              <a:t>}</a:t>
            </a:r>
            <a:r>
              <a:rPr lang="pt-BR" altLang="pt-BR" sz="2400" b="1" dirty="0">
                <a:latin typeface="Courier New" pitchFamily="49" charset="0"/>
              </a:rPr>
              <a:t>     </a:t>
            </a:r>
            <a:br>
              <a:rPr lang="pt-BR" altLang="pt-BR" sz="2400" b="1" dirty="0">
                <a:latin typeface="Courier New" pitchFamily="49" charset="0"/>
              </a:rPr>
            </a:br>
            <a:r>
              <a:rPr lang="pt-BR" altLang="pt-BR" sz="2400" b="1" dirty="0">
                <a:latin typeface="Courier New" pitchFamily="49" charset="0"/>
              </a:rPr>
              <a:t>    Retorna (n * </a:t>
            </a:r>
            <a:r>
              <a:rPr lang="pt-BR" altLang="pt-BR" sz="2400" b="1" dirty="0" smtClean="0">
                <a:latin typeface="Courier New" pitchFamily="49" charset="0"/>
              </a:rPr>
              <a:t>Fatorial(n-1</a:t>
            </a:r>
            <a:r>
              <a:rPr lang="pt-BR" altLang="pt-BR" sz="2400" b="1" dirty="0">
                <a:latin typeface="Courier New" pitchFamily="49" charset="0"/>
              </a:rPr>
              <a:t>));</a:t>
            </a:r>
            <a:br>
              <a:rPr lang="pt-BR" altLang="pt-BR" sz="2400" b="1" dirty="0">
                <a:latin typeface="Courier New" pitchFamily="49" charset="0"/>
              </a:rPr>
            </a:br>
            <a:r>
              <a:rPr lang="pt-BR" altLang="pt-BR" sz="2400" b="1" dirty="0">
                <a:latin typeface="Courier New" pitchFamily="49" charset="0"/>
              </a:rPr>
              <a:t>Fim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Recursividade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11200" y="1554163"/>
            <a:ext cx="8077200" cy="5207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>
                <a:latin typeface="Times New Roman" charset="0"/>
              </a:rPr>
              <a:t>Ex: Fatorial de 4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066800" y="2139950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pt-BR" altLang="pt-BR" sz="2800">
                <a:latin typeface="Times New Roman" charset="0"/>
              </a:rPr>
              <a:t>n = 4!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600200" y="2133600"/>
            <a:ext cx="1768475" cy="531813"/>
            <a:chOff x="1008" y="1344"/>
            <a:chExt cx="1114" cy="335"/>
          </a:xfrm>
        </p:grpSpPr>
        <p:sp>
          <p:nvSpPr>
            <p:cNvPr id="9255" name="Text Box 5"/>
            <p:cNvSpPr txBox="1">
              <a:spLocks noChangeArrowheads="1"/>
            </p:cNvSpPr>
            <p:nvPr/>
          </p:nvSpPr>
          <p:spPr bwMode="auto">
            <a:xfrm>
              <a:off x="1296" y="1348"/>
              <a:ext cx="82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= 4 . 3!</a:t>
              </a:r>
            </a:p>
          </p:txBody>
        </p:sp>
        <p:sp>
          <p:nvSpPr>
            <p:cNvPr id="9256" name="Rectangle 6"/>
            <p:cNvSpPr>
              <a:spLocks noChangeArrowheads="1"/>
            </p:cNvSpPr>
            <p:nvPr/>
          </p:nvSpPr>
          <p:spPr bwMode="auto">
            <a:xfrm>
              <a:off x="1008" y="1344"/>
              <a:ext cx="288" cy="336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743200" y="2168525"/>
            <a:ext cx="1751013" cy="854075"/>
            <a:chOff x="1728" y="1366"/>
            <a:chExt cx="1103" cy="538"/>
          </a:xfrm>
        </p:grpSpPr>
        <p:sp>
          <p:nvSpPr>
            <p:cNvPr id="9253" name="Text Box 8"/>
            <p:cNvSpPr txBox="1">
              <a:spLocks noChangeArrowheads="1"/>
            </p:cNvSpPr>
            <p:nvPr/>
          </p:nvSpPr>
          <p:spPr bwMode="auto">
            <a:xfrm>
              <a:off x="1728" y="1577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3! = 3 . 2!</a:t>
              </a:r>
            </a:p>
          </p:txBody>
        </p:sp>
        <p:sp>
          <p:nvSpPr>
            <p:cNvPr id="9254" name="Rectangle 9"/>
            <p:cNvSpPr>
              <a:spLocks noChangeArrowheads="1"/>
            </p:cNvSpPr>
            <p:nvPr/>
          </p:nvSpPr>
          <p:spPr bwMode="auto">
            <a:xfrm>
              <a:off x="1728" y="1366"/>
              <a:ext cx="288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3868738" y="2532063"/>
            <a:ext cx="1751012" cy="871537"/>
            <a:chOff x="2437" y="1595"/>
            <a:chExt cx="1103" cy="549"/>
          </a:xfrm>
        </p:grpSpPr>
        <p:sp>
          <p:nvSpPr>
            <p:cNvPr id="9251" name="Text Box 11"/>
            <p:cNvSpPr txBox="1">
              <a:spLocks noChangeArrowheads="1"/>
            </p:cNvSpPr>
            <p:nvPr/>
          </p:nvSpPr>
          <p:spPr bwMode="auto">
            <a:xfrm>
              <a:off x="2437" y="1817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2! = 2 . 1!</a:t>
              </a:r>
            </a:p>
          </p:txBody>
        </p:sp>
        <p:sp>
          <p:nvSpPr>
            <p:cNvPr id="9252" name="Rectangle 12"/>
            <p:cNvSpPr>
              <a:spLocks noChangeArrowheads="1"/>
            </p:cNvSpPr>
            <p:nvPr/>
          </p:nvSpPr>
          <p:spPr bwMode="auto">
            <a:xfrm>
              <a:off x="2448" y="1595"/>
              <a:ext cx="277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4994275" y="2913063"/>
            <a:ext cx="1751013" cy="889000"/>
            <a:chOff x="3146" y="1835"/>
            <a:chExt cx="1103" cy="560"/>
          </a:xfrm>
        </p:grpSpPr>
        <p:sp>
          <p:nvSpPr>
            <p:cNvPr id="9249" name="Text Box 14"/>
            <p:cNvSpPr txBox="1">
              <a:spLocks noChangeArrowheads="1"/>
            </p:cNvSpPr>
            <p:nvPr/>
          </p:nvSpPr>
          <p:spPr bwMode="auto">
            <a:xfrm>
              <a:off x="3146" y="2068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1! = 1 . 0!</a:t>
              </a:r>
            </a:p>
          </p:txBody>
        </p:sp>
        <p:sp>
          <p:nvSpPr>
            <p:cNvPr id="9250" name="Rectangle 15"/>
            <p:cNvSpPr>
              <a:spLocks noChangeArrowheads="1"/>
            </p:cNvSpPr>
            <p:nvPr/>
          </p:nvSpPr>
          <p:spPr bwMode="auto">
            <a:xfrm>
              <a:off x="3168" y="1835"/>
              <a:ext cx="277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6113463" y="2362200"/>
            <a:ext cx="1885950" cy="1827213"/>
            <a:chOff x="3851" y="1488"/>
            <a:chExt cx="1188" cy="1151"/>
          </a:xfrm>
        </p:grpSpPr>
        <p:sp>
          <p:nvSpPr>
            <p:cNvPr id="9245" name="Text Box 17"/>
            <p:cNvSpPr txBox="1">
              <a:spLocks noChangeArrowheads="1"/>
            </p:cNvSpPr>
            <p:nvPr/>
          </p:nvSpPr>
          <p:spPr bwMode="auto">
            <a:xfrm>
              <a:off x="3851" y="2289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0! = 1</a:t>
              </a:r>
            </a:p>
          </p:txBody>
        </p:sp>
        <p:sp>
          <p:nvSpPr>
            <p:cNvPr id="9246" name="Oval 18"/>
            <p:cNvSpPr>
              <a:spLocks noChangeArrowheads="1"/>
            </p:cNvSpPr>
            <p:nvPr/>
          </p:nvSpPr>
          <p:spPr bwMode="auto">
            <a:xfrm>
              <a:off x="4176" y="2256"/>
              <a:ext cx="384" cy="384"/>
            </a:xfrm>
            <a:prstGeom prst="ellips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92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72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pt-BR" altLang="pt-BR" sz="1800">
                  <a:solidFill>
                    <a:srgbClr val="FF0000"/>
                  </a:solidFill>
                  <a:latin typeface="Times New Roman" charset="0"/>
                </a:rPr>
                <a:t>Caso base</a:t>
              </a:r>
            </a:p>
          </p:txBody>
        </p:sp>
        <p:cxnSp>
          <p:nvCxnSpPr>
            <p:cNvPr id="9248" name="AutoShape 20"/>
            <p:cNvCxnSpPr>
              <a:cxnSpLocks noChangeShapeType="1"/>
              <a:stCxn id="9246" idx="7"/>
              <a:endCxn id="9247" idx="2"/>
            </p:cNvCxnSpPr>
            <p:nvPr/>
          </p:nvCxnSpPr>
          <p:spPr bwMode="auto">
            <a:xfrm flipV="1">
              <a:off x="4504" y="1718"/>
              <a:ext cx="177" cy="59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4970463" y="3276600"/>
            <a:ext cx="1751012" cy="1228725"/>
            <a:chOff x="3131" y="2064"/>
            <a:chExt cx="1103" cy="774"/>
          </a:xfrm>
        </p:grpSpPr>
        <p:sp>
          <p:nvSpPr>
            <p:cNvPr id="9242" name="Text Box 22"/>
            <p:cNvSpPr txBox="1">
              <a:spLocks noChangeArrowheads="1"/>
            </p:cNvSpPr>
            <p:nvPr/>
          </p:nvSpPr>
          <p:spPr bwMode="auto">
            <a:xfrm>
              <a:off x="3131" y="2511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1! = 1 . 1</a:t>
              </a:r>
            </a:p>
          </p:txBody>
        </p:sp>
        <p:sp>
          <p:nvSpPr>
            <p:cNvPr id="9243" name="Rectangle 23"/>
            <p:cNvSpPr>
              <a:spLocks noChangeArrowheads="1"/>
            </p:cNvSpPr>
            <p:nvPr/>
          </p:nvSpPr>
          <p:spPr bwMode="auto">
            <a:xfrm>
              <a:off x="3840" y="2064"/>
              <a:ext cx="288" cy="76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cxnSp>
          <p:nvCxnSpPr>
            <p:cNvPr id="9244" name="AutoShape 24"/>
            <p:cNvCxnSpPr>
              <a:cxnSpLocks noChangeShapeType="1"/>
              <a:stCxn id="9250" idx="2"/>
              <a:endCxn id="9240" idx="0"/>
            </p:cNvCxnSpPr>
            <p:nvPr/>
          </p:nvCxnSpPr>
          <p:spPr bwMode="auto">
            <a:xfrm>
              <a:off x="3307" y="2363"/>
              <a:ext cx="1" cy="1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3868738" y="3370263"/>
            <a:ext cx="1751012" cy="1557337"/>
            <a:chOff x="2437" y="2123"/>
            <a:chExt cx="1103" cy="981"/>
          </a:xfrm>
        </p:grpSpPr>
        <p:sp>
          <p:nvSpPr>
            <p:cNvPr id="9239" name="Text Box 26"/>
            <p:cNvSpPr txBox="1">
              <a:spLocks noChangeArrowheads="1"/>
            </p:cNvSpPr>
            <p:nvPr/>
          </p:nvSpPr>
          <p:spPr bwMode="auto">
            <a:xfrm>
              <a:off x="2437" y="2777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2! = 2 . 1</a:t>
              </a:r>
            </a:p>
          </p:txBody>
        </p:sp>
        <p:sp>
          <p:nvSpPr>
            <p:cNvPr id="9240" name="Rectangle 27"/>
            <p:cNvSpPr>
              <a:spLocks noChangeArrowheads="1"/>
            </p:cNvSpPr>
            <p:nvPr/>
          </p:nvSpPr>
          <p:spPr bwMode="auto">
            <a:xfrm>
              <a:off x="3168" y="2544"/>
              <a:ext cx="277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cxnSp>
          <p:nvCxnSpPr>
            <p:cNvPr id="9241" name="AutoShape 28"/>
            <p:cNvCxnSpPr>
              <a:cxnSpLocks noChangeShapeType="1"/>
              <a:stCxn id="9252" idx="2"/>
              <a:endCxn id="9237" idx="0"/>
            </p:cNvCxnSpPr>
            <p:nvPr/>
          </p:nvCxnSpPr>
          <p:spPr bwMode="auto">
            <a:xfrm>
              <a:off x="2587" y="2123"/>
              <a:ext cx="1" cy="66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2743200" y="3006725"/>
            <a:ext cx="1751013" cy="2325688"/>
            <a:chOff x="1728" y="1894"/>
            <a:chExt cx="1103" cy="1465"/>
          </a:xfrm>
        </p:grpSpPr>
        <p:sp>
          <p:nvSpPr>
            <p:cNvPr id="9236" name="Text Box 30"/>
            <p:cNvSpPr txBox="1">
              <a:spLocks noChangeArrowheads="1"/>
            </p:cNvSpPr>
            <p:nvPr/>
          </p:nvSpPr>
          <p:spPr bwMode="auto">
            <a:xfrm>
              <a:off x="1728" y="3032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3! = 3 . 2</a:t>
              </a:r>
            </a:p>
          </p:txBody>
        </p:sp>
        <p:sp>
          <p:nvSpPr>
            <p:cNvPr id="9237" name="Rectangle 31"/>
            <p:cNvSpPr>
              <a:spLocks noChangeArrowheads="1"/>
            </p:cNvSpPr>
            <p:nvPr/>
          </p:nvSpPr>
          <p:spPr bwMode="auto">
            <a:xfrm>
              <a:off x="2448" y="2784"/>
              <a:ext cx="277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cxnSp>
          <p:nvCxnSpPr>
            <p:cNvPr id="9238" name="AutoShape 32"/>
            <p:cNvCxnSpPr>
              <a:cxnSpLocks noChangeShapeType="1"/>
              <a:stCxn id="9254" idx="2"/>
              <a:endCxn id="9234" idx="0"/>
            </p:cNvCxnSpPr>
            <p:nvPr/>
          </p:nvCxnSpPr>
          <p:spPr bwMode="auto">
            <a:xfrm>
              <a:off x="1872" y="1894"/>
              <a:ext cx="1" cy="115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617663" y="2667000"/>
            <a:ext cx="1751012" cy="3065463"/>
            <a:chOff x="1019" y="1680"/>
            <a:chExt cx="1103" cy="1931"/>
          </a:xfrm>
        </p:grpSpPr>
        <p:sp>
          <p:nvSpPr>
            <p:cNvPr id="9233" name="Text Box 34"/>
            <p:cNvSpPr txBox="1">
              <a:spLocks noChangeArrowheads="1"/>
            </p:cNvSpPr>
            <p:nvPr/>
          </p:nvSpPr>
          <p:spPr bwMode="auto">
            <a:xfrm>
              <a:off x="1019" y="3284"/>
              <a:ext cx="11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4! = 4 . 6</a:t>
              </a:r>
            </a:p>
          </p:txBody>
        </p:sp>
        <p:sp>
          <p:nvSpPr>
            <p:cNvPr id="9234" name="Rectangle 35"/>
            <p:cNvSpPr>
              <a:spLocks noChangeArrowheads="1"/>
            </p:cNvSpPr>
            <p:nvPr/>
          </p:nvSpPr>
          <p:spPr bwMode="auto">
            <a:xfrm>
              <a:off x="1728" y="3050"/>
              <a:ext cx="288" cy="528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cxnSp>
          <p:nvCxnSpPr>
            <p:cNvPr id="9235" name="AutoShape 36"/>
            <p:cNvCxnSpPr>
              <a:cxnSpLocks noChangeShapeType="1"/>
              <a:stCxn id="9256" idx="2"/>
              <a:endCxn id="9232" idx="0"/>
            </p:cNvCxnSpPr>
            <p:nvPr/>
          </p:nvCxnSpPr>
          <p:spPr bwMode="auto">
            <a:xfrm>
              <a:off x="1152" y="1680"/>
              <a:ext cx="1" cy="15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990600" y="5181600"/>
            <a:ext cx="1217613" cy="976313"/>
            <a:chOff x="624" y="3264"/>
            <a:chExt cx="767" cy="615"/>
          </a:xfrm>
        </p:grpSpPr>
        <p:sp>
          <p:nvSpPr>
            <p:cNvPr id="9231" name="Text Box 38"/>
            <p:cNvSpPr txBox="1">
              <a:spLocks noChangeArrowheads="1"/>
            </p:cNvSpPr>
            <p:nvPr/>
          </p:nvSpPr>
          <p:spPr bwMode="auto">
            <a:xfrm>
              <a:off x="624" y="3552"/>
              <a:ext cx="76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>
                <a:spcBef>
                  <a:spcPts val="1750"/>
                </a:spcBef>
                <a:buClrTx/>
                <a:buFontTx/>
                <a:buNone/>
              </a:pPr>
              <a:r>
                <a:rPr lang="pt-BR" altLang="pt-BR" sz="2800">
                  <a:latin typeface="Times New Roman" charset="0"/>
                </a:rPr>
                <a:t>n = 24</a:t>
              </a:r>
            </a:p>
          </p:txBody>
        </p:sp>
        <p:sp>
          <p:nvSpPr>
            <p:cNvPr id="9232" name="Rectangle 39"/>
            <p:cNvSpPr>
              <a:spLocks noChangeArrowheads="1"/>
            </p:cNvSpPr>
            <p:nvPr/>
          </p:nvSpPr>
          <p:spPr bwMode="auto">
            <a:xfrm>
              <a:off x="1008" y="3264"/>
              <a:ext cx="288" cy="576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-76200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Chamada de Funções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62000" y="10668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>
                <a:latin typeface="Times New Roman" charset="0"/>
              </a:rPr>
              <a:t>Quando uma função é chamada, esta é inserida na pilha e executada. Por isso, chamar uma função é torna-se mais lento do que escrever o código diretamente.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73100" y="2668588"/>
            <a:ext cx="3124200" cy="4152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>
                <a:latin typeface="Courier New" pitchFamily="49" charset="0"/>
              </a:rPr>
              <a:t>Funcao1()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>
                <a:latin typeface="Courier New" pitchFamily="49" charset="0"/>
              </a:rPr>
              <a:t>Início</a:t>
            </a:r>
            <a:br>
              <a:rPr lang="pt-BR" altLang="pt-BR" sz="2400" b="1">
                <a:latin typeface="Courier New" pitchFamily="49" charset="0"/>
              </a:rPr>
            </a:br>
            <a:r>
              <a:rPr lang="pt-BR" altLang="pt-BR" sz="2400" b="1">
                <a:latin typeface="Courier New" pitchFamily="49" charset="0"/>
              </a:rPr>
              <a:t>  Funcao2();</a:t>
            </a:r>
            <a:br>
              <a:rPr lang="pt-BR" altLang="pt-BR" sz="2400" b="1">
                <a:latin typeface="Courier New" pitchFamily="49" charset="0"/>
              </a:rPr>
            </a:br>
            <a:r>
              <a:rPr lang="pt-BR" altLang="pt-BR" sz="2400" b="1">
                <a:latin typeface="Courier New" pitchFamily="49" charset="0"/>
              </a:rPr>
              <a:t>Fim;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pt-BR" altLang="pt-BR" sz="2000" b="1">
              <a:latin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Courier New" pitchFamily="49" charset="0"/>
              </a:rPr>
              <a:t>Programa Principal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>
                <a:latin typeface="Courier New" pitchFamily="49" charset="0"/>
              </a:rPr>
              <a:t>Início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pt-BR" altLang="pt-BR" sz="2400" b="1">
                <a:latin typeface="Courier New" pitchFamily="49" charset="0"/>
              </a:rPr>
              <a:t>  Funcao1();</a:t>
            </a:r>
            <a:br>
              <a:rPr lang="pt-BR" altLang="pt-BR" sz="2400" b="1">
                <a:latin typeface="Courier New" pitchFamily="49" charset="0"/>
              </a:rPr>
            </a:br>
            <a:r>
              <a:rPr lang="pt-BR" altLang="pt-BR" sz="2400" b="1">
                <a:latin typeface="Courier New" pitchFamily="49" charset="0"/>
              </a:rPr>
              <a:t>Fim.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962400" y="5116513"/>
            <a:ext cx="1600200" cy="53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400" b="1">
                <a:solidFill>
                  <a:srgbClr val="000000"/>
                </a:solidFill>
              </a:rPr>
              <a:t>Programa Principal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324600" y="3278188"/>
            <a:ext cx="2362200" cy="23622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>
                <a:solidFill>
                  <a:srgbClr val="000000"/>
                </a:solidFill>
              </a:rPr>
              <a:t>Programa Principal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962400" y="3735388"/>
            <a:ext cx="4570413" cy="1674812"/>
            <a:chOff x="2496" y="2353"/>
            <a:chExt cx="2879" cy="1055"/>
          </a:xfrm>
        </p:grpSpPr>
        <p:sp>
          <p:nvSpPr>
            <p:cNvPr id="10253" name="Rectangle 7"/>
            <p:cNvSpPr>
              <a:spLocks noChangeArrowheads="1"/>
            </p:cNvSpPr>
            <p:nvPr/>
          </p:nvSpPr>
          <p:spPr bwMode="auto">
            <a:xfrm>
              <a:off x="2496" y="2887"/>
              <a:ext cx="1008" cy="33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Funcao1</a:t>
              </a:r>
            </a:p>
          </p:txBody>
        </p:sp>
        <p:sp>
          <p:nvSpPr>
            <p:cNvPr id="10254" name="Rectangle 8"/>
            <p:cNvSpPr>
              <a:spLocks noChangeArrowheads="1"/>
            </p:cNvSpPr>
            <p:nvPr/>
          </p:nvSpPr>
          <p:spPr bwMode="auto">
            <a:xfrm>
              <a:off x="4080" y="2353"/>
              <a:ext cx="1296" cy="105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Funcao1 ( )</a:t>
              </a:r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3962400" y="3059113"/>
            <a:ext cx="4418013" cy="2122487"/>
            <a:chOff x="2496" y="1927"/>
            <a:chExt cx="2783" cy="1337"/>
          </a:xfrm>
        </p:grpSpPr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2496" y="2551"/>
              <a:ext cx="1008" cy="33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Funcao2</a:t>
              </a: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2496" y="1927"/>
              <a:ext cx="100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  <a:t>Topo: </a:t>
              </a:r>
              <a:b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</a:br>
              <a: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  <a:t>Função Atual</a:t>
              </a:r>
            </a:p>
          </p:txBody>
        </p:sp>
        <p:cxnSp>
          <p:nvCxnSpPr>
            <p:cNvPr id="10251" name="AutoShape 12"/>
            <p:cNvCxnSpPr>
              <a:cxnSpLocks noChangeShapeType="1"/>
              <a:stCxn id="10250" idx="3"/>
              <a:endCxn id="10249" idx="3"/>
            </p:cNvCxnSpPr>
            <p:nvPr/>
          </p:nvCxnSpPr>
          <p:spPr bwMode="auto">
            <a:xfrm>
              <a:off x="3504" y="2148"/>
              <a:ext cx="1" cy="57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52" name="Rectangle 13"/>
            <p:cNvSpPr>
              <a:spLocks noChangeArrowheads="1"/>
            </p:cNvSpPr>
            <p:nvPr/>
          </p:nvSpPr>
          <p:spPr bwMode="auto">
            <a:xfrm>
              <a:off x="4176" y="2641"/>
              <a:ext cx="1104" cy="624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Funcao2 ( )</a:t>
              </a:r>
              <a:br>
                <a:rPr lang="pt-BR" altLang="pt-BR" b="1">
                  <a:solidFill>
                    <a:srgbClr val="000000"/>
                  </a:solidFill>
                </a:rPr>
              </a:br>
              <a:r>
                <a:rPr lang="pt-BR" altLang="pt-BR" b="1">
                  <a:solidFill>
                    <a:srgbClr val="000000"/>
                  </a:solidFill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08100" y="-71438"/>
            <a:ext cx="7772400" cy="1138238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mtClean="0"/>
              <a:t>Funções Recursivas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530225" y="1295400"/>
            <a:ext cx="807720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8077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 algn="just">
              <a:spcBef>
                <a:spcPts val="1750"/>
              </a:spcBef>
              <a:buClrTx/>
              <a:buFontTx/>
              <a:buNone/>
            </a:pPr>
            <a:r>
              <a:rPr lang="pt-BR" altLang="pt-BR" sz="2800">
                <a:latin typeface="Times New Roman" charset="0"/>
              </a:rPr>
              <a:t>A cada chamada de uma função recursiva, ela é inserida na pilha e novas variáveis são alocadas.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3657600" cy="28622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5pPr>
            <a:lvl6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6pPr>
            <a:lvl7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7pPr>
            <a:lvl8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8pPr>
            <a:lvl9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Tahoma" pitchFamily="32" charset="0"/>
                <a:ea typeface="SimSun" charset="-122"/>
              </a:defRPr>
            </a:lvl9pPr>
          </a:lstStyle>
          <a:p>
            <a:pPr>
              <a:spcBef>
                <a:spcPts val="1250"/>
              </a:spcBef>
            </a:pPr>
            <a:r>
              <a:rPr lang="pt-BR" altLang="pt-BR" sz="2000" b="1">
                <a:latin typeface="Courier New" pitchFamily="49" charset="0"/>
                <a:cs typeface="Arial Unicode MS" charset="0"/>
              </a:rPr>
              <a:t>Inteiro Fat(inteiro n)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Courier New" pitchFamily="49" charset="0"/>
              </a:rPr>
              <a:t>Início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Courier New" pitchFamily="49" charset="0"/>
              </a:rPr>
              <a:t> Se (n == 0)</a:t>
            </a:r>
            <a:br>
              <a:rPr lang="pt-BR" altLang="pt-BR" sz="2000" b="1">
                <a:latin typeface="Courier New" pitchFamily="49" charset="0"/>
              </a:rPr>
            </a:b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Courier New" pitchFamily="49" charset="0"/>
              </a:rPr>
              <a:t>Retorna(1);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Courier New" pitchFamily="49" charset="0"/>
              </a:rPr>
              <a:t> Senão</a:t>
            </a:r>
            <a:br>
              <a:rPr lang="pt-BR" altLang="pt-BR" sz="2000" b="1">
                <a:latin typeface="Courier New" pitchFamily="49" charset="0"/>
              </a:rPr>
            </a:br>
            <a:r>
              <a:rPr lang="pt-BR" altLang="pt-BR" sz="2000" b="1">
                <a:latin typeface="Courier New" pitchFamily="49" charset="0"/>
              </a:rPr>
              <a:t>  Retorna(n*Fat(n-1));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Courier New" pitchFamily="49" charset="0"/>
              </a:rPr>
              <a:t>Fim;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341813" y="5181600"/>
            <a:ext cx="1600200" cy="5334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000000"/>
                </a:solidFill>
              </a:rPr>
              <a:t>Fat ( 3 )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477000" y="2819400"/>
            <a:ext cx="2362200" cy="30480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000000"/>
                </a:solidFill>
              </a:rPr>
              <a:t>Fat ( 3 )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4341813" y="3276600"/>
            <a:ext cx="4343400" cy="2360613"/>
            <a:chOff x="2735" y="2064"/>
            <a:chExt cx="2736" cy="1487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2735" y="2928"/>
              <a:ext cx="1008" cy="33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( 2 )</a:t>
              </a:r>
            </a:p>
          </p:txBody>
        </p:sp>
        <p:sp>
          <p:nvSpPr>
            <p:cNvPr id="11282" name="Rectangle 9"/>
            <p:cNvSpPr>
              <a:spLocks noChangeArrowheads="1"/>
            </p:cNvSpPr>
            <p:nvPr/>
          </p:nvSpPr>
          <p:spPr bwMode="auto">
            <a:xfrm>
              <a:off x="4176" y="2064"/>
              <a:ext cx="1296" cy="1488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( 2 )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4341813" y="3733800"/>
            <a:ext cx="4191000" cy="1674813"/>
            <a:chOff x="2735" y="2352"/>
            <a:chExt cx="2640" cy="1055"/>
          </a:xfrm>
        </p:grpSpPr>
        <p:sp>
          <p:nvSpPr>
            <p:cNvPr id="11279" name="Rectangle 11"/>
            <p:cNvSpPr>
              <a:spLocks noChangeArrowheads="1"/>
            </p:cNvSpPr>
            <p:nvPr/>
          </p:nvSpPr>
          <p:spPr bwMode="auto">
            <a:xfrm>
              <a:off x="2735" y="2592"/>
              <a:ext cx="1008" cy="33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( 1 )</a:t>
              </a:r>
            </a:p>
          </p:txBody>
        </p:sp>
        <p:sp>
          <p:nvSpPr>
            <p:cNvPr id="11280" name="Rectangle 12"/>
            <p:cNvSpPr>
              <a:spLocks noChangeArrowheads="1"/>
            </p:cNvSpPr>
            <p:nvPr/>
          </p:nvSpPr>
          <p:spPr bwMode="auto">
            <a:xfrm>
              <a:off x="4272" y="2352"/>
              <a:ext cx="1104" cy="105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( 1 )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343400" y="2590800"/>
            <a:ext cx="4038600" cy="2589213"/>
            <a:chOff x="2736" y="1632"/>
            <a:chExt cx="2544" cy="1631"/>
          </a:xfrm>
        </p:grpSpPr>
        <p:sp>
          <p:nvSpPr>
            <p:cNvPr id="11275" name="Rectangle 14"/>
            <p:cNvSpPr>
              <a:spLocks noChangeArrowheads="1"/>
            </p:cNvSpPr>
            <p:nvPr/>
          </p:nvSpPr>
          <p:spPr bwMode="auto">
            <a:xfrm>
              <a:off x="2736" y="2256"/>
              <a:ext cx="1008" cy="336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( 0 )</a:t>
              </a:r>
            </a:p>
          </p:txBody>
        </p: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2736" y="1632"/>
              <a:ext cx="100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5pPr>
              <a:lvl6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6pPr>
              <a:lvl7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7pPr>
              <a:lvl8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8pPr>
              <a:lvl9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ahoma" pitchFamily="32" charset="0"/>
                  <a:ea typeface="SimSun" charset="-122"/>
                </a:defRPr>
              </a:lvl9pPr>
            </a:lstStyle>
            <a:p>
              <a:pPr algn="r"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  <a:t>Topo: </a:t>
              </a:r>
              <a:b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</a:br>
              <a:r>
                <a:rPr lang="pt-BR" altLang="pt-BR" sz="2000">
                  <a:solidFill>
                    <a:srgbClr val="FF0000"/>
                  </a:solidFill>
                  <a:latin typeface="Times New Roman" charset="0"/>
                </a:rPr>
                <a:t>Função atual</a:t>
              </a:r>
            </a:p>
          </p:txBody>
        </p:sp>
        <p:cxnSp>
          <p:nvCxnSpPr>
            <p:cNvPr id="11277" name="AutoShape 16"/>
            <p:cNvCxnSpPr>
              <a:cxnSpLocks noChangeShapeType="1"/>
              <a:stCxn id="11276" idx="3"/>
              <a:endCxn id="11275" idx="3"/>
            </p:cNvCxnSpPr>
            <p:nvPr/>
          </p:nvCxnSpPr>
          <p:spPr bwMode="auto">
            <a:xfrm>
              <a:off x="3744" y="1853"/>
              <a:ext cx="2" cy="57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78" name="Rectangle 17"/>
            <p:cNvSpPr>
              <a:spLocks noChangeArrowheads="1"/>
            </p:cNvSpPr>
            <p:nvPr/>
          </p:nvSpPr>
          <p:spPr bwMode="auto">
            <a:xfrm>
              <a:off x="4369" y="2640"/>
              <a:ext cx="912" cy="624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b="1">
                  <a:solidFill>
                    <a:srgbClr val="000000"/>
                  </a:solidFill>
                </a:rPr>
                <a:t>Fat ( 0 )</a:t>
              </a:r>
              <a:br>
                <a:rPr lang="pt-BR" altLang="pt-BR" b="1">
                  <a:solidFill>
                    <a:srgbClr val="000000"/>
                  </a:solidFill>
                </a:rPr>
              </a:br>
              <a:r>
                <a:rPr lang="pt-BR" altLang="pt-BR" b="1">
                  <a:solidFill>
                    <a:srgbClr val="000000"/>
                  </a:solidFill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SimSun"/>
        <a:cs typeface=""/>
      </a:majorFont>
      <a:minorFont>
        <a:latin typeface="Tahoma"/>
        <a:ea typeface="SimSun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SimSun" charset="-122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SimSun"/>
        <a:cs typeface=""/>
      </a:majorFont>
      <a:minorFont>
        <a:latin typeface="Tahoma"/>
        <a:ea typeface="SimSun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SimSun" charset="-122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1823</Words>
  <Application>Microsoft Office PowerPoint</Application>
  <PresentationFormat>Apresentação na tela (4:3)</PresentationFormat>
  <Paragraphs>345</Paragraphs>
  <Slides>32</Slides>
  <Notes>31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32</vt:i4>
      </vt:variant>
    </vt:vector>
  </HeadingPairs>
  <TitlesOfParts>
    <vt:vector size="42" baseType="lpstr">
      <vt:lpstr>Arial Unicode MS</vt:lpstr>
      <vt:lpstr>SimSun</vt:lpstr>
      <vt:lpstr>Arial</vt:lpstr>
      <vt:lpstr>Courier New</vt:lpstr>
      <vt:lpstr>Tahoma</vt:lpstr>
      <vt:lpstr>Times New Roman</vt:lpstr>
      <vt:lpstr>Verdana</vt:lpstr>
      <vt:lpstr>Wingdings</vt:lpstr>
      <vt:lpstr>Estrutura padrão</vt:lpstr>
      <vt:lpstr>1_Estrutura padrão</vt:lpstr>
      <vt:lpstr>ESTRUTURAS DE DADOS I Recursividade</vt:lpstr>
      <vt:lpstr>Recursividade</vt:lpstr>
      <vt:lpstr>Recursividade</vt:lpstr>
      <vt:lpstr>Recursividade</vt:lpstr>
      <vt:lpstr>Recursividade</vt:lpstr>
      <vt:lpstr>Recursividade</vt:lpstr>
      <vt:lpstr>Recursividade</vt:lpstr>
      <vt:lpstr>Chamada de Funções</vt:lpstr>
      <vt:lpstr>Funções Recursivas</vt:lpstr>
      <vt:lpstr>Recursividade</vt:lpstr>
      <vt:lpstr>Recursividade</vt:lpstr>
      <vt:lpstr>Tipos de Recursão</vt:lpstr>
      <vt:lpstr>Recursividade</vt:lpstr>
      <vt:lpstr>Recursividade</vt:lpstr>
      <vt:lpstr>Recursividade</vt:lpstr>
      <vt:lpstr>Vantagens da Recursão</vt:lpstr>
      <vt:lpstr>Desvantagens da Recursão</vt:lpstr>
      <vt:lpstr>Recursividade Direta</vt:lpstr>
      <vt:lpstr>Recursividade Direta</vt:lpstr>
      <vt:lpstr>Recursividade Direta</vt:lpstr>
      <vt:lpstr>Recursividade Direta</vt:lpstr>
      <vt:lpstr>Recursividade Direta</vt:lpstr>
      <vt:lpstr>Recursividade Direta</vt:lpstr>
      <vt:lpstr>Recursividade Direta</vt:lpstr>
      <vt:lpstr>Recursividade Indireta</vt:lpstr>
      <vt:lpstr>Recursividade Indireta</vt:lpstr>
      <vt:lpstr>Recursividade Indireta</vt:lpstr>
      <vt:lpstr>Recursividade</vt:lpstr>
      <vt:lpstr>Recursividade</vt:lpstr>
      <vt:lpstr>Função: int Fibonacci(int x)</vt:lpstr>
      <vt:lpstr>Concluindo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em Java Algoritmos e Estruturas de Dados - IF096 Cin - UFPE</dc:title>
  <dc:creator>leandro</dc:creator>
  <cp:lastModifiedBy>Aluno</cp:lastModifiedBy>
  <cp:revision>303</cp:revision>
  <cp:lastPrinted>1601-01-01T00:00:00Z</cp:lastPrinted>
  <dcterms:created xsi:type="dcterms:W3CDTF">1996-09-30T18:28:10Z</dcterms:created>
  <dcterms:modified xsi:type="dcterms:W3CDTF">2023-04-13T11:53:08Z</dcterms:modified>
</cp:coreProperties>
</file>