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7" autoAdjust="0"/>
    <p:restoredTop sz="94625" autoAdjust="0"/>
  </p:normalViewPr>
  <p:slideViewPr>
    <p:cSldViewPr snapToGrid="0">
      <p:cViewPr varScale="1">
        <p:scale>
          <a:sx n="103" d="100"/>
          <a:sy n="103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0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7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759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8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4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2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87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5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4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9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4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6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5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A70F276-1833-4A75-9C1D-A56E2295A68D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0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37DB1D-D221-9766-1106-7D982B710C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</a:blip>
          <a:srcRect l="9091" t="31818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B0662F-80BE-BE2A-26CE-BA730DC61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891" y="1928646"/>
            <a:ext cx="9144000" cy="2135354"/>
          </a:xfrm>
        </p:spPr>
        <p:txBody>
          <a:bodyPr>
            <a:normAutofit fontScale="90000"/>
          </a:bodyPr>
          <a:lstStyle/>
          <a:p>
            <a:r>
              <a:rPr lang="pt-BR" sz="6000" dirty="0">
                <a:latin typeface="Segoe Print" panose="02000600000000000000" pitchFamily="2" charset="0"/>
              </a:rPr>
              <a:t>Apresentação Pessoal</a:t>
            </a:r>
            <a:br>
              <a:rPr lang="pt-BR" sz="6000" dirty="0">
                <a:latin typeface="Segoe Print" panose="02000600000000000000" pitchFamily="2" charset="0"/>
              </a:rPr>
            </a:br>
            <a:br>
              <a:rPr lang="pt-BR" sz="6000" dirty="0">
                <a:latin typeface="Segoe Print" panose="02000600000000000000" pitchFamily="2" charset="0"/>
              </a:rPr>
            </a:br>
            <a:r>
              <a:rPr lang="pt-BR" sz="3300" dirty="0">
                <a:latin typeface="Segoe Print" panose="02000600000000000000" pitchFamily="2" charset="0"/>
              </a:rPr>
              <a:t>Leandro Ramos</a:t>
            </a:r>
            <a:br>
              <a:rPr lang="pt-BR" sz="6000" dirty="0">
                <a:latin typeface="Segoe Print" panose="02000600000000000000" pitchFamily="2" charset="0"/>
              </a:rPr>
            </a:br>
            <a:endParaRPr lang="pt-BR" sz="6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6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omem de terno e gravata sorrindo&#10;&#10;Descrição gerada automaticamente">
            <a:extLst>
              <a:ext uri="{FF2B5EF4-FFF2-40B4-BE49-F238E27FC236}">
                <a16:creationId xmlns:a16="http://schemas.microsoft.com/office/drawing/2014/main" id="{75298504-8E06-5B57-D75A-F9C1FC31A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7" y="1930400"/>
            <a:ext cx="2998179" cy="3504786"/>
          </a:xfrm>
          <a:prstGeom prst="flowChartConnector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C99F75-A3D8-3C04-BB1E-1F3F99DA76F8}"/>
              </a:ext>
            </a:extLst>
          </p:cNvPr>
          <p:cNvSpPr txBox="1"/>
          <p:nvPr/>
        </p:nvSpPr>
        <p:spPr>
          <a:xfrm>
            <a:off x="4325256" y="2890390"/>
            <a:ext cx="72426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Segoe Print" panose="02000600000000000000" pitchFamily="2" charset="0"/>
              </a:rPr>
              <a:t>Me chamo </a:t>
            </a:r>
            <a:r>
              <a:rPr lang="pt-BR" sz="4000" dirty="0">
                <a:latin typeface="Segoe Print" panose="02000600000000000000" pitchFamily="2" charset="0"/>
              </a:rPr>
              <a:t>Leandro,</a:t>
            </a:r>
            <a:endParaRPr lang="pt-BR" sz="2200" dirty="0">
              <a:latin typeface="Segoe Print" panose="02000600000000000000" pitchFamily="2" charset="0"/>
            </a:endParaRPr>
          </a:p>
          <a:p>
            <a:r>
              <a:rPr lang="pt-BR" sz="2200" dirty="0">
                <a:latin typeface="Segoe Print" panose="02000600000000000000" pitchFamily="2" charset="0"/>
              </a:rPr>
              <a:t>tenho 27 anos e nasci em São José dos Campos.</a:t>
            </a:r>
            <a:br>
              <a:rPr lang="pt-BR" sz="2200" dirty="0">
                <a:latin typeface="Segoe Print" panose="02000600000000000000" pitchFamily="2" charset="0"/>
              </a:rPr>
            </a:br>
            <a:r>
              <a:rPr lang="pt-BR" sz="2200" dirty="0">
                <a:latin typeface="Segoe Print" panose="02000600000000000000" pitchFamily="2" charset="0"/>
              </a:rPr>
              <a:t>Sou católico, casado, futebolista, </a:t>
            </a:r>
          </a:p>
          <a:p>
            <a:r>
              <a:rPr lang="pt-BR" sz="2200" dirty="0">
                <a:latin typeface="Segoe Print" panose="02000600000000000000" pitchFamily="2" charset="0"/>
              </a:rPr>
              <a:t>gosto de assistir filmes e de uma boa conversa. </a:t>
            </a:r>
          </a:p>
          <a:p>
            <a:r>
              <a:rPr lang="pt-BR" sz="2200" dirty="0">
                <a:latin typeface="Segoe Print" panose="02000600000000000000" pitchFamily="2" charset="0"/>
              </a:rPr>
              <a:t>Extrovertido, carismático e paciente.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2D270BB-9FDA-CDF1-AC77-8E6DC0854DE8}"/>
              </a:ext>
            </a:extLst>
          </p:cNvPr>
          <p:cNvSpPr txBox="1"/>
          <p:nvPr/>
        </p:nvSpPr>
        <p:spPr>
          <a:xfrm>
            <a:off x="3839028" y="259455"/>
            <a:ext cx="46810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dirty="0">
                <a:latin typeface="Segoe Print" panose="02000600000000000000" pitchFamily="2" charset="0"/>
              </a:rPr>
              <a:t>Quem sou eu?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87B0427-717E-394C-13BA-C8E118B70D72}"/>
              </a:ext>
            </a:extLst>
          </p:cNvPr>
          <p:cNvSpPr/>
          <p:nvPr/>
        </p:nvSpPr>
        <p:spPr>
          <a:xfrm>
            <a:off x="3839028" y="2733606"/>
            <a:ext cx="8215086" cy="2375672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92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EA2E621-6544-47AA-94D1-BA6F3B1B9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14" y="2131898"/>
            <a:ext cx="1714500" cy="100554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A82AF7-8625-18CD-9C3D-5BE60BCB8ECF}"/>
              </a:ext>
            </a:extLst>
          </p:cNvPr>
          <p:cNvSpPr txBox="1"/>
          <p:nvPr/>
        </p:nvSpPr>
        <p:spPr>
          <a:xfrm>
            <a:off x="4085748" y="368505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Segoe Print" panose="02000600000000000000" pitchFamily="2" charset="0"/>
              </a:rPr>
              <a:t>Hobbies ...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3C2D84-901D-4E12-9513-771EBD25AF2F}"/>
              </a:ext>
            </a:extLst>
          </p:cNvPr>
          <p:cNvSpPr txBox="1"/>
          <p:nvPr/>
        </p:nvSpPr>
        <p:spPr>
          <a:xfrm>
            <a:off x="5721764" y="3506030"/>
            <a:ext cx="4012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Segoe Print" panose="02000600000000000000" pitchFamily="2" charset="0"/>
              </a:rPr>
              <a:t>Futebol</a:t>
            </a:r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719D83-6F0F-4396-B0FC-5FC5680D460C}"/>
              </a:ext>
            </a:extLst>
          </p:cNvPr>
          <p:cNvSpPr txBox="1"/>
          <p:nvPr/>
        </p:nvSpPr>
        <p:spPr>
          <a:xfrm>
            <a:off x="1940766" y="2357670"/>
            <a:ext cx="13933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Segoe Print" panose="02000600000000000000" pitchFamily="2" charset="0"/>
              </a:rPr>
              <a:t>Filmes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1FB3A0-CE3C-4303-A2BC-C39084B6908C}"/>
              </a:ext>
            </a:extLst>
          </p:cNvPr>
          <p:cNvSpPr txBox="1"/>
          <p:nvPr/>
        </p:nvSpPr>
        <p:spPr>
          <a:xfrm>
            <a:off x="1219598" y="5022682"/>
            <a:ext cx="3453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Segoe Print" panose="02000600000000000000" pitchFamily="2" charset="0"/>
              </a:rPr>
              <a:t>Batalha de Rima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3F1FDD7-7053-4158-83C7-EAC6CC9CC5D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50" y="3234922"/>
            <a:ext cx="976507" cy="93335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37C7045-068A-42DA-B2E1-FCF80C0DE65F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54444" y1="20125" x2="54778" y2="20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985" y="4331136"/>
            <a:ext cx="3371558" cy="226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Gráfico de funil&#10;&#10;Descrição gerada automaticamente">
            <a:extLst>
              <a:ext uri="{FF2B5EF4-FFF2-40B4-BE49-F238E27FC236}">
                <a16:creationId xmlns:a16="http://schemas.microsoft.com/office/drawing/2014/main" id="{530526F2-DE41-43F6-1C30-9D8B55EF2EF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286034"/>
            <a:ext cx="2339561" cy="179671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5523D72-BE9D-C30E-4A49-C94528E33DE4}"/>
              </a:ext>
            </a:extLst>
          </p:cNvPr>
          <p:cNvSpPr txBox="1"/>
          <p:nvPr/>
        </p:nvSpPr>
        <p:spPr>
          <a:xfrm>
            <a:off x="3406913" y="2676563"/>
            <a:ext cx="2085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Gabriola" panose="04040605051002020D02" pitchFamily="82" charset="0"/>
                <a:cs typeface="Aharoni" panose="02010803020104030203" pitchFamily="2" charset="-79"/>
              </a:rPr>
              <a:t>Refúgio </a:t>
            </a:r>
          </a:p>
          <a:p>
            <a:r>
              <a:rPr lang="pt-BR" sz="3000" dirty="0">
                <a:latin typeface="Gabriola" panose="04040605051002020D02" pitchFamily="82" charset="0"/>
                <a:cs typeface="Aharoni" panose="02010803020104030203" pitchFamily="2" charset="-79"/>
              </a:rPr>
              <a:t>       Restaurante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9CF335A4-2963-8E2C-C78B-0CDF43CED8B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52" y="2067199"/>
            <a:ext cx="1527919" cy="1625027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40944F2-2EB7-7B36-32FD-6610886BBD3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095" y="2372283"/>
            <a:ext cx="1359627" cy="13199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23FC51-D9A8-9CDC-3FC9-391CC0BDB6C5}"/>
              </a:ext>
            </a:extLst>
          </p:cNvPr>
          <p:cNvSpPr txBox="1"/>
          <p:nvPr/>
        </p:nvSpPr>
        <p:spPr>
          <a:xfrm>
            <a:off x="2825713" y="375150"/>
            <a:ext cx="6540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Segoe Print" panose="02000600000000000000" pitchFamily="2" charset="0"/>
              </a:rPr>
              <a:t>Desempenho Profissional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0A1F2D4-5077-8C11-CC0F-B8F3B1F7CBDF}"/>
              </a:ext>
            </a:extLst>
          </p:cNvPr>
          <p:cNvCxnSpPr/>
          <p:nvPr/>
        </p:nvCxnSpPr>
        <p:spPr>
          <a:xfrm>
            <a:off x="2365829" y="3184393"/>
            <a:ext cx="9289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168DA30-FEA8-18EC-ECAF-0F71CEAD23BC}"/>
              </a:ext>
            </a:extLst>
          </p:cNvPr>
          <p:cNvCxnSpPr/>
          <p:nvPr/>
        </p:nvCxnSpPr>
        <p:spPr>
          <a:xfrm>
            <a:off x="5435599" y="3184393"/>
            <a:ext cx="9289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18B454-8A8F-91CC-E98E-F6A58B81BA96}"/>
              </a:ext>
            </a:extLst>
          </p:cNvPr>
          <p:cNvCxnSpPr/>
          <p:nvPr/>
        </p:nvCxnSpPr>
        <p:spPr>
          <a:xfrm>
            <a:off x="8901829" y="3184393"/>
            <a:ext cx="9289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43D8F8A-590B-4C34-A7C4-B4554BE865E7}"/>
              </a:ext>
            </a:extLst>
          </p:cNvPr>
          <p:cNvSpPr txBox="1"/>
          <p:nvPr/>
        </p:nvSpPr>
        <p:spPr>
          <a:xfrm>
            <a:off x="3732245" y="345232"/>
            <a:ext cx="34323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dirty="0">
                <a:latin typeface="Segoe Print" panose="02000600000000000000" pitchFamily="2" charset="0"/>
              </a:rPr>
              <a:t>Motivação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3BB267-8794-43AB-B2EC-EA9138C2DE2C}"/>
              </a:ext>
            </a:extLst>
          </p:cNvPr>
          <p:cNvSpPr txBox="1"/>
          <p:nvPr/>
        </p:nvSpPr>
        <p:spPr>
          <a:xfrm>
            <a:off x="1219389" y="1542771"/>
            <a:ext cx="5445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Segoe Print" panose="02000600000000000000" pitchFamily="2" charset="0"/>
              </a:rPr>
              <a:t>Deus: </a:t>
            </a:r>
            <a:r>
              <a:rPr lang="pt-BR" dirty="0">
                <a:latin typeface="Segoe Print" panose="02000600000000000000" pitchFamily="2" charset="0"/>
              </a:rPr>
              <a:t>Amar a Deus sobre todas as coisas,</a:t>
            </a:r>
          </a:p>
          <a:p>
            <a:r>
              <a:rPr lang="pt-BR" dirty="0">
                <a:latin typeface="Segoe Print" panose="02000600000000000000" pitchFamily="2" charset="0"/>
              </a:rPr>
              <a:t> sobre tudo e sobre todos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DE0A19-155A-4BD3-8859-F8644783F1F7}"/>
              </a:ext>
            </a:extLst>
          </p:cNvPr>
          <p:cNvSpPr txBox="1"/>
          <p:nvPr/>
        </p:nvSpPr>
        <p:spPr>
          <a:xfrm>
            <a:off x="1219389" y="2707924"/>
            <a:ext cx="5120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Segoe Print" panose="02000600000000000000" pitchFamily="2" charset="0"/>
              </a:rPr>
              <a:t>Família: </a:t>
            </a:r>
            <a:r>
              <a:rPr lang="pt-BR" dirty="0">
                <a:latin typeface="Segoe Print" panose="02000600000000000000" pitchFamily="2" charset="0"/>
              </a:rPr>
              <a:t>Amar a minha esposa como</a:t>
            </a:r>
          </a:p>
          <a:p>
            <a:r>
              <a:rPr lang="pt-BR" dirty="0">
                <a:latin typeface="Segoe Print" panose="02000600000000000000" pitchFamily="2" charset="0"/>
              </a:rPr>
              <a:t> Cristo amou a Igreja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87A577-DE39-4229-A748-8A8B9E8281E3}"/>
              </a:ext>
            </a:extLst>
          </p:cNvPr>
          <p:cNvSpPr txBox="1"/>
          <p:nvPr/>
        </p:nvSpPr>
        <p:spPr>
          <a:xfrm>
            <a:off x="1219389" y="3873077"/>
            <a:ext cx="5315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Segoe Print" panose="02000600000000000000" pitchFamily="2" charset="0"/>
              </a:rPr>
              <a:t>Missão: </a:t>
            </a:r>
            <a:r>
              <a:rPr lang="pt-BR" dirty="0">
                <a:latin typeface="Segoe Print" panose="02000600000000000000" pitchFamily="2" charset="0"/>
              </a:rPr>
              <a:t>Corresponder o meu chamado </a:t>
            </a:r>
          </a:p>
          <a:p>
            <a:r>
              <a:rPr lang="pt-BR" dirty="0">
                <a:latin typeface="Segoe Print" panose="02000600000000000000" pitchFamily="2" charset="0"/>
              </a:rPr>
              <a:t>que Deus colocou sobre mim.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87741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137</TotalTime>
  <Words>103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Aharoni</vt:lpstr>
      <vt:lpstr>Arial</vt:lpstr>
      <vt:lpstr>Corbel</vt:lpstr>
      <vt:lpstr>Gabriola</vt:lpstr>
      <vt:lpstr>Segoe Print</vt:lpstr>
      <vt:lpstr>Profundidade</vt:lpstr>
      <vt:lpstr>Apresentação Pessoal  Leandro Ramos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Pessoal  Leandro Ramos </dc:title>
  <dc:creator>liliani cristina</dc:creator>
  <cp:lastModifiedBy>Fatec</cp:lastModifiedBy>
  <cp:revision>4</cp:revision>
  <dcterms:created xsi:type="dcterms:W3CDTF">2023-06-20T12:43:20Z</dcterms:created>
  <dcterms:modified xsi:type="dcterms:W3CDTF">2023-08-18T01:18:26Z</dcterms:modified>
</cp:coreProperties>
</file>