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29E9-3137-4C0F-BD12-461BC042ED0B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7CC2-3CC7-4019-B5A6-241C1AADF9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553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29E9-3137-4C0F-BD12-461BC042ED0B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7CC2-3CC7-4019-B5A6-241C1AADF9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276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29E9-3137-4C0F-BD12-461BC042ED0B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7CC2-3CC7-4019-B5A6-241C1AADF9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946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29E9-3137-4C0F-BD12-461BC042ED0B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7CC2-3CC7-4019-B5A6-241C1AADF90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988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29E9-3137-4C0F-BD12-461BC042ED0B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7CC2-3CC7-4019-B5A6-241C1AADF9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526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29E9-3137-4C0F-BD12-461BC042ED0B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7CC2-3CC7-4019-B5A6-241C1AADF9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645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29E9-3137-4C0F-BD12-461BC042ED0B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7CC2-3CC7-4019-B5A6-241C1AADF9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426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29E9-3137-4C0F-BD12-461BC042ED0B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7CC2-3CC7-4019-B5A6-241C1AADF9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955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29E9-3137-4C0F-BD12-461BC042ED0B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7CC2-3CC7-4019-B5A6-241C1AADF9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03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29E9-3137-4C0F-BD12-461BC042ED0B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7CC2-3CC7-4019-B5A6-241C1AADF9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24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29E9-3137-4C0F-BD12-461BC042ED0B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7CC2-3CC7-4019-B5A6-241C1AADF9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47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29E9-3137-4C0F-BD12-461BC042ED0B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7CC2-3CC7-4019-B5A6-241C1AADF9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03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29E9-3137-4C0F-BD12-461BC042ED0B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7CC2-3CC7-4019-B5A6-241C1AADF9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73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29E9-3137-4C0F-BD12-461BC042ED0B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7CC2-3CC7-4019-B5A6-241C1AADF9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748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29E9-3137-4C0F-BD12-461BC042ED0B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7CC2-3CC7-4019-B5A6-241C1AADF9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20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29E9-3137-4C0F-BD12-461BC042ED0B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7CC2-3CC7-4019-B5A6-241C1AADF9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62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29E9-3137-4C0F-BD12-461BC042ED0B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7CC2-3CC7-4019-B5A6-241C1AADF9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74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F2D29E9-3137-4C0F-BD12-461BC042ED0B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6AA7CC2-3CC7-4019-B5A6-241C1AADF9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862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1D56A-0F88-4F9A-925C-3E415B1EE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3883"/>
            <a:ext cx="8991600" cy="1645920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tx1">
                    <a:lumMod val="95000"/>
                  </a:schemeClr>
                </a:solidFill>
                <a:latin typeface="Candara" panose="020E0502030303020204" pitchFamily="34" charset="0"/>
              </a:rPr>
              <a:t>Quem sou eu?</a:t>
            </a:r>
            <a:br>
              <a:rPr lang="pt-BR" dirty="0">
                <a:solidFill>
                  <a:schemeClr val="tx1">
                    <a:lumMod val="95000"/>
                  </a:schemeClr>
                </a:solidFill>
                <a:latin typeface="Candara" panose="020E0502030303020204" pitchFamily="34" charset="0"/>
              </a:rPr>
            </a:br>
            <a:endParaRPr lang="pt-BR" dirty="0">
              <a:solidFill>
                <a:schemeClr val="tx1">
                  <a:lumMod val="9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E9180C-9706-4ABE-A39D-43069A72F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18944" y="1646843"/>
            <a:ext cx="6801612" cy="1239894"/>
          </a:xfrm>
        </p:spPr>
        <p:txBody>
          <a:bodyPr>
            <a:normAutofit/>
          </a:bodyPr>
          <a:lstStyle/>
          <a:p>
            <a:r>
              <a:rPr lang="pt-BR" sz="3000" dirty="0">
                <a:solidFill>
                  <a:schemeClr val="tx1">
                    <a:lumMod val="95000"/>
                  </a:schemeClr>
                </a:solidFill>
                <a:latin typeface="Candara" panose="020E0502030303020204" pitchFamily="34" charset="0"/>
              </a:rPr>
              <a:t>Apresentação Pessoal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5AF6B31-1646-4C30-B422-BFC1FE472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94" y="3855714"/>
            <a:ext cx="3048006" cy="300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19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6A225-1004-494A-8934-73FE7218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302" y="734613"/>
            <a:ext cx="10353762" cy="970450"/>
          </a:xfrm>
        </p:spPr>
        <p:txBody>
          <a:bodyPr/>
          <a:lstStyle/>
          <a:p>
            <a:pPr algn="l"/>
            <a:r>
              <a:rPr lang="pt-BR" sz="3000" dirty="0"/>
              <a:t>Me chamo </a:t>
            </a:r>
            <a:r>
              <a:rPr lang="pt-BR" dirty="0"/>
              <a:t>Leandro,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55CD6E-75C0-4435-8BCF-CCBD363BA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9766" y="1837312"/>
            <a:ext cx="5789008" cy="4058751"/>
          </a:xfrm>
        </p:spPr>
        <p:txBody>
          <a:bodyPr/>
          <a:lstStyle/>
          <a:p>
            <a:r>
              <a:rPr lang="pt-BR" dirty="0">
                <a:latin typeface="Segoe Print" panose="02000600000000000000" pitchFamily="2" charset="0"/>
              </a:rPr>
              <a:t>tenho 27 anos, nasci em São José dos Campos, sou católico, casado...</a:t>
            </a:r>
          </a:p>
          <a:p>
            <a:pPr marL="3690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C1D08D7-4DBD-4F80-B19A-66319BBBF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52" y="1705063"/>
            <a:ext cx="2188128" cy="277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9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D301B-F3B0-43A9-873B-7C5A5947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sz="3000" dirty="0"/>
              <a:t>Tenho como </a:t>
            </a:r>
            <a:r>
              <a:rPr lang="pt-BR" dirty="0"/>
              <a:t>Sonhos,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91F9D3-67A8-492B-B386-317233F74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849" y="1500231"/>
            <a:ext cx="6560795" cy="1288985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pt-BR" dirty="0"/>
              <a:t>amar a Deus sobre todas as coisas, servir e amar minha esposa, levar o evangelho a todos, além de ter muitos filhos e ter a capacidade de criá-los em uma vida Cristã. Sonhava em ser jogador de futebol, hoje sonho em ter um bigode igual ao do meu avô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EB6AFBA-5706-4C7B-A51E-C78BCE669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553125"/>
            <a:ext cx="3548543" cy="192876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90962FB-0D52-4D61-8C7F-84749A6B0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4" y="3322040"/>
            <a:ext cx="5184396" cy="164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6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F348A-4819-4B71-AFFF-9FCD8AA7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latin typeface="Segoe Print" panose="02000600000000000000" pitchFamily="2" charset="0"/>
              </a:rPr>
              <a:t>Desempenho Profissional</a:t>
            </a:r>
            <a:br>
              <a:rPr lang="pt-BR" dirty="0">
                <a:latin typeface="Segoe Print" panose="02000600000000000000" pitchFamily="2" charset="0"/>
              </a:rPr>
            </a:br>
            <a:endParaRPr lang="pt-BR" dirty="0"/>
          </a:p>
        </p:txBody>
      </p:sp>
      <p:pic>
        <p:nvPicPr>
          <p:cNvPr id="4" name="Imagem 3" descr="Uma imagem contendo Gráfico de funil&#10;&#10;Descrição gerada automaticamente">
            <a:extLst>
              <a:ext uri="{FF2B5EF4-FFF2-40B4-BE49-F238E27FC236}">
                <a16:creationId xmlns:a16="http://schemas.microsoft.com/office/drawing/2014/main" id="{65307618-80F3-4DA0-983C-9DD23739805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73" y="2288756"/>
            <a:ext cx="1794896" cy="1406192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25F6A94-6AAA-469C-A645-410C3A1349B2}"/>
              </a:ext>
            </a:extLst>
          </p:cNvPr>
          <p:cNvCxnSpPr>
            <a:cxnSpLocks/>
          </p:cNvCxnSpPr>
          <p:nvPr/>
        </p:nvCxnSpPr>
        <p:spPr>
          <a:xfrm>
            <a:off x="1821929" y="3017019"/>
            <a:ext cx="60387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889861E8-F233-467E-BCC5-1B99F8AAC01A}"/>
              </a:ext>
            </a:extLst>
          </p:cNvPr>
          <p:cNvSpPr txBox="1"/>
          <p:nvPr/>
        </p:nvSpPr>
        <p:spPr>
          <a:xfrm>
            <a:off x="2547932" y="2458550"/>
            <a:ext cx="20858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latin typeface="Gabriola" panose="04040605051002020D02" pitchFamily="82" charset="0"/>
                <a:cs typeface="Aharoni" panose="02010803020104030203" pitchFamily="2" charset="-79"/>
              </a:rPr>
              <a:t>Refúgio </a:t>
            </a:r>
          </a:p>
          <a:p>
            <a:r>
              <a:rPr lang="pt-BR" sz="3000" dirty="0">
                <a:latin typeface="Gabriola" panose="04040605051002020D02" pitchFamily="82" charset="0"/>
                <a:cs typeface="Aharoni" panose="02010803020104030203" pitchFamily="2" charset="-79"/>
              </a:rPr>
              <a:t>       Restaurante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9BC245A-F4A7-4E85-9BA9-1BC252929EE3}"/>
              </a:ext>
            </a:extLst>
          </p:cNvPr>
          <p:cNvCxnSpPr>
            <a:cxnSpLocks/>
          </p:cNvCxnSpPr>
          <p:nvPr/>
        </p:nvCxnSpPr>
        <p:spPr>
          <a:xfrm>
            <a:off x="4633759" y="2994514"/>
            <a:ext cx="6883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21C92309-F768-4B07-9C31-824505647B0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258" y="2295187"/>
            <a:ext cx="1322161" cy="1297176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3BDDF6C6-7A84-457D-97CB-429BC1915DDA}"/>
              </a:ext>
            </a:extLst>
          </p:cNvPr>
          <p:cNvCxnSpPr>
            <a:cxnSpLocks/>
          </p:cNvCxnSpPr>
          <p:nvPr/>
        </p:nvCxnSpPr>
        <p:spPr>
          <a:xfrm>
            <a:off x="7282754" y="2966381"/>
            <a:ext cx="6700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Forma&#10;&#10;Descrição gerada automaticamente com confiança baixa">
            <a:extLst>
              <a:ext uri="{FF2B5EF4-FFF2-40B4-BE49-F238E27FC236}">
                <a16:creationId xmlns:a16="http://schemas.microsoft.com/office/drawing/2014/main" id="{59BA27BA-C25B-4F95-8913-9F2FFAAD909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035" y="2458550"/>
            <a:ext cx="1006385" cy="970450"/>
          </a:xfrm>
          <a:prstGeom prst="rect">
            <a:avLst/>
          </a:prstGeom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31AF00E-2BCC-4403-9529-632E536EBDB0}"/>
              </a:ext>
            </a:extLst>
          </p:cNvPr>
          <p:cNvCxnSpPr>
            <a:cxnSpLocks/>
          </p:cNvCxnSpPr>
          <p:nvPr/>
        </p:nvCxnSpPr>
        <p:spPr>
          <a:xfrm>
            <a:off x="9524012" y="2943775"/>
            <a:ext cx="6700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m 15">
            <a:extLst>
              <a:ext uri="{FF2B5EF4-FFF2-40B4-BE49-F238E27FC236}">
                <a16:creationId xmlns:a16="http://schemas.microsoft.com/office/drawing/2014/main" id="{5E0C5817-93F8-496A-8FA7-E0404BA314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071" y="2819101"/>
            <a:ext cx="1653789" cy="34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9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76FAC-7954-46F9-BBDE-C72A457A4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738" y="1607890"/>
            <a:ext cx="10353762" cy="970450"/>
          </a:xfrm>
        </p:spPr>
        <p:txBody>
          <a:bodyPr/>
          <a:lstStyle/>
          <a:p>
            <a:pPr algn="l"/>
            <a:r>
              <a:rPr lang="pt-BR" dirty="0"/>
              <a:t>Curto,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433668-9484-4A90-B868-C7CDEF38C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697183"/>
            <a:ext cx="10353762" cy="1841261"/>
          </a:xfrm>
        </p:spPr>
        <p:txBody>
          <a:bodyPr/>
          <a:lstStyle/>
          <a:p>
            <a:pPr marL="36900" indent="0">
              <a:buNone/>
            </a:pPr>
            <a:endParaRPr lang="pt-BR" dirty="0"/>
          </a:p>
          <a:p>
            <a:pPr marL="36900" indent="0">
              <a:buNone/>
            </a:pPr>
            <a:r>
              <a:rPr lang="pt-BR" dirty="0"/>
              <a:t>assistir e jogar futebol, filmes, conhecer pessoas, viajar e ver uma batalha de rima.</a:t>
            </a:r>
          </a:p>
        </p:txBody>
      </p:sp>
    </p:spTree>
    <p:extLst>
      <p:ext uri="{BB962C8B-B14F-4D97-AF65-F5344CB8AC3E}">
        <p14:creationId xmlns:p14="http://schemas.microsoft.com/office/powerpoint/2010/main" val="2783256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31</TotalTime>
  <Words>111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4" baseType="lpstr">
      <vt:lpstr>Aharoni</vt:lpstr>
      <vt:lpstr>Berlin Sans FB Demi</vt:lpstr>
      <vt:lpstr>Calisto MT</vt:lpstr>
      <vt:lpstr>Candara</vt:lpstr>
      <vt:lpstr>Gabriola</vt:lpstr>
      <vt:lpstr>Segoe Print</vt:lpstr>
      <vt:lpstr>Trebuchet MS</vt:lpstr>
      <vt:lpstr>Wingdings 2</vt:lpstr>
      <vt:lpstr>Ardósia</vt:lpstr>
      <vt:lpstr>Quem sou eu? </vt:lpstr>
      <vt:lpstr>Me chamo Leandro, </vt:lpstr>
      <vt:lpstr>Tenho como Sonhos, </vt:lpstr>
      <vt:lpstr>Desempenho Profissional </vt:lpstr>
      <vt:lpstr>Curto,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Quem sou eu?</dc:title>
  <dc:creator>Fatec</dc:creator>
  <cp:lastModifiedBy>Fatec</cp:lastModifiedBy>
  <cp:revision>4</cp:revision>
  <dcterms:created xsi:type="dcterms:W3CDTF">2023-09-29T22:29:35Z</dcterms:created>
  <dcterms:modified xsi:type="dcterms:W3CDTF">2023-09-29T23:01:31Z</dcterms:modified>
</cp:coreProperties>
</file>