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5F7A-A5A3-934A-A79B-0640C0852B28}" type="datetimeFigureOut">
              <a:rPr lang="en-US" smtClean="0"/>
              <a:t>16/04/2016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8D6B-87B9-BD4E-AC46-D1297BA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5F7A-A5A3-934A-A79B-0640C0852B28}" type="datetimeFigureOut">
              <a:rPr lang="en-US" smtClean="0"/>
              <a:t>16/04/2016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8D6B-87B9-BD4E-AC46-D1297BA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5F7A-A5A3-934A-A79B-0640C0852B28}" type="datetimeFigureOut">
              <a:rPr lang="en-US" smtClean="0"/>
              <a:t>16/04/2016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8D6B-87B9-BD4E-AC46-D1297BA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4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16/04/2016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3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5F7A-A5A3-934A-A79B-0640C0852B28}" type="datetimeFigureOut">
              <a:rPr lang="en-US" smtClean="0"/>
              <a:t>16/04/2016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8D6B-87B9-BD4E-AC46-D1297BA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7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5F7A-A5A3-934A-A79B-0640C0852B28}" type="datetimeFigureOut">
              <a:rPr lang="en-US" smtClean="0"/>
              <a:t>16/04/2016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8D6B-87B9-BD4E-AC46-D1297BA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5F7A-A5A3-934A-A79B-0640C0852B28}" type="datetimeFigureOut">
              <a:rPr lang="en-US" smtClean="0"/>
              <a:t>16/04/2016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8D6B-87B9-BD4E-AC46-D1297BA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5F7A-A5A3-934A-A79B-0640C0852B28}" type="datetimeFigureOut">
              <a:rPr lang="en-US" smtClean="0"/>
              <a:t>16/04/2016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8D6B-87B9-BD4E-AC46-D1297BA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5F7A-A5A3-934A-A79B-0640C0852B28}" type="datetimeFigureOut">
              <a:rPr lang="en-US" smtClean="0"/>
              <a:t>16/04/2016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8D6B-87B9-BD4E-AC46-D1297BA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5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5F7A-A5A3-934A-A79B-0640C0852B28}" type="datetimeFigureOut">
              <a:rPr lang="en-US" smtClean="0"/>
              <a:t>16/04/2016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8D6B-87B9-BD4E-AC46-D1297BA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5F7A-A5A3-934A-A79B-0640C0852B28}" type="datetimeFigureOut">
              <a:rPr lang="en-US" smtClean="0"/>
              <a:t>16/04/2016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8D6B-87B9-BD4E-AC46-D1297BA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2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5F7A-A5A3-934A-A79B-0640C0852B28}" type="datetimeFigureOut">
              <a:rPr lang="en-US" smtClean="0"/>
              <a:t>16/04/2016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8D6B-87B9-BD4E-AC46-D1297BA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7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05F7A-A5A3-934A-A79B-0640C0852B28}" type="datetimeFigureOut">
              <a:rPr lang="en-US" smtClean="0"/>
              <a:t>16/04/2016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8D6B-87B9-BD4E-AC46-D1297BA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2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2603" y="335824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 discussions on </a:t>
            </a:r>
            <a:r>
              <a:rPr lang="en-US" sz="2400" b="1" dirty="0"/>
              <a:t>W</a:t>
            </a:r>
            <a:r>
              <a:rPr lang="en-US" sz="2400" b="1" dirty="0" smtClean="0"/>
              <a:t>ednesday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1534" y="1090895"/>
            <a:ext cx="77987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roups </a:t>
            </a:r>
            <a:r>
              <a:rPr lang="en-US" sz="2000" dirty="0"/>
              <a:t>based on </a:t>
            </a:r>
            <a:r>
              <a:rPr lang="en-US" sz="2000" dirty="0" smtClean="0"/>
              <a:t>your interest. Proposed groups: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RNA</a:t>
            </a:r>
            <a:r>
              <a:rPr lang="en-US" sz="2000" dirty="0"/>
              <a:t>-</a:t>
            </a:r>
            <a:r>
              <a:rPr lang="en-US" sz="2000" dirty="0" err="1" smtClean="0"/>
              <a:t>seq</a:t>
            </a:r>
            <a:r>
              <a:rPr lang="en-US" sz="2000" dirty="0" smtClean="0"/>
              <a:t> and epigenetics (</a:t>
            </a:r>
            <a:r>
              <a:rPr lang="en-US" sz="2000" dirty="0" err="1" smtClean="0"/>
              <a:t>Agata</a:t>
            </a:r>
            <a:r>
              <a:rPr lang="en-US" sz="2000" dirty="0" smtClean="0"/>
              <a:t> and </a:t>
            </a:r>
            <a:r>
              <a:rPr lang="en-US" sz="2000" dirty="0" err="1" smtClean="0"/>
              <a:t>Mihaela</a:t>
            </a:r>
            <a:r>
              <a:rPr lang="en-US" sz="2000" dirty="0" smtClean="0"/>
              <a:t>)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Variant calling including somatic variants (Malin and Adam)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Experimental setup (Olga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Please plan questions </a:t>
            </a:r>
            <a:r>
              <a:rPr lang="en-US" sz="2000" dirty="0"/>
              <a:t>for the </a:t>
            </a:r>
            <a:r>
              <a:rPr lang="en-US" sz="2000" dirty="0" smtClean="0"/>
              <a:t>discussion</a:t>
            </a:r>
            <a:r>
              <a:rPr lang="en-US" sz="2000" dirty="0"/>
              <a:t>: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technology</a:t>
            </a:r>
            <a:r>
              <a:rPr lang="en-US" sz="2000" dirty="0"/>
              <a:t>-</a:t>
            </a:r>
            <a:r>
              <a:rPr lang="en-US" sz="2000" dirty="0" smtClean="0"/>
              <a:t>related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analysis</a:t>
            </a:r>
            <a:r>
              <a:rPr lang="en-US" sz="2000" dirty="0"/>
              <a:t>-</a:t>
            </a:r>
            <a:r>
              <a:rPr lang="en-US" sz="2000" dirty="0" smtClean="0"/>
              <a:t>related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there is something </a:t>
            </a:r>
            <a:r>
              <a:rPr lang="en-US" sz="2000" dirty="0" smtClean="0"/>
              <a:t>your </a:t>
            </a:r>
            <a:r>
              <a:rPr lang="en-US" sz="2000" dirty="0"/>
              <a:t>would like to discuss 1:1 with a teacher </a:t>
            </a:r>
            <a:r>
              <a:rPr lang="en-US" sz="2000" dirty="0" smtClean="0"/>
              <a:t>only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?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Time: 14:00 -17:00 on </a:t>
            </a:r>
            <a:r>
              <a:rPr lang="en-US" sz="2000" dirty="0" smtClean="0"/>
              <a:t>Wednesday</a:t>
            </a:r>
            <a:endParaRPr lang="en-US" sz="2000" dirty="0"/>
          </a:p>
          <a:p>
            <a:r>
              <a:rPr lang="en-US" sz="2000" dirty="0" smtClean="0"/>
              <a:t>Place: </a:t>
            </a:r>
            <a:r>
              <a:rPr lang="en-US" sz="2000" dirty="0" err="1" smtClean="0"/>
              <a:t>Odén</a:t>
            </a:r>
            <a:r>
              <a:rPr lang="en-US" sz="2000" dirty="0" smtClean="0"/>
              <a:t>, Fick and Dalton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Groups will be decided during Monday/Tuesday (let me know which group you want to be in)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41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Larsson</dc:creator>
  <cp:lastModifiedBy>Malin Larsson</cp:lastModifiedBy>
  <cp:revision>1</cp:revision>
  <dcterms:created xsi:type="dcterms:W3CDTF">2016-04-16T14:51:11Z</dcterms:created>
  <dcterms:modified xsi:type="dcterms:W3CDTF">2016-04-16T14:51:49Z</dcterms:modified>
</cp:coreProperties>
</file>