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1"/>
  </p:notesMasterIdLst>
  <p:sldIdLst>
    <p:sldId id="256" r:id="rId2"/>
    <p:sldId id="258" r:id="rId3"/>
    <p:sldId id="259" r:id="rId4"/>
    <p:sldId id="272" r:id="rId5"/>
    <p:sldId id="261" r:id="rId6"/>
    <p:sldId id="285" r:id="rId7"/>
    <p:sldId id="269" r:id="rId8"/>
    <p:sldId id="279" r:id="rId9"/>
    <p:sldId id="280" r:id="rId10"/>
    <p:sldId id="287" r:id="rId11"/>
    <p:sldId id="288" r:id="rId12"/>
    <p:sldId id="270" r:id="rId13"/>
    <p:sldId id="277" r:id="rId14"/>
    <p:sldId id="283" r:id="rId15"/>
    <p:sldId id="289" r:id="rId16"/>
    <p:sldId id="297" r:id="rId17"/>
    <p:sldId id="321" r:id="rId18"/>
    <p:sldId id="322" r:id="rId19"/>
    <p:sldId id="314" r:id="rId20"/>
    <p:sldId id="317" r:id="rId21"/>
    <p:sldId id="295" r:id="rId22"/>
    <p:sldId id="257" r:id="rId23"/>
    <p:sldId id="298" r:id="rId24"/>
    <p:sldId id="299" r:id="rId25"/>
    <p:sldId id="304" r:id="rId26"/>
    <p:sldId id="301" r:id="rId27"/>
    <p:sldId id="303" r:id="rId28"/>
    <p:sldId id="305" r:id="rId29"/>
    <p:sldId id="306" r:id="rId30"/>
    <p:sldId id="307" r:id="rId31"/>
    <p:sldId id="308" r:id="rId32"/>
    <p:sldId id="315" r:id="rId33"/>
    <p:sldId id="316" r:id="rId34"/>
    <p:sldId id="309" r:id="rId35"/>
    <p:sldId id="324" r:id="rId36"/>
    <p:sldId id="310" r:id="rId37"/>
    <p:sldId id="320" r:id="rId38"/>
    <p:sldId id="311" r:id="rId39"/>
    <p:sldId id="312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63" autoAdjust="0"/>
  </p:normalViewPr>
  <p:slideViewPr>
    <p:cSldViewPr snapToGrid="0" snapToObjects="1">
      <p:cViewPr>
        <p:scale>
          <a:sx n="100" d="100"/>
          <a:sy n="100" d="100"/>
        </p:scale>
        <p:origin x="-776" y="-64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25/10/17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iLifeLab/CAW" TargetMode="Externa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lifelab.github.io/courses/ngsgu/cancergenomics/161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Control-FREEC, ASCAT, Patchwork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SciLifeLab</a:t>
            </a:r>
            <a:r>
              <a:rPr lang="en-US" dirty="0"/>
              <a:t> </a:t>
            </a:r>
            <a:r>
              <a:rPr lang="en-US" dirty="0" smtClean="0"/>
              <a:t>Cancer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98600"/>
            <a:ext cx="73279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https://github.com/SciLifeLab/</a:t>
            </a:r>
            <a:r>
              <a:rPr lang="en-US" dirty="0" smtClean="0">
                <a:hlinkClick r:id="rId2"/>
              </a:rPr>
              <a:t>CAW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eneral_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83" y="2159001"/>
            <a:ext cx="2790517" cy="46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http://scilifelab.github.io/courses/ngsgu/cancergenomics</a:t>
            </a:r>
            <a:r>
              <a:rPr lang="en-US" sz="3200" u="sng">
                <a:hlinkClick r:id="rId2"/>
              </a:rPr>
              <a:t>/</a:t>
            </a:r>
            <a:r>
              <a:rPr lang="en-US" sz="3200" u="sng" smtClean="0">
                <a:hlinkClick r:id="rId2"/>
              </a:rPr>
              <a:t>1710</a:t>
            </a:r>
            <a:r>
              <a:rPr lang="en-US" sz="3200" u="sng" dirty="0">
                <a:hlinkClick r:id="rId2"/>
              </a:rPr>
              <a:t>/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1750</TotalTime>
  <Words>1670</Words>
  <Application>Microsoft Macintosh PowerPoint</Application>
  <PresentationFormat>On-screen Show (4:3)</PresentationFormat>
  <Paragraphs>243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SciLifeLab Cancer Analysis Workflow</vt:lpstr>
      <vt:lpstr>Todays practical Part one</vt:lpstr>
      <vt:lpstr>Part 0ne</vt:lpstr>
      <vt:lpstr>Todays Practical  part two</vt:lpstr>
      <vt:lpstr>http://scilifelab.github.io/courses/ngsgu/cancergenomics/1710/ 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75</cp:revision>
  <dcterms:created xsi:type="dcterms:W3CDTF">2015-09-07T09:56:31Z</dcterms:created>
  <dcterms:modified xsi:type="dcterms:W3CDTF">2017-10-25T09:41:33Z</dcterms:modified>
</cp:coreProperties>
</file>