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200" d="100"/>
          <a:sy n="200" d="100"/>
        </p:scale>
        <p:origin x="-4320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B5CE-0B54-4485-9609-DFCA0569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F23D3-770B-4C9A-82E7-C4E20F5D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9F7B-1B07-4EF7-8FB0-8884B3C2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8CE8-C0A4-4EEA-A674-3CB43EB6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A1DE-9EDF-4DC7-8146-3F7EB87A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8781-73EC-45D8-A5A3-8B88CAB2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4BE7-A66B-4D41-8831-4143FC46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43F7-B11A-493A-883D-E4DF314E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5C2C-86E2-4BFC-9D0B-8D38FF50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E26C-6507-4618-A377-DA1FF209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9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F0D9E-9F12-4AE6-B6C9-A5CD4F58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D7D2-BE8A-4C9E-A30A-19F579A5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B3FC-353A-47B2-BE8E-38B8CBFE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2647-DE0F-4852-8625-653AFB8E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FA91-76F9-4D79-801D-230E933D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2FB3-FE83-46A7-B3C5-422F43D6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2244-5633-4974-AA83-0A3DB9BC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694B-5B4C-426A-9C8C-8481F7CC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FC97-5834-4500-B861-754F10B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7609-3882-4DFC-8600-CE96DBF1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9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0C06-0B34-4599-B0C7-1837B09C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1DD9-B6D4-419C-B9EE-6AF99FA6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99A4-BC2C-42E1-8430-2D80DEB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79A7-7168-4337-9F4F-240189CC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8A7D-89DF-467A-A91A-B3AA1AE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18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DB67-74FC-4B06-893E-EAD2B0A3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802B-2E4E-42E5-B8B7-0F3EAC6E7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7CF81-EF53-4AA9-8C27-757CF717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8FB04-3DA1-4FE9-8C84-2F7A6CF3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1A4D-843D-452A-8994-97A0723A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60597-F6B7-47F4-9C5A-9201512A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CAC-2168-439E-8B60-A1772681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3D1A-6AFE-4733-BF13-47DC510D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3675C-7396-4BA9-8FFE-070F1A4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8A4F-B0C8-40A5-8D5B-D46C05999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50679-36D6-4F57-A42E-79C676C08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E57F-BF10-4DF1-8DBF-88E0EE9F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84198-B98D-4921-A90D-F983ACA6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FDFB-C80F-4ED6-9EFC-FBF22A7C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3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D59-3B6A-4ECD-9A48-3D82842E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2FCB9-004B-4EB7-A74E-ABBD4C7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78ED1-77FA-4EC7-ACF8-11B30241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510BB-6CBE-4FC0-98B4-D83CCB10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6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EFC2E-8595-4C49-A6F7-968EC48C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2AB8-0FBD-495A-92E8-6E44754C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5095-9666-4422-B0BD-75E0EC73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F96-39BC-4503-A46B-3C2A4DC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9012-3865-4E4D-81A3-44CC400B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6366-91CD-4D3C-A6E5-237E3366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D64C8-BAFA-4F9B-9213-1CCB966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5AA6-9BE3-444A-9DF2-36DF4684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640C-9BB9-401C-830D-EEB11395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51FE-C3E9-4CBD-A29F-907E6426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0CBF-5E40-481B-9C5F-DDD8235AA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EA0F1-CF7B-4944-97D6-88D66A3DC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809EF-8F39-4A0F-9ABF-785429BB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2AFB-1470-4295-9C03-D77EECF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9FCB-07FA-4F03-B5E5-D00DB8C3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6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4724F-F145-49B7-85C8-C4C9A7C3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A40F-AC33-4208-BCAC-7C91E7CA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1171-F30C-42B3-9F2E-0EE7AFBB4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E8FE-CD4D-4F89-9019-33AF584E94F1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C454-7C87-4D91-B217-45E97068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A132-F75C-477A-A2D9-F9813529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208-2622-44E2-8851-17405A30EC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3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3B75C91-7DB6-4456-8642-805717AC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119312"/>
            <a:ext cx="4867275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52C79-05FA-4901-B5E8-A19316EB8402}"/>
              </a:ext>
            </a:extLst>
          </p:cNvPr>
          <p:cNvSpPr txBox="1"/>
          <p:nvPr/>
        </p:nvSpPr>
        <p:spPr>
          <a:xfrm>
            <a:off x="3833673" y="3112400"/>
            <a:ext cx="13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Lire la vidéo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5FAED-4513-4F1E-8FD8-43A4F1B12531}"/>
              </a:ext>
            </a:extLst>
          </p:cNvPr>
          <p:cNvSpPr txBox="1"/>
          <p:nvPr/>
        </p:nvSpPr>
        <p:spPr>
          <a:xfrm>
            <a:off x="5792755" y="3264455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F3158-80B4-4B1F-9742-4712D4ACD956}"/>
              </a:ext>
            </a:extLst>
          </p:cNvPr>
          <p:cNvSpPr txBox="1"/>
          <p:nvPr/>
        </p:nvSpPr>
        <p:spPr>
          <a:xfrm>
            <a:off x="6653419" y="3340312"/>
            <a:ext cx="10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ECD4E-908A-475D-95F2-ECCCCF4D545B}"/>
              </a:ext>
            </a:extLst>
          </p:cNvPr>
          <p:cNvSpPr txBox="1"/>
          <p:nvPr/>
        </p:nvSpPr>
        <p:spPr>
          <a:xfrm>
            <a:off x="7237447" y="2132694"/>
            <a:ext cx="126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Ajuster la qualité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44DF32-83C1-4FF4-AFBA-B6E268D3B764}"/>
              </a:ext>
            </a:extLst>
          </p:cNvPr>
          <p:cNvCxnSpPr/>
          <p:nvPr/>
        </p:nvCxnSpPr>
        <p:spPr>
          <a:xfrm flipH="1">
            <a:off x="3946169" y="3524978"/>
            <a:ext cx="11196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B883-8BAD-4289-B026-48CAC555080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63837" y="3709644"/>
            <a:ext cx="141838" cy="70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99BD14-64C6-44E2-8A39-1C9C09BD1E6E}"/>
              </a:ext>
            </a:extLst>
          </p:cNvPr>
          <p:cNvCxnSpPr>
            <a:cxnSpLocks/>
          </p:cNvCxnSpPr>
          <p:nvPr/>
        </p:nvCxnSpPr>
        <p:spPr>
          <a:xfrm>
            <a:off x="6324600" y="3633788"/>
            <a:ext cx="229217" cy="69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A87C3-CDEF-4945-A0BD-2BF0DD0A259C}"/>
              </a:ext>
            </a:extLst>
          </p:cNvPr>
          <p:cNvCxnSpPr>
            <a:cxnSpLocks/>
          </p:cNvCxnSpPr>
          <p:nvPr/>
        </p:nvCxnSpPr>
        <p:spPr>
          <a:xfrm flipH="1">
            <a:off x="7674254" y="2805636"/>
            <a:ext cx="163979" cy="103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Glassey</dc:creator>
  <cp:lastModifiedBy>Nicolas Glassey</cp:lastModifiedBy>
  <cp:revision>3</cp:revision>
  <dcterms:created xsi:type="dcterms:W3CDTF">2018-11-01T10:12:41Z</dcterms:created>
  <dcterms:modified xsi:type="dcterms:W3CDTF">2018-11-02T07:44:08Z</dcterms:modified>
</cp:coreProperties>
</file>