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3"/>
  </p:notesMasterIdLst>
  <p:sldIdLst>
    <p:sldId id="256" r:id="rId5"/>
    <p:sldId id="263" r:id="rId6"/>
    <p:sldId id="323" r:id="rId7"/>
    <p:sldId id="311" r:id="rId8"/>
    <p:sldId id="326" r:id="rId9"/>
    <p:sldId id="279" r:id="rId10"/>
    <p:sldId id="321" r:id="rId11"/>
    <p:sldId id="335" r:id="rId12"/>
    <p:sldId id="336" r:id="rId13"/>
    <p:sldId id="314" r:id="rId14"/>
    <p:sldId id="315" r:id="rId15"/>
    <p:sldId id="337" r:id="rId16"/>
    <p:sldId id="338" r:id="rId17"/>
    <p:sldId id="333" r:id="rId18"/>
    <p:sldId id="331" r:id="rId19"/>
    <p:sldId id="332" r:id="rId20"/>
    <p:sldId id="340" r:id="rId21"/>
    <p:sldId id="339" r:id="rId22"/>
  </p:sldIdLst>
  <p:sldSz cx="9144000" cy="5143500" type="screen16x9"/>
  <p:notesSz cx="6858000" cy="9144000"/>
  <p:embeddedFontLst>
    <p:embeddedFont>
      <p:font typeface="Kanit" panose="020B0604020202020204" charset="-34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Poppins ExtraBold" panose="00000900000000000000" pitchFamily="2" charset="0"/>
      <p:bold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AB484-7850-46FE-8CDC-312E5540DCA2}" v="22" dt="2023-01-05T22:47:56.931"/>
    <p1510:client id="{11547F29-F684-462F-B4D4-4C57E543E7C4}" v="28" dt="2023-01-08T15:54:44.021"/>
    <p1510:client id="{123D2E72-6B63-4525-B069-38C9337E62B6}" v="5" dt="2023-01-05T22:39:37.168"/>
    <p1510:client id="{145D813B-9FD7-4A3C-8706-10AA770D5D55}" v="100" dt="2023-01-09T21:05:56.693"/>
    <p1510:client id="{1DF0F984-9F88-463F-A80A-87ECB6929D24}" v="19" dt="2023-01-09T14:49:51.810"/>
    <p1510:client id="{23958583-1553-4DCF-99A1-A22522FFDA8A}" v="65" dt="2023-01-08T13:19:56.826"/>
    <p1510:client id="{4253CF97-38F0-4AEC-9813-63B79990C98A}" v="27" dt="2023-01-08T16:05:31.853"/>
    <p1510:client id="{505FE7AF-A395-492E-BE4A-CEDD71A6465E}" v="9" dt="2023-01-08T15:57:41.933"/>
    <p1510:client id="{50ED4A21-BC5F-420C-A3D9-2D194B6E4386}" v="24" dt="2023-01-05T22:42:55.383"/>
    <p1510:client id="{536353D6-A903-4C31-B939-9EB014F1251D}" v="429" dt="2023-01-08T16:46:54.246"/>
    <p1510:client id="{6394335C-A95D-4129-AC8F-4B58B6DBB73E}" v="1267" dt="2023-01-07T23:42:29.383"/>
    <p1510:client id="{65E36330-C6E3-4A72-AE48-51654CBF2B66}" v="71" dt="2023-01-09T14:01:35.564"/>
    <p1510:client id="{6B50F0EF-39CF-4BB9-A3D9-A3B43D24C9A3}" v="6" dt="2023-01-09T16:29:32.121"/>
    <p1510:client id="{71665411-378D-4477-BDE1-497BE58576D0}" v="13" dt="2023-01-07T14:01:59.309"/>
    <p1510:client id="{8737F73C-867E-48F3-A41E-E783ABA2B1BC}" v="44" dt="2023-01-06T18:25:36.615"/>
    <p1510:client id="{8BC444B5-8404-4F61-90A3-E04F154AA6D0}" v="2" dt="2023-01-06T17:01:55.171"/>
    <p1510:client id="{988FE05B-0425-44DE-8BDC-72A0E6574CB0}" v="2" dt="2023-01-06T17:02:56.839"/>
    <p1510:client id="{A931630D-C26D-41CB-B179-4761F716A344}" v="8" dt="2023-01-06T11:28:14.972"/>
    <p1510:client id="{BA35A4E2-0F8B-415A-A850-23F3DA0C7014}" v="53" dt="2023-01-08T15:51:43.338"/>
    <p1510:client id="{CA9D437D-F90F-415B-B6D9-6F0EDA90B94D}" v="19" dt="2023-01-05T22:38:56.846"/>
    <p1510:client id="{DBF81BF9-7754-4CE8-A3EA-A67DB0DFF51C}" v="20" dt="2023-01-08T10:12:39.880"/>
    <p1510:client id="{E23EFE4A-F5E7-4688-BAD2-B75A6494C0F5}" v="10" dt="2023-01-09T14:06:18.829"/>
    <p1510:client id="{F2FA75A5-579F-4D9A-8661-19AE6B89BE43}" v="8" dt="2023-01-05T22:36:08.148"/>
  </p1510:revLst>
</p1510:revInfo>
</file>

<file path=ppt/tableStyles.xml><?xml version="1.0" encoding="utf-8"?>
<a:tblStyleLst xmlns:a="http://schemas.openxmlformats.org/drawingml/2006/main" def="{F8AC1162-39F2-44B2-8401-BC4A9B64AB50}">
  <a:tblStyle styleId="{F8AC1162-39F2-44B2-8401-BC4A9B64A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5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58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78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5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46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75a8157bf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1475a8157bf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09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475a8157b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475a8157b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2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 hasCustomPrompt="1"/>
          </p:nvPr>
        </p:nvSpPr>
        <p:spPr>
          <a:xfrm>
            <a:off x="729300" y="1665325"/>
            <a:ext cx="76854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Kanit"/>
              <a:buNone/>
              <a:defRPr sz="81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3" name="Google Shape;233;p11"/>
          <p:cNvSpPr txBox="1">
            <a:spLocks noGrp="1"/>
          </p:cNvSpPr>
          <p:nvPr>
            <p:ph type="subTitle" idx="1"/>
          </p:nvPr>
        </p:nvSpPr>
        <p:spPr>
          <a:xfrm>
            <a:off x="729300" y="3001560"/>
            <a:ext cx="76854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1"/>
          <p:cNvGrpSpPr/>
          <p:nvPr/>
        </p:nvGrpSpPr>
        <p:grpSpPr>
          <a:xfrm>
            <a:off x="-244056" y="304261"/>
            <a:ext cx="921251" cy="2080597"/>
            <a:chOff x="372321" y="949725"/>
            <a:chExt cx="921251" cy="2080597"/>
          </a:xfrm>
        </p:grpSpPr>
        <p:sp>
          <p:nvSpPr>
            <p:cNvPr id="235" name="Google Shape;235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flipH="1">
            <a:off x="8461435" y="3062911"/>
            <a:ext cx="921251" cy="2080597"/>
            <a:chOff x="372321" y="949725"/>
            <a:chExt cx="921251" cy="2080597"/>
          </a:xfrm>
        </p:grpSpPr>
        <p:sp>
          <p:nvSpPr>
            <p:cNvPr id="242" name="Google Shape;242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hasCustomPrompt="1"/>
          </p:nvPr>
        </p:nvSpPr>
        <p:spPr>
          <a:xfrm>
            <a:off x="723375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>
            <a:off x="723375" y="265577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3" hasCustomPrompt="1"/>
          </p:nvPr>
        </p:nvSpPr>
        <p:spPr>
          <a:xfrm>
            <a:off x="723375" y="39320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850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5" hasCustomPrompt="1"/>
          </p:nvPr>
        </p:nvSpPr>
        <p:spPr>
          <a:xfrm>
            <a:off x="4725850" y="2655088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 hasCustomPrompt="1"/>
          </p:nvPr>
        </p:nvSpPr>
        <p:spPr>
          <a:xfrm>
            <a:off x="4725850" y="3932013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1638500" y="1504249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7"/>
          </p:nvPr>
        </p:nvSpPr>
        <p:spPr>
          <a:xfrm>
            <a:off x="1638500" y="2771440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8"/>
          </p:nvPr>
        </p:nvSpPr>
        <p:spPr>
          <a:xfrm>
            <a:off x="163850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9"/>
          </p:nvPr>
        </p:nvSpPr>
        <p:spPr>
          <a:xfrm>
            <a:off x="5682350" y="1504252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5682350" y="2771442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568235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 rot="912051">
            <a:off x="8346526" y="4292066"/>
            <a:ext cx="1189091" cy="1418772"/>
            <a:chOff x="100195" y="4059993"/>
            <a:chExt cx="1189107" cy="1418790"/>
          </a:xfrm>
        </p:grpSpPr>
        <p:sp>
          <p:nvSpPr>
            <p:cNvPr id="263" name="Google Shape;263;p13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rot="8973282" flipH="1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rot="8973282" flipH="1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70" name="Google Shape;270;p13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3"/>
          <p:cNvSpPr txBox="1">
            <a:spLocks noGrp="1"/>
          </p:cNvSpPr>
          <p:nvPr>
            <p:ph type="title" idx="15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6"/>
          </p:nvPr>
        </p:nvSpPr>
        <p:spPr>
          <a:xfrm>
            <a:off x="163850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7"/>
          </p:nvPr>
        </p:nvSpPr>
        <p:spPr>
          <a:xfrm>
            <a:off x="1638500" y="2533167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8"/>
          </p:nvPr>
        </p:nvSpPr>
        <p:spPr>
          <a:xfrm>
            <a:off x="163850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9"/>
          </p:nvPr>
        </p:nvSpPr>
        <p:spPr>
          <a:xfrm>
            <a:off x="568235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20"/>
          </p:nvPr>
        </p:nvSpPr>
        <p:spPr>
          <a:xfrm>
            <a:off x="5682350" y="253317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21"/>
          </p:nvPr>
        </p:nvSpPr>
        <p:spPr>
          <a:xfrm>
            <a:off x="568235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736500" y="1005525"/>
            <a:ext cx="4710000" cy="60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87" name="Google Shape;287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8655429" y="-468896"/>
            <a:ext cx="1178671" cy="1323924"/>
            <a:chOff x="8271351" y="-413321"/>
            <a:chExt cx="1178671" cy="1323924"/>
          </a:xfrm>
        </p:grpSpPr>
        <p:sp>
          <p:nvSpPr>
            <p:cNvPr id="294" name="Google Shape;294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5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02" name="Google Shape;302;p15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5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07" name="Google Shape;307;p1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ubTitle" idx="1"/>
          </p:nvPr>
        </p:nvSpPr>
        <p:spPr>
          <a:xfrm>
            <a:off x="5305200" y="2237588"/>
            <a:ext cx="2957100" cy="11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1888725" y="1720678"/>
            <a:ext cx="53667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1888650" y="2967575"/>
            <a:ext cx="53667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19" name="Google Shape;319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6"/>
          <p:cNvGrpSpPr/>
          <p:nvPr/>
        </p:nvGrpSpPr>
        <p:grpSpPr>
          <a:xfrm rot="774884" flipH="1">
            <a:off x="8245336" y="3274393"/>
            <a:ext cx="899810" cy="2080589"/>
            <a:chOff x="-177919" y="491147"/>
            <a:chExt cx="899813" cy="2080597"/>
          </a:xfrm>
        </p:grpSpPr>
        <p:sp>
          <p:nvSpPr>
            <p:cNvPr id="324" name="Google Shape;324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bg>
      <p:bgPr>
        <a:solidFill>
          <a:schemeClr val="dk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13350" y="1497117"/>
            <a:ext cx="46197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3813350" y="2299967"/>
            <a:ext cx="4616400" cy="13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687994" y="4707299"/>
            <a:ext cx="905740" cy="1026971"/>
            <a:chOff x="7371319" y="848424"/>
            <a:chExt cx="905740" cy="1026971"/>
          </a:xfrm>
        </p:grpSpPr>
        <p:sp>
          <p:nvSpPr>
            <p:cNvPr id="332" name="Google Shape;332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8533944" y="-371688"/>
            <a:ext cx="905740" cy="1026971"/>
            <a:chOff x="7371319" y="848424"/>
            <a:chExt cx="905740" cy="1026971"/>
          </a:xfrm>
        </p:grpSpPr>
        <p:sp>
          <p:nvSpPr>
            <p:cNvPr id="345" name="Google Shape;345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855350" y="1484025"/>
            <a:ext cx="461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"/>
          </p:nvPr>
        </p:nvSpPr>
        <p:spPr>
          <a:xfrm>
            <a:off x="855350" y="2286875"/>
            <a:ext cx="4616400" cy="13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0" name="Google Shape;360;p18"/>
          <p:cNvGrpSpPr/>
          <p:nvPr/>
        </p:nvGrpSpPr>
        <p:grpSpPr>
          <a:xfrm>
            <a:off x="-279994" y="3026422"/>
            <a:ext cx="899813" cy="2080597"/>
            <a:chOff x="-177919" y="491147"/>
            <a:chExt cx="899813" cy="2080597"/>
          </a:xfrm>
        </p:grpSpPr>
        <p:sp>
          <p:nvSpPr>
            <p:cNvPr id="361" name="Google Shape;361;p18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66" name="Google Shape;366;p1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subTitle" idx="1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2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3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77" name="Google Shape;377;p19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78" name="Google Shape;378;p19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 rot="2700000">
            <a:off x="8468061" y="-511147"/>
            <a:ext cx="1134909" cy="1323911"/>
            <a:chOff x="-207386" y="4296442"/>
            <a:chExt cx="1134920" cy="1323924"/>
          </a:xfrm>
        </p:grpSpPr>
        <p:sp>
          <p:nvSpPr>
            <p:cNvPr id="383" name="Google Shape;383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 rot="5400000">
            <a:off x="5048758" y="4443500"/>
            <a:ext cx="1134920" cy="1323924"/>
            <a:chOff x="-207386" y="4296442"/>
            <a:chExt cx="1134920" cy="1323924"/>
          </a:xfrm>
        </p:grpSpPr>
        <p:sp>
          <p:nvSpPr>
            <p:cNvPr id="390" name="Google Shape;390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9"/>
          <p:cNvSpPr txBox="1">
            <a:spLocks noGrp="1"/>
          </p:cNvSpPr>
          <p:nvPr>
            <p:ph type="subTitle" idx="4"/>
          </p:nvPr>
        </p:nvSpPr>
        <p:spPr>
          <a:xfrm>
            <a:off x="123362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5"/>
          </p:nvPr>
        </p:nvSpPr>
        <p:spPr>
          <a:xfrm>
            <a:off x="3590850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6"/>
          </p:nvPr>
        </p:nvSpPr>
        <p:spPr>
          <a:xfrm>
            <a:off x="594807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ONE_COLUMN_TEXT_2_1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0"/>
          <p:cNvGrpSpPr/>
          <p:nvPr/>
        </p:nvGrpSpPr>
        <p:grpSpPr>
          <a:xfrm rot="10800000" flipH="1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01" name="Google Shape;401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 rot="10800000" flipH="1">
            <a:off x="5219407" y="4801424"/>
            <a:ext cx="905740" cy="1026971"/>
            <a:chOff x="7371319" y="848424"/>
            <a:chExt cx="905740" cy="1026971"/>
          </a:xfrm>
        </p:grpSpPr>
        <p:sp>
          <p:nvSpPr>
            <p:cNvPr id="414" name="Google Shape;414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 rot="10800000" flipH="1">
            <a:off x="8703757" y="130312"/>
            <a:ext cx="905740" cy="1026971"/>
            <a:chOff x="7371319" y="848424"/>
            <a:chExt cx="905740" cy="1026971"/>
          </a:xfrm>
        </p:grpSpPr>
        <p:sp>
          <p:nvSpPr>
            <p:cNvPr id="427" name="Google Shape;427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0"/>
          <p:cNvSpPr txBox="1">
            <a:spLocks noGrp="1"/>
          </p:cNvSpPr>
          <p:nvPr>
            <p:ph type="subTitle" idx="1"/>
          </p:nvPr>
        </p:nvSpPr>
        <p:spPr>
          <a:xfrm>
            <a:off x="726072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2"/>
          </p:nvPr>
        </p:nvSpPr>
        <p:spPr>
          <a:xfrm>
            <a:off x="2756945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3"/>
          </p:nvPr>
        </p:nvSpPr>
        <p:spPr>
          <a:xfrm>
            <a:off x="4787821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4"/>
          </p:nvPr>
        </p:nvSpPr>
        <p:spPr>
          <a:xfrm>
            <a:off x="6823127" y="326245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4" name="Google Shape;444;p20"/>
          <p:cNvSpPr txBox="1">
            <a:spLocks noGrp="1"/>
          </p:cNvSpPr>
          <p:nvPr>
            <p:ph type="subTitle" idx="5"/>
          </p:nvPr>
        </p:nvSpPr>
        <p:spPr>
          <a:xfrm>
            <a:off x="726069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5" name="Google Shape;445;p20"/>
          <p:cNvSpPr txBox="1">
            <a:spLocks noGrp="1"/>
          </p:cNvSpPr>
          <p:nvPr>
            <p:ph type="subTitle" idx="6"/>
          </p:nvPr>
        </p:nvSpPr>
        <p:spPr>
          <a:xfrm>
            <a:off x="2756955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6" name="Google Shape;446;p20"/>
          <p:cNvSpPr txBox="1">
            <a:spLocks noGrp="1"/>
          </p:cNvSpPr>
          <p:nvPr>
            <p:ph type="subTitle" idx="7"/>
          </p:nvPr>
        </p:nvSpPr>
        <p:spPr>
          <a:xfrm>
            <a:off x="4787820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7" name="Google Shape;447;p20"/>
          <p:cNvSpPr txBox="1">
            <a:spLocks noGrp="1"/>
          </p:cNvSpPr>
          <p:nvPr>
            <p:ph type="subTitle" idx="8"/>
          </p:nvPr>
        </p:nvSpPr>
        <p:spPr>
          <a:xfrm>
            <a:off x="6823123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7232775" y="1383100"/>
            <a:ext cx="9813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Kanit"/>
              <a:buNone/>
              <a:defRPr sz="60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rot="2830811">
            <a:off x="-367159" y="4268963"/>
            <a:ext cx="1134928" cy="1323933"/>
            <a:chOff x="-207386" y="4296442"/>
            <a:chExt cx="1134920" cy="1323924"/>
          </a:xfrm>
        </p:grpSpPr>
        <p:sp>
          <p:nvSpPr>
            <p:cNvPr id="30" name="Google Shape;30;p3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790061">
            <a:off x="7636035" y="3996169"/>
            <a:ext cx="1951818" cy="2080594"/>
            <a:chOff x="6625301" y="3609100"/>
            <a:chExt cx="1951833" cy="2080610"/>
          </a:xfrm>
        </p:grpSpPr>
        <p:sp>
          <p:nvSpPr>
            <p:cNvPr id="37" name="Google Shape;37;p3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 rot="5804518">
            <a:off x="8450902" y="4565883"/>
            <a:ext cx="1134937" cy="1323944"/>
            <a:chOff x="-207386" y="4296442"/>
            <a:chExt cx="1134920" cy="1323924"/>
          </a:xfrm>
        </p:grpSpPr>
        <p:sp>
          <p:nvSpPr>
            <p:cNvPr id="451" name="Google Shape;451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1"/>
          <p:cNvGrpSpPr/>
          <p:nvPr/>
        </p:nvGrpSpPr>
        <p:grpSpPr>
          <a:xfrm rot="6772370">
            <a:off x="-591882" y="1076155"/>
            <a:ext cx="1134957" cy="1323967"/>
            <a:chOff x="-207386" y="4296442"/>
            <a:chExt cx="1134920" cy="1323924"/>
          </a:xfrm>
        </p:grpSpPr>
        <p:sp>
          <p:nvSpPr>
            <p:cNvPr id="458" name="Google Shape;458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1"/>
          <p:cNvGrpSpPr/>
          <p:nvPr/>
        </p:nvGrpSpPr>
        <p:grpSpPr>
          <a:xfrm rot="5400000">
            <a:off x="8512949" y="412614"/>
            <a:ext cx="1134920" cy="1323924"/>
            <a:chOff x="-207386" y="4296442"/>
            <a:chExt cx="1134920" cy="1323924"/>
          </a:xfrm>
        </p:grpSpPr>
        <p:sp>
          <p:nvSpPr>
            <p:cNvPr id="465" name="Google Shape;465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 rot="4995482" flipH="1">
            <a:off x="8329852" y="-502312"/>
            <a:ext cx="1134937" cy="1323944"/>
            <a:chOff x="-207386" y="4296442"/>
            <a:chExt cx="1134920" cy="1323924"/>
          </a:xfrm>
        </p:grpSpPr>
        <p:sp>
          <p:nvSpPr>
            <p:cNvPr id="474" name="Google Shape;474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2"/>
          <p:cNvGrpSpPr/>
          <p:nvPr/>
        </p:nvGrpSpPr>
        <p:grpSpPr>
          <a:xfrm rot="4027630" flipH="1">
            <a:off x="-576182" y="4076743"/>
            <a:ext cx="1134957" cy="1323967"/>
            <a:chOff x="-207386" y="4296442"/>
            <a:chExt cx="1134920" cy="1323924"/>
          </a:xfrm>
        </p:grpSpPr>
        <p:sp>
          <p:nvSpPr>
            <p:cNvPr id="481" name="Google Shape;481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1_1">
    <p:bg>
      <p:bgPr>
        <a:solidFill>
          <a:schemeClr val="dk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4265750" y="1903175"/>
            <a:ext cx="4098000" cy="184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769439" y="3603800"/>
            <a:ext cx="1973271" cy="2080597"/>
            <a:chOff x="-624386" y="3556300"/>
            <a:chExt cx="1973271" cy="2080597"/>
          </a:xfrm>
        </p:grpSpPr>
        <p:sp>
          <p:nvSpPr>
            <p:cNvPr id="490" name="Google Shape;490;p23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3"/>
          <p:cNvGrpSpPr/>
          <p:nvPr/>
        </p:nvGrpSpPr>
        <p:grpSpPr>
          <a:xfrm rot="10800000" flipH="1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99" name="Google Shape;499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3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512" name="Google Shape;512;p23"/>
          <p:cNvGrpSpPr/>
          <p:nvPr/>
        </p:nvGrpSpPr>
        <p:grpSpPr>
          <a:xfrm rot="10800000" flipH="1">
            <a:off x="-370881" y="4487237"/>
            <a:ext cx="905740" cy="1026971"/>
            <a:chOff x="7371319" y="848424"/>
            <a:chExt cx="905740" cy="1026971"/>
          </a:xfrm>
        </p:grpSpPr>
        <p:sp>
          <p:nvSpPr>
            <p:cNvPr id="513" name="Google Shape;513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4"/>
          <p:cNvGrpSpPr/>
          <p:nvPr/>
        </p:nvGrpSpPr>
        <p:grpSpPr>
          <a:xfrm rot="1317788">
            <a:off x="-432654" y="4165105"/>
            <a:ext cx="1973219" cy="2080541"/>
            <a:chOff x="-624386" y="3556300"/>
            <a:chExt cx="1973271" cy="2080597"/>
          </a:xfrm>
        </p:grpSpPr>
        <p:sp>
          <p:nvSpPr>
            <p:cNvPr id="527" name="Google Shape;527;p24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36" name="Google Shape;536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4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 rot="10800000" flipH="1">
            <a:off x="7185094" y="4735649"/>
            <a:ext cx="905740" cy="1026971"/>
            <a:chOff x="7371319" y="848424"/>
            <a:chExt cx="905740" cy="1026971"/>
          </a:xfrm>
        </p:grpSpPr>
        <p:sp>
          <p:nvSpPr>
            <p:cNvPr id="550" name="Google Shape;550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4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63" name="Google Shape;563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2_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6"/>
          <p:cNvGrpSpPr/>
          <p:nvPr/>
        </p:nvGrpSpPr>
        <p:grpSpPr>
          <a:xfrm>
            <a:off x="8512164" y="3819650"/>
            <a:ext cx="1973271" cy="2080597"/>
            <a:chOff x="-624386" y="3556300"/>
            <a:chExt cx="1973271" cy="2080597"/>
          </a:xfrm>
        </p:grpSpPr>
        <p:sp>
          <p:nvSpPr>
            <p:cNvPr id="607" name="Google Shape;607;p26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6"/>
          <p:cNvGrpSpPr/>
          <p:nvPr/>
        </p:nvGrpSpPr>
        <p:grpSpPr>
          <a:xfrm rot="10800000" flipH="1">
            <a:off x="-338156" y="4447962"/>
            <a:ext cx="905740" cy="1026971"/>
            <a:chOff x="7371319" y="848424"/>
            <a:chExt cx="905740" cy="1026971"/>
          </a:xfrm>
        </p:grpSpPr>
        <p:sp>
          <p:nvSpPr>
            <p:cNvPr id="616" name="Google Shape;616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 rot="10800000" flipH="1">
            <a:off x="1452819" y="-641688"/>
            <a:ext cx="905740" cy="1026971"/>
            <a:chOff x="7371319" y="848424"/>
            <a:chExt cx="905740" cy="1026971"/>
          </a:xfrm>
        </p:grpSpPr>
        <p:sp>
          <p:nvSpPr>
            <p:cNvPr id="629" name="Google Shape;629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6"/>
          <p:cNvSpPr txBox="1">
            <a:spLocks noGrp="1"/>
          </p:cNvSpPr>
          <p:nvPr>
            <p:ph type="subTitle" idx="1"/>
          </p:nvPr>
        </p:nvSpPr>
        <p:spPr>
          <a:xfrm>
            <a:off x="1569638" y="2008400"/>
            <a:ext cx="1614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26"/>
          <p:cNvSpPr txBox="1">
            <a:spLocks noGrp="1"/>
          </p:cNvSpPr>
          <p:nvPr>
            <p:ph type="subTitle" idx="2"/>
          </p:nvPr>
        </p:nvSpPr>
        <p:spPr>
          <a:xfrm>
            <a:off x="6810989" y="3482367"/>
            <a:ext cx="16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6"/>
          <p:cNvSpPr txBox="1">
            <a:spLocks noGrp="1"/>
          </p:cNvSpPr>
          <p:nvPr>
            <p:ph type="subTitle" idx="3"/>
          </p:nvPr>
        </p:nvSpPr>
        <p:spPr>
          <a:xfrm>
            <a:off x="6811035" y="2008388"/>
            <a:ext cx="1610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26"/>
          <p:cNvSpPr txBox="1">
            <a:spLocks noGrp="1"/>
          </p:cNvSpPr>
          <p:nvPr>
            <p:ph type="subTitle" idx="4"/>
          </p:nvPr>
        </p:nvSpPr>
        <p:spPr>
          <a:xfrm>
            <a:off x="1566823" y="3482367"/>
            <a:ext cx="1614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26"/>
          <p:cNvSpPr txBox="1">
            <a:spLocks noGrp="1"/>
          </p:cNvSpPr>
          <p:nvPr>
            <p:ph type="subTitle" idx="5"/>
          </p:nvPr>
        </p:nvSpPr>
        <p:spPr>
          <a:xfrm>
            <a:off x="4188581" y="2008398"/>
            <a:ext cx="1614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6"/>
          <p:cNvSpPr txBox="1">
            <a:spLocks noGrp="1"/>
          </p:cNvSpPr>
          <p:nvPr>
            <p:ph type="subTitle" idx="6"/>
          </p:nvPr>
        </p:nvSpPr>
        <p:spPr>
          <a:xfrm>
            <a:off x="4189316" y="3482370"/>
            <a:ext cx="1612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7"/>
          </p:nvPr>
        </p:nvSpPr>
        <p:spPr>
          <a:xfrm>
            <a:off x="156552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8"/>
          </p:nvPr>
        </p:nvSpPr>
        <p:spPr>
          <a:xfrm>
            <a:off x="418797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9"/>
          </p:nvPr>
        </p:nvSpPr>
        <p:spPr>
          <a:xfrm>
            <a:off x="6806900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13"/>
          </p:nvPr>
        </p:nvSpPr>
        <p:spPr>
          <a:xfrm>
            <a:off x="1565600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4"/>
          </p:nvPr>
        </p:nvSpPr>
        <p:spPr>
          <a:xfrm>
            <a:off x="41886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3" name="Google Shape;653;p26"/>
          <p:cNvSpPr txBox="1">
            <a:spLocks noGrp="1"/>
          </p:cNvSpPr>
          <p:nvPr>
            <p:ph type="subTitle" idx="15"/>
          </p:nvPr>
        </p:nvSpPr>
        <p:spPr>
          <a:xfrm>
            <a:off x="68104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2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"/>
          <p:cNvSpPr txBox="1">
            <a:spLocks noGrp="1"/>
          </p:cNvSpPr>
          <p:nvPr>
            <p:ph type="subTitle" idx="1"/>
          </p:nvPr>
        </p:nvSpPr>
        <p:spPr>
          <a:xfrm>
            <a:off x="737398" y="1290650"/>
            <a:ext cx="38100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2"/>
          </p:nvPr>
        </p:nvSpPr>
        <p:spPr>
          <a:xfrm>
            <a:off x="4609498" y="1290650"/>
            <a:ext cx="38100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658" name="Google Shape;658;p27"/>
          <p:cNvGrpSpPr/>
          <p:nvPr/>
        </p:nvGrpSpPr>
        <p:grpSpPr>
          <a:xfrm rot="9887949" flipH="1">
            <a:off x="8346526" y="-257598"/>
            <a:ext cx="1189091" cy="1418772"/>
            <a:chOff x="100195" y="4059993"/>
            <a:chExt cx="1189107" cy="1418790"/>
          </a:xfrm>
        </p:grpSpPr>
        <p:sp>
          <p:nvSpPr>
            <p:cNvPr id="659" name="Google Shape;659;p27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 rot="8973282" flipH="1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 rot="8973282" flipH="1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7"/>
          <p:cNvGrpSpPr/>
          <p:nvPr/>
        </p:nvGrpSpPr>
        <p:grpSpPr>
          <a:xfrm rot="10800000" flipH="1">
            <a:off x="-485946" y="4517986"/>
            <a:ext cx="1178671" cy="1323924"/>
            <a:chOff x="8271351" y="-413321"/>
            <a:chExt cx="1178671" cy="1323924"/>
          </a:xfrm>
        </p:grpSpPr>
        <p:sp>
          <p:nvSpPr>
            <p:cNvPr id="666" name="Google Shape;666;p27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>
            <a:spLocks noGrp="1"/>
          </p:cNvSpPr>
          <p:nvPr>
            <p:ph type="subTitle" idx="1"/>
          </p:nvPr>
        </p:nvSpPr>
        <p:spPr>
          <a:xfrm>
            <a:off x="1226875" y="661350"/>
            <a:ext cx="40209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Kanit"/>
              <a:buNone/>
              <a:defRPr sz="77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 rot="10800000" flipH="1">
            <a:off x="8206454" y="4296442"/>
            <a:ext cx="1178671" cy="1323924"/>
            <a:chOff x="8206454" y="-420621"/>
            <a:chExt cx="1178671" cy="1323924"/>
          </a:xfrm>
        </p:grpSpPr>
        <p:sp>
          <p:nvSpPr>
            <p:cNvPr id="675" name="Google Shape;675;p28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8"/>
          <p:cNvGrpSpPr/>
          <p:nvPr/>
        </p:nvGrpSpPr>
        <p:grpSpPr>
          <a:xfrm rot="10800000" flipH="1">
            <a:off x="-207386" y="-420621"/>
            <a:ext cx="1134920" cy="1323924"/>
            <a:chOff x="-207386" y="4296442"/>
            <a:chExt cx="1134920" cy="1323924"/>
          </a:xfrm>
        </p:grpSpPr>
        <p:sp>
          <p:nvSpPr>
            <p:cNvPr id="682" name="Google Shape;682;p2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8"/>
          <p:cNvSpPr txBox="1"/>
          <p:nvPr/>
        </p:nvSpPr>
        <p:spPr>
          <a:xfrm>
            <a:off x="1217841" y="3371500"/>
            <a:ext cx="33939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28"/>
          <p:cNvSpPr txBox="1">
            <a:spLocks noGrp="1"/>
          </p:cNvSpPr>
          <p:nvPr>
            <p:ph type="subTitle" idx="2"/>
          </p:nvPr>
        </p:nvSpPr>
        <p:spPr>
          <a:xfrm>
            <a:off x="1217850" y="1505375"/>
            <a:ext cx="4020900" cy="9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rot="10800000" flipH="1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rot="10800000" flipH="1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rot="10800000" flipH="1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3966775" y="1363575"/>
            <a:ext cx="40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3959875" y="2290150"/>
            <a:ext cx="4018800" cy="16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-494461" y="-348833"/>
            <a:ext cx="1134920" cy="1323924"/>
            <a:chOff x="-207386" y="4296442"/>
            <a:chExt cx="1134920" cy="1323924"/>
          </a:xfrm>
        </p:grpSpPr>
        <p:sp>
          <p:nvSpPr>
            <p:cNvPr id="49" name="Google Shape;49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90116">
            <a:off x="8315637" y="4423070"/>
            <a:ext cx="1134869" cy="1323864"/>
            <a:chOff x="-207386" y="4296442"/>
            <a:chExt cx="1134920" cy="1323924"/>
          </a:xfrm>
        </p:grpSpPr>
        <p:sp>
          <p:nvSpPr>
            <p:cNvPr id="56" name="Google Shape;56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1615150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5127349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 rot="3699999">
            <a:off x="4004730" y="4646703"/>
            <a:ext cx="1134919" cy="1323922"/>
            <a:chOff x="-207386" y="4296442"/>
            <a:chExt cx="1134920" cy="1323924"/>
          </a:xfrm>
        </p:grpSpPr>
        <p:sp>
          <p:nvSpPr>
            <p:cNvPr id="66" name="Google Shape;66;p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8414711" y="2973972"/>
            <a:ext cx="1951833" cy="2080610"/>
            <a:chOff x="6625301" y="3609100"/>
            <a:chExt cx="1951833" cy="2080610"/>
          </a:xfrm>
        </p:grpSpPr>
        <p:sp>
          <p:nvSpPr>
            <p:cNvPr id="73" name="Google Shape;73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-1229939" y="491147"/>
            <a:ext cx="1951833" cy="2080610"/>
            <a:chOff x="6625301" y="3609100"/>
            <a:chExt cx="1951833" cy="2080610"/>
          </a:xfrm>
        </p:grpSpPr>
        <p:sp>
          <p:nvSpPr>
            <p:cNvPr id="82" name="Google Shape;82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6151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51273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rot="-8563052" flipH="1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9650092" flipH="1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475972" y="4211503"/>
            <a:ext cx="1181704" cy="1337744"/>
            <a:chOff x="8475972" y="4211503"/>
            <a:chExt cx="1181704" cy="1337744"/>
          </a:xfrm>
        </p:grpSpPr>
        <p:sp>
          <p:nvSpPr>
            <p:cNvPr id="119" name="Google Shape;119;p7"/>
            <p:cNvSpPr/>
            <p:nvPr/>
          </p:nvSpPr>
          <p:spPr>
            <a:xfrm rot="342976">
              <a:off x="8956363" y="4225754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342976">
              <a:off x="8526168" y="4447991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8629553">
              <a:off x="8859663" y="5188394"/>
              <a:ext cx="301402" cy="3008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8629553">
              <a:off x="9294885" y="5019325"/>
              <a:ext cx="301402" cy="30080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 rot="342976">
              <a:off x="9342227" y="4553868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342976">
              <a:off x="8490223" y="4902566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-380711" y="-365958"/>
            <a:ext cx="1134920" cy="1323924"/>
            <a:chOff x="-380711" y="-365958"/>
            <a:chExt cx="1134920" cy="1323924"/>
          </a:xfrm>
        </p:grpSpPr>
        <p:sp>
          <p:nvSpPr>
            <p:cNvPr id="126" name="Google Shape;126;p7"/>
            <p:cNvSpPr/>
            <p:nvPr/>
          </p:nvSpPr>
          <p:spPr>
            <a:xfrm>
              <a:off x="25118" y="-365958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380711" y="-10183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8973282">
              <a:off x="25189" y="6014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8973282">
              <a:off x="397583" y="3897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41844" y="-7805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371044" y="3540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776425" y="1605525"/>
            <a:ext cx="3795600" cy="225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>
            <a:spLocks noGrp="1"/>
          </p:cNvSpPr>
          <p:nvPr>
            <p:ph type="pic" idx="2"/>
          </p:nvPr>
        </p:nvSpPr>
        <p:spPr>
          <a:xfrm>
            <a:off x="5099950" y="1455525"/>
            <a:ext cx="2761800" cy="2761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533000" y="1398900"/>
            <a:ext cx="60780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-624386" y="3556300"/>
            <a:ext cx="1973271" cy="2080597"/>
            <a:chOff x="-624386" y="3556300"/>
            <a:chExt cx="1973271" cy="2080597"/>
          </a:xfrm>
        </p:grpSpPr>
        <p:sp>
          <p:nvSpPr>
            <p:cNvPr id="137" name="Google Shape;137;p8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7789764" y="-744400"/>
            <a:ext cx="1973271" cy="2080597"/>
            <a:chOff x="7789764" y="-744400"/>
            <a:chExt cx="1973271" cy="2080597"/>
          </a:xfrm>
        </p:grpSpPr>
        <p:sp>
          <p:nvSpPr>
            <p:cNvPr id="146" name="Google Shape;146;p8"/>
            <p:cNvSpPr/>
            <p:nvPr/>
          </p:nvSpPr>
          <p:spPr>
            <a:xfrm>
              <a:off x="8246157" y="-732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799673" y="4236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240484" y="8798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789764" y="-24910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841793" y="-7444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9306735" y="4236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8841784" y="8798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9285297" y="-24910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1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rot="10800000" flipH="1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rot="10800000" flipH="1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1272900" y="4020700"/>
            <a:ext cx="6598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217" name="Google Shape;217;p10"/>
          <p:cNvGrpSpPr/>
          <p:nvPr/>
        </p:nvGrpSpPr>
        <p:grpSpPr>
          <a:xfrm>
            <a:off x="-377506" y="-307026"/>
            <a:ext cx="905015" cy="1026084"/>
            <a:chOff x="892569" y="498874"/>
            <a:chExt cx="905015" cy="1026084"/>
          </a:xfrm>
        </p:grpSpPr>
        <p:sp>
          <p:nvSpPr>
            <p:cNvPr id="218" name="Google Shape;218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0"/>
          <p:cNvGrpSpPr/>
          <p:nvPr/>
        </p:nvGrpSpPr>
        <p:grpSpPr>
          <a:xfrm>
            <a:off x="8688594" y="2991324"/>
            <a:ext cx="905015" cy="1026084"/>
            <a:chOff x="892569" y="498874"/>
            <a:chExt cx="905015" cy="1026084"/>
          </a:xfrm>
        </p:grpSpPr>
        <p:sp>
          <p:nvSpPr>
            <p:cNvPr id="225" name="Google Shape;225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783278" y="917887"/>
            <a:ext cx="5848500" cy="30535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4800" dirty="0"/>
              <a:t>Analisi sullo stato dell' Agenda 2030:</a:t>
            </a:r>
            <a:br>
              <a:rPr lang="en" sz="4800" dirty="0"/>
            </a:br>
            <a:br>
              <a:rPr lang="en" sz="4800" dirty="0"/>
            </a:br>
            <a:r>
              <a:rPr lang="en" sz="3200" dirty="0">
                <a:solidFill>
                  <a:schemeClr val="bg2"/>
                </a:solidFill>
              </a:rPr>
              <a:t>Alcuni indicatori a confronto</a:t>
            </a:r>
            <a:br>
              <a:rPr lang="en" sz="4800" dirty="0"/>
            </a:br>
            <a:endParaRPr lang="en" sz="4800" dirty="0">
              <a:solidFill>
                <a:srgbClr val="219362"/>
              </a:solidFill>
            </a:endParaRPr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tx1">
                    <a:lumMod val="10000"/>
                  </a:schemeClr>
                </a:solidFill>
              </a:rPr>
              <a:t>Laura Bramucci</a:t>
            </a:r>
            <a:endParaRPr lang="it-IT">
              <a:solidFill>
                <a:schemeClr val="tx1">
                  <a:lumMod val="10000"/>
                </a:schemeClr>
              </a:solidFill>
            </a:endParaRPr>
          </a:p>
          <a:p>
            <a:pPr marL="0" indent="0"/>
            <a:r>
              <a:rPr lang="en">
                <a:solidFill>
                  <a:schemeClr val="tx1">
                    <a:lumMod val="10000"/>
                  </a:schemeClr>
                </a:solidFill>
              </a:rPr>
              <a:t>Leandro Sciuto</a:t>
            </a:r>
          </a:p>
        </p:txBody>
      </p:sp>
      <p:cxnSp>
        <p:nvCxnSpPr>
          <p:cNvPr id="744" name="Google Shape;744;p34"/>
          <p:cNvCxnSpPr/>
          <p:nvPr/>
        </p:nvCxnSpPr>
        <p:spPr>
          <a:xfrm>
            <a:off x="2849633" y="3745896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34"/>
          <p:cNvSpPr/>
          <p:nvPr/>
        </p:nvSpPr>
        <p:spPr>
          <a:xfrm>
            <a:off x="883869" y="15437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1302307" y="20639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996000" y="22686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/>
          <p:nvPr/>
        </p:nvSpPr>
        <p:spPr>
          <a:xfrm rot="-8970948">
            <a:off x="1302382" y="28137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 rot="-8970948">
            <a:off x="1623890" y="262503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1625282" y="227066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37386" y="2699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878196" y="315576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427476" y="20267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1479506" y="15314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1944448" y="26995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995269" y="26220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1479496" y="31557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1923009" y="20267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070725-4D19-FAB3-C09F-927643E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62" y="0"/>
            <a:ext cx="7692900" cy="572700"/>
          </a:xfrm>
        </p:spPr>
        <p:txBody>
          <a:bodyPr/>
          <a:lstStyle/>
          <a:p>
            <a:pPr algn="r"/>
            <a:r>
              <a:rPr lang="it-IT" sz="2800" dirty="0">
                <a:solidFill>
                  <a:schemeClr val="bg2"/>
                </a:solidFill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MISSING</a:t>
            </a:r>
            <a:r>
              <a:rPr lang="it-IT" sz="2800" dirty="0"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 VALUES                      </a:t>
            </a:r>
            <a:b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14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it-IT" dirty="0"/>
            </a:b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F9615B-F349-C715-3C81-6C977EE0770C}"/>
              </a:ext>
            </a:extLst>
          </p:cNvPr>
          <p:cNvSpPr txBox="1"/>
          <p:nvPr/>
        </p:nvSpPr>
        <p:spPr>
          <a:xfrm>
            <a:off x="1245663" y="932872"/>
            <a:ext cx="293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medici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636C74-BC17-65D9-D2E8-CF0F560CEC25}"/>
              </a:ext>
            </a:extLst>
          </p:cNvPr>
          <p:cNvSpPr txBox="1"/>
          <p:nvPr/>
        </p:nvSpPr>
        <p:spPr>
          <a:xfrm>
            <a:off x="6131019" y="932872"/>
            <a:ext cx="206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 pro capite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4B6FFC-7A9D-7F98-8DED-8283E415905C}"/>
              </a:ext>
            </a:extLst>
          </p:cNvPr>
          <p:cNvSpPr txBox="1"/>
          <p:nvPr/>
        </p:nvSpPr>
        <p:spPr>
          <a:xfrm>
            <a:off x="6131019" y="4283238"/>
            <a:ext cx="270830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latin typeface="Lato"/>
                <a:ea typeface="Lato"/>
                <a:cs typeface="Lato"/>
              </a:rPr>
              <a:t>[1] 724.5    [2] 3452.3</a:t>
            </a:r>
          </a:p>
          <a:p>
            <a:endParaRPr lang="it-IT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600">
                <a:latin typeface="Lato"/>
                <a:ea typeface="Lato"/>
                <a:cs typeface="Lato"/>
              </a:rPr>
              <a:t>[3] 12239   [4] 32214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56EA9A1-2C35-F44D-7D77-A6DB424D6BD5}"/>
              </a:ext>
            </a:extLst>
          </p:cNvPr>
          <p:cNvSpPr txBox="1"/>
          <p:nvPr/>
        </p:nvSpPr>
        <p:spPr>
          <a:xfrm>
            <a:off x="1433689" y="4283238"/>
            <a:ext cx="2619022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dirty="0">
                <a:latin typeface="Lato"/>
                <a:ea typeface="Lato"/>
                <a:cs typeface="Lato"/>
              </a:rPr>
              <a:t>[1] 0.2    [2] 1.2</a:t>
            </a:r>
          </a:p>
          <a:p>
            <a:endParaRPr lang="it-I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600" dirty="0">
                <a:latin typeface="Lato"/>
                <a:ea typeface="Lato"/>
                <a:cs typeface="Lato"/>
              </a:rPr>
              <a:t>[3] 1.9    [4] 3.4</a:t>
            </a:r>
          </a:p>
          <a:p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78E641-00E9-7180-2F0B-FB2EEECA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952" y="1240649"/>
            <a:ext cx="3713092" cy="2882951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D6FD762-B673-5902-F33A-86685625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01" y="1239115"/>
            <a:ext cx="3287311" cy="28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D14F0-CB5F-A06D-81ED-70FA5E2A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55" y="209360"/>
            <a:ext cx="5233524" cy="572700"/>
          </a:xfrm>
        </p:spPr>
        <p:txBody>
          <a:bodyPr/>
          <a:lstStyle/>
          <a:p>
            <a:pPr algn="l"/>
            <a:r>
              <a:rPr lang="it-IT" sz="3200" dirty="0">
                <a:solidFill>
                  <a:schemeClr val="bg1"/>
                </a:solidFill>
                <a:ea typeface="Lato"/>
              </a:rPr>
              <a:t>Regressione Lineare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153202-F31E-5B0C-63DD-7C459C99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72" y="3206946"/>
            <a:ext cx="3495444" cy="1444808"/>
          </a:xfrm>
          <a:solidFill>
            <a:schemeClr val="tx2">
              <a:lumMod val="85000"/>
            </a:schemeClr>
          </a:solidFill>
          <a:ln>
            <a:solidFill>
              <a:schemeClr val="tx2">
                <a:lumMod val="8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Shapiro-Wilk normality test</a:t>
            </a:r>
          </a:p>
          <a:p>
            <a:pPr algn="l"/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residui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W = 0.92257, p-value = 7.899e-09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1D60A44-3450-97F6-895D-CBB9EFE3C9A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0" y="966696"/>
            <a:ext cx="9144000" cy="858304"/>
          </a:xfrm>
        </p:spPr>
        <p:txBody>
          <a:bodyPr/>
          <a:lstStyle/>
          <a:p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</a:t>
            </a:r>
            <a:r>
              <a:rPr lang="en-US" sz="16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mortalità</a:t>
            </a:r>
            <a:r>
              <a:rPr lang="en-US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infantile ~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 pro capite + Spesa sanitaria +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asso di medici +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missioni di Co2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596F07-E9CB-955F-20DA-80ED2282EB94}"/>
              </a:ext>
            </a:extLst>
          </p:cNvPr>
          <p:cNvSpPr txBox="1"/>
          <p:nvPr/>
        </p:nvSpPr>
        <p:spPr>
          <a:xfrm>
            <a:off x="0" y="2812512"/>
            <a:ext cx="34954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 b="1" dirty="0">
                <a:solidFill>
                  <a:schemeClr val="bg2"/>
                </a:solidFill>
                <a:latin typeface="Lato"/>
                <a:ea typeface="Lato"/>
                <a:cs typeface="Lato"/>
              </a:rPr>
              <a:t>Test di normalità degli errori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E8B549-53C9-0379-07ED-E8062A8A7264}"/>
              </a:ext>
            </a:extLst>
          </p:cNvPr>
          <p:cNvSpPr txBox="1"/>
          <p:nvPr/>
        </p:nvSpPr>
        <p:spPr>
          <a:xfrm>
            <a:off x="3964417" y="3206946"/>
            <a:ext cx="4385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Avendo osservato una distribuzione non normale dei residui, abbiamo applicato la 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trasformazione Box-Cox</a:t>
            </a: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sulla nostra variabile risposta «Tasso di mortalità infantile»</a:t>
            </a:r>
            <a:endParaRPr lang="it-IT" sz="16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endParaRPr lang="it-IT" sz="1600" dirty="0"/>
          </a:p>
        </p:txBody>
      </p:sp>
      <p:sp>
        <p:nvSpPr>
          <p:cNvPr id="5" name="Sottotitolo 3">
            <a:extLst>
              <a:ext uri="{FF2B5EF4-FFF2-40B4-BE49-F238E27FC236}">
                <a16:creationId xmlns:a16="http://schemas.microsoft.com/office/drawing/2014/main" id="{C285621B-1041-B9C0-5BB7-08076110BFBC}"/>
              </a:ext>
            </a:extLst>
          </p:cNvPr>
          <p:cNvSpPr txBox="1">
            <a:spLocks/>
          </p:cNvSpPr>
          <p:nvPr/>
        </p:nvSpPr>
        <p:spPr>
          <a:xfrm>
            <a:off x="-298780" y="1713446"/>
            <a:ext cx="9042750" cy="85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Font typeface="Kanit"/>
              <a:buNone/>
              <a:defRPr sz="22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it-IT" sz="1600" b="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Cerchiamo quindi di studiare la </a:t>
            </a:r>
            <a:r>
              <a:rPr lang="it-IT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variabile risposta</a:t>
            </a:r>
            <a:r>
              <a:rPr lang="it-IT" sz="1600" b="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«Tasso di mortalità infantile» </a:t>
            </a:r>
            <a:r>
              <a:rPr lang="it-IT" sz="1600" b="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funzione delle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variabili indipendenti «PIL pro capite», «Spesa sanitaria», «Tasso di medici» ed «Emissioni di CO2».</a:t>
            </a:r>
          </a:p>
        </p:txBody>
      </p:sp>
    </p:spTree>
    <p:extLst>
      <p:ext uri="{BB962C8B-B14F-4D97-AF65-F5344CB8AC3E}">
        <p14:creationId xmlns:p14="http://schemas.microsoft.com/office/powerpoint/2010/main" val="41693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3972B-E66E-8C03-A573-DAAE7350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8" y="374160"/>
            <a:ext cx="7414598" cy="5727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it-IT" sz="3200" dirty="0">
                <a:solidFill>
                  <a:schemeClr val="bg1"/>
                </a:solidFill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Risultati della regressione lineare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1389F4-01DF-A1D1-7E16-1D8AD9A7B41A}"/>
              </a:ext>
            </a:extLst>
          </p:cNvPr>
          <p:cNvSpPr txBox="1"/>
          <p:nvPr/>
        </p:nvSpPr>
        <p:spPr>
          <a:xfrm>
            <a:off x="214488" y="1086684"/>
            <a:ext cx="5779912" cy="390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Estimate         </a:t>
            </a:r>
            <a:r>
              <a:rPr lang="it-IT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Std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it-IT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t </a:t>
            </a:r>
            <a:r>
              <a:rPr lang="it-IT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it-IT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Pr(&gt;|t|)    </a:t>
            </a:r>
          </a:p>
          <a:p>
            <a:pPr>
              <a:lnSpc>
                <a:spcPct val="200000"/>
              </a:lnSpc>
            </a:pP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Intercept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               4.170e+00     1.315e-01      31.702    &lt; 2e-16</a:t>
            </a:r>
          </a:p>
          <a:p>
            <a:pPr>
              <a:lnSpc>
                <a:spcPct val="200000"/>
              </a:lnSpc>
            </a:pPr>
            <a:r>
              <a:rPr lang="it-IT" b="1" dirty="0">
                <a:highlight>
                  <a:srgbClr val="F2B8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 pro capite          </a:t>
            </a:r>
            <a:r>
              <a:rPr lang="it-IT" dirty="0">
                <a:highlight>
                  <a:srgbClr val="F2B8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-1.325e-05      2.407e-06     -5.504      1.15e-07  ***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Spesa sanitaria        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-2.683e-02     1.873e-02     -1.432      0.154 </a:t>
            </a:r>
          </a:p>
          <a:p>
            <a:pPr>
              <a:lnSpc>
                <a:spcPct val="200000"/>
              </a:lnSpc>
            </a:pPr>
            <a:r>
              <a:rPr lang="it-IT" b="1" dirty="0">
                <a:highlight>
                  <a:srgbClr val="F2B8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medici       </a:t>
            </a:r>
            <a:r>
              <a:rPr lang="it-IT" dirty="0">
                <a:highlight>
                  <a:srgbClr val="F2B8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-4.820e-01     4.132e-02     -11.666    &lt; 2e-16    ***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Emissioni di Co2     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-3.616e-06     4.623e-06     -0.782       0.435</a:t>
            </a:r>
          </a:p>
          <a:p>
            <a:pPr>
              <a:lnSpc>
                <a:spcPct val="200000"/>
              </a:lnSpc>
            </a:pPr>
            <a:endParaRPr lang="it-IT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</a:t>
            </a:r>
            <a:r>
              <a:rPr lang="it-I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squared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 0.6603	      </a:t>
            </a:r>
            <a:r>
              <a:rPr lang="it-I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Adjusted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R-</a:t>
            </a:r>
            <a:r>
              <a:rPr lang="it-IT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squared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 0.6534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F-statistic:   95.75               p-value: &lt; 2.2e-16</a:t>
            </a:r>
            <a:r>
              <a:rPr lang="it-IT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27ECFE-AE86-0809-5E10-29036DB474B6}"/>
              </a:ext>
            </a:extLst>
          </p:cNvPr>
          <p:cNvSpPr txBox="1"/>
          <p:nvPr/>
        </p:nvSpPr>
        <p:spPr>
          <a:xfrm>
            <a:off x="6479823" y="1708671"/>
            <a:ext cx="20432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VIF</a:t>
            </a:r>
          </a:p>
          <a:p>
            <a:pPr algn="ctr"/>
            <a:endParaRPr lang="it-IT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 pro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capite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1.445941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Spesa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sanitaria</a:t>
            </a: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1.143376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medici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1.535404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Emissioni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CO2</a:t>
            </a:r>
          </a:p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1.011969</a:t>
            </a:r>
          </a:p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4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DF144-FACE-7257-0773-2654CD4D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330" y="250624"/>
            <a:ext cx="6715340" cy="487739"/>
          </a:xfrm>
        </p:spPr>
        <p:txBody>
          <a:bodyPr/>
          <a:lstStyle/>
          <a:p>
            <a:pPr algn="ctr"/>
            <a:r>
              <a:rPr lang="it-IT" sz="2800">
                <a:solidFill>
                  <a:schemeClr val="bg2"/>
                </a:solidFill>
              </a:rPr>
              <a:t>Verifica ipotesi regressione lineare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88887-B51E-B469-5F77-09B7BC595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31" y="900993"/>
            <a:ext cx="4572000" cy="1569157"/>
          </a:xfrm>
        </p:spPr>
        <p:txBody>
          <a:bodyPr/>
          <a:lstStyle/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600" b="1" dirty="0">
                <a:solidFill>
                  <a:schemeClr val="bg1"/>
                </a:solidFill>
              </a:rPr>
              <a:t>ESOGENITA’ STRETTA:</a:t>
            </a:r>
          </a:p>
          <a:p>
            <a:r>
              <a:rPr lang="en-US" b="1" dirty="0">
                <a:solidFill>
                  <a:schemeClr val="tx1">
                    <a:lumMod val="10000"/>
                  </a:schemeClr>
                </a:solidFill>
              </a:rPr>
              <a:t>One Sample t-test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t = -8.7761e-16   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df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= 201       p-value = 1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10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834EEC-B87D-EB8D-E548-8BBACFD2F2FC}"/>
              </a:ext>
            </a:extLst>
          </p:cNvPr>
          <p:cNvSpPr txBox="1"/>
          <p:nvPr/>
        </p:nvSpPr>
        <p:spPr>
          <a:xfrm>
            <a:off x="5599289" y="1032867"/>
            <a:ext cx="37930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NORMALITA’ DEGLI ERRORI :</a:t>
            </a:r>
          </a:p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Shapiro-Wilk normality test</a:t>
            </a: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 = 0.98853, p-value = 0.1046</a:t>
            </a:r>
            <a:endParaRPr lang="it-IT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712C54-090D-2130-0364-4A3E2F091196}"/>
              </a:ext>
            </a:extLst>
          </p:cNvPr>
          <p:cNvSpPr txBox="1"/>
          <p:nvPr/>
        </p:nvSpPr>
        <p:spPr>
          <a:xfrm>
            <a:off x="317638" y="2795409"/>
            <a:ext cx="48865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OMOSCHEDASTICITA’ DEI RESIDUI:</a:t>
            </a:r>
          </a:p>
          <a:p>
            <a:pPr>
              <a:lnSpc>
                <a:spcPct val="150000"/>
              </a:lnSpc>
            </a:pPr>
            <a:r>
              <a:rPr lang="it-IT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Goldfeld</a:t>
            </a:r>
            <a:r>
              <a:rPr lang="it-IT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-Quandt test</a:t>
            </a:r>
          </a:p>
          <a:p>
            <a:pPr>
              <a:lnSpc>
                <a:spcPct val="150000"/>
              </a:lnSpc>
            </a:pPr>
            <a:endParaRPr lang="it-I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GQ = 1.1761   df1 = 96   df2 = 96   p-</a:t>
            </a:r>
            <a:r>
              <a:rPr lang="it-IT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it-IT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=0.2142</a:t>
            </a:r>
          </a:p>
          <a:p>
            <a:pPr>
              <a:lnSpc>
                <a:spcPct val="150000"/>
              </a:lnSpc>
            </a:pPr>
            <a:endParaRPr lang="it-I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6AC9AE-4C11-21BA-D166-FA555C0D4613}"/>
              </a:ext>
            </a:extLst>
          </p:cNvPr>
          <p:cNvSpPr txBox="1"/>
          <p:nvPr/>
        </p:nvSpPr>
        <p:spPr>
          <a:xfrm>
            <a:off x="5599289" y="2795409"/>
            <a:ext cx="3443111" cy="152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INCORRELAZIONE TRA RESIDUI: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Durbin-Watson test                      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DW = 1.9828, p-value = 0.4523</a:t>
            </a:r>
            <a:endParaRPr lang="it-IT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3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F3D11430-44A0-F26A-CD27-5D8B4DBE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09" y="777116"/>
            <a:ext cx="4975217" cy="418576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A823370-3076-5879-15FE-715FB5E02896}"/>
              </a:ext>
            </a:extLst>
          </p:cNvPr>
          <p:cNvSpPr txBox="1"/>
          <p:nvPr/>
        </p:nvSpPr>
        <p:spPr>
          <a:xfrm>
            <a:off x="812715" y="1214154"/>
            <a:ext cx="25061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GRUPPO 1</a:t>
            </a: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GRUPPO 2 </a:t>
            </a: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GRUPPO 3</a:t>
            </a: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it-IT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GRUPPO 4</a:t>
            </a:r>
          </a:p>
          <a:p>
            <a:pPr>
              <a:lnSpc>
                <a:spcPct val="200000"/>
              </a:lnSpc>
            </a:pPr>
            <a:r>
              <a:rPr lang="it-IT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it-IT" dirty="0"/>
              <a:t> 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794CCC4B-B235-47FD-048F-158D710C1A59}"/>
              </a:ext>
            </a:extLst>
          </p:cNvPr>
          <p:cNvSpPr/>
          <p:nvPr/>
        </p:nvSpPr>
        <p:spPr>
          <a:xfrm>
            <a:off x="435074" y="4383065"/>
            <a:ext cx="259645" cy="259644"/>
          </a:xfrm>
          <a:prstGeom prst="flowChartConnector">
            <a:avLst/>
          </a:prstGeom>
          <a:solidFill>
            <a:srgbClr val="74FC28"/>
          </a:solidFill>
          <a:ln>
            <a:solidFill>
              <a:srgbClr val="74F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2C6573BE-B6A1-DD50-E026-79B39F912F56}"/>
              </a:ext>
            </a:extLst>
          </p:cNvPr>
          <p:cNvSpPr/>
          <p:nvPr/>
        </p:nvSpPr>
        <p:spPr>
          <a:xfrm>
            <a:off x="479055" y="1214154"/>
            <a:ext cx="259645" cy="259644"/>
          </a:xfrm>
          <a:prstGeom prst="flowChartConnector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572E1DCC-6119-4B14-C052-614CA8445BFC}"/>
              </a:ext>
            </a:extLst>
          </p:cNvPr>
          <p:cNvSpPr/>
          <p:nvPr/>
        </p:nvSpPr>
        <p:spPr>
          <a:xfrm>
            <a:off x="461758" y="3352356"/>
            <a:ext cx="247632" cy="259644"/>
          </a:xfrm>
          <a:prstGeom prst="flowChartConnector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DC406B24-7613-F02E-4335-D1A11783FFE3}"/>
              </a:ext>
            </a:extLst>
          </p:cNvPr>
          <p:cNvSpPr/>
          <p:nvPr/>
        </p:nvSpPr>
        <p:spPr>
          <a:xfrm>
            <a:off x="429158" y="2244863"/>
            <a:ext cx="259645" cy="259644"/>
          </a:xfrm>
          <a:prstGeom prst="flowChartConnector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51FC63-4B01-3DE7-45F4-D2FB64CE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8" y="213660"/>
            <a:ext cx="5389331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4" name="Google Shape;744;p34"/>
          <p:cNvCxnSpPr/>
          <p:nvPr/>
        </p:nvCxnSpPr>
        <p:spPr>
          <a:xfrm>
            <a:off x="353730" y="895545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710312-33F9-7E25-7D3A-35E70E4137C7}"/>
              </a:ext>
            </a:extLst>
          </p:cNvPr>
          <p:cNvSpPr txBox="1"/>
          <p:nvPr/>
        </p:nvSpPr>
        <p:spPr>
          <a:xfrm>
            <a:off x="276117" y="340331"/>
            <a:ext cx="733960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>
                <a:solidFill>
                  <a:schemeClr val="bg2"/>
                </a:solidFill>
                <a:latin typeface="Kanit"/>
              </a:rPr>
              <a:t>PCA:</a:t>
            </a:r>
            <a:r>
              <a:rPr lang="en" sz="2400" b="1">
                <a:solidFill>
                  <a:schemeClr val="bg1"/>
                </a:solidFill>
                <a:latin typeface="Kanit"/>
              </a:rPr>
              <a:t> </a:t>
            </a:r>
            <a:r>
              <a:rPr lang="en" sz="2400" b="1" err="1">
                <a:solidFill>
                  <a:schemeClr val="bg1"/>
                </a:solidFill>
                <a:latin typeface="Kanit"/>
              </a:rPr>
              <a:t>Analisi</a:t>
            </a:r>
            <a:r>
              <a:rPr lang="en" sz="2400" b="1">
                <a:solidFill>
                  <a:schemeClr val="bg1"/>
                </a:solidFill>
                <a:latin typeface="Kanit"/>
              </a:rPr>
              <a:t> </a:t>
            </a:r>
            <a:r>
              <a:rPr lang="en" sz="2400" b="1" err="1">
                <a:solidFill>
                  <a:schemeClr val="bg1"/>
                </a:solidFill>
                <a:latin typeface="Kanit"/>
              </a:rPr>
              <a:t>delle</a:t>
            </a:r>
            <a:r>
              <a:rPr lang="en" sz="2400" b="1">
                <a:solidFill>
                  <a:schemeClr val="bg1"/>
                </a:solidFill>
                <a:latin typeface="Kanit"/>
              </a:rPr>
              <a:t> </a:t>
            </a:r>
            <a:r>
              <a:rPr lang="en" sz="2400" b="1" err="1">
                <a:solidFill>
                  <a:schemeClr val="bg1"/>
                </a:solidFill>
                <a:latin typeface="Kanit"/>
              </a:rPr>
              <a:t>componenti</a:t>
            </a:r>
            <a:r>
              <a:rPr lang="en" sz="2400" b="1">
                <a:solidFill>
                  <a:schemeClr val="bg1"/>
                </a:solidFill>
                <a:latin typeface="Kanit"/>
              </a:rPr>
              <a:t> </a:t>
            </a:r>
            <a:r>
              <a:rPr lang="en" sz="2400" b="1" err="1">
                <a:solidFill>
                  <a:schemeClr val="bg1"/>
                </a:solidFill>
                <a:latin typeface="Kanit"/>
              </a:rPr>
              <a:t>principali</a:t>
            </a:r>
            <a:endParaRPr lang="it-IT" sz="2400" err="1">
              <a:solidFill>
                <a:schemeClr val="bg1"/>
              </a:solidFill>
              <a:latin typeface="Kanit"/>
            </a:endParaRPr>
          </a:p>
          <a:p>
            <a:pPr algn="l"/>
            <a:endParaRPr lang="it-IT"/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20777E97-19DB-6F62-6C40-5ED0D27EF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13" y="1088519"/>
            <a:ext cx="3963256" cy="3730602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7A581FF6-E91B-18FF-C742-F63AB1B82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879" y="1518751"/>
            <a:ext cx="3032160" cy="28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4" name="Google Shape;744;p34"/>
          <p:cNvCxnSpPr/>
          <p:nvPr/>
        </p:nvCxnSpPr>
        <p:spPr>
          <a:xfrm>
            <a:off x="334466" y="670798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710312-33F9-7E25-7D3A-35E70E4137C7}"/>
              </a:ext>
            </a:extLst>
          </p:cNvPr>
          <p:cNvSpPr txBox="1"/>
          <p:nvPr/>
        </p:nvSpPr>
        <p:spPr>
          <a:xfrm>
            <a:off x="256853" y="186219"/>
            <a:ext cx="733960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>
                <a:solidFill>
                  <a:schemeClr val="bg2"/>
                </a:solidFill>
              </a:rPr>
              <a:t>PCA:</a:t>
            </a:r>
            <a:r>
              <a:rPr lang="en" sz="2400" b="1">
                <a:solidFill>
                  <a:schemeClr val="bg1"/>
                </a:solidFill>
              </a:rPr>
              <a:t> Analisi delle componenti principali</a:t>
            </a:r>
            <a:endParaRPr lang="it-IT">
              <a:solidFill>
                <a:schemeClr val="bg1"/>
              </a:solidFill>
            </a:endParaRPr>
          </a:p>
          <a:p>
            <a:pPr algn="l"/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73BA194A-1779-5D08-1EA5-086ED6E3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26" y="1032338"/>
            <a:ext cx="3982520" cy="3753065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7DE0759-C7E1-23A6-AD02-876B03213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13" y="1493064"/>
            <a:ext cx="3000053" cy="28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37067" y="0"/>
            <a:ext cx="5848500" cy="1441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bg2"/>
                </a:solidFill>
              </a:rPr>
              <a:t>Conclusioni</a:t>
            </a:r>
            <a:endParaRPr sz="3200" dirty="0">
              <a:solidFill>
                <a:schemeClr val="bg2"/>
              </a:solidFill>
            </a:endParaRPr>
          </a:p>
        </p:txBody>
      </p:sp>
      <p:cxnSp>
        <p:nvCxnSpPr>
          <p:cNvPr id="744" name="Google Shape;744;p34"/>
          <p:cNvCxnSpPr/>
          <p:nvPr/>
        </p:nvCxnSpPr>
        <p:spPr>
          <a:xfrm>
            <a:off x="417943" y="1447781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34"/>
          <p:cNvSpPr/>
          <p:nvPr/>
        </p:nvSpPr>
        <p:spPr>
          <a:xfrm rot="-8970948">
            <a:off x="8247422" y="1882427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7674942" y="1838074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8131242" y="148027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8364217" y="2158598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F5400A-DF96-7240-CA55-57E16295CBFF}"/>
              </a:ext>
            </a:extLst>
          </p:cNvPr>
          <p:cNvSpPr txBox="1"/>
          <p:nvPr/>
        </p:nvSpPr>
        <p:spPr>
          <a:xfrm>
            <a:off x="899532" y="1713377"/>
            <a:ext cx="5776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PIL pro capite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 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medici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sono le due variabili più significative nello spiegare il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mortalità infantile di un paese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variabili che giocano un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ruolo maggiore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nella suddivisione dei paesi delle Nazioni Unite in 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quattro gruppi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sono proprio il 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mortalità infantile e il Tasso di medici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it-IT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Sono ancora 77 le nazioni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cui il </a:t>
            </a:r>
            <a:r>
              <a:rPr lang="it-IT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Tasso di mortalità infantile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6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supera la soglia di 25 decessi ogni 1.000 nascite </a:t>
            </a:r>
            <a:r>
              <a:rPr lang="it-IT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obiettivo da raggiungere entro il 2030.</a:t>
            </a:r>
          </a:p>
        </p:txBody>
      </p:sp>
    </p:spTree>
    <p:extLst>
      <p:ext uri="{BB962C8B-B14F-4D97-AF65-F5344CB8AC3E}">
        <p14:creationId xmlns:p14="http://schemas.microsoft.com/office/powerpoint/2010/main" val="362844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F96DF-32CC-72A2-6AF0-93219820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569" y="1750050"/>
            <a:ext cx="4901100" cy="1604700"/>
          </a:xfrm>
        </p:spPr>
        <p:txBody>
          <a:bodyPr/>
          <a:lstStyle/>
          <a:p>
            <a:pPr algn="r"/>
            <a:r>
              <a:rPr lang="it-IT" sz="4800" b="1" i="0" u="none" strike="noStrike" dirty="0">
                <a:solidFill>
                  <a:schemeClr val="bg1"/>
                </a:solidFill>
                <a:effectLst/>
                <a:latin typeface="Kanit" panose="020B0604020202020204" charset="-34"/>
              </a:rPr>
              <a:t>Grazie per l'attenzione</a:t>
            </a:r>
            <a:endParaRPr lang="it-IT" sz="48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09C377-42DE-96DC-7504-2EE52E4E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269" y="3354750"/>
            <a:ext cx="4898400" cy="736800"/>
          </a:xfrm>
        </p:spPr>
        <p:txBody>
          <a:bodyPr/>
          <a:lstStyle/>
          <a:p>
            <a:pPr algn="r" rtl="0" fontAlgn="base"/>
            <a:r>
              <a:rPr lang="it-IT" b="0" i="0" u="none" strike="noStrike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Leandro Sciuto: </a:t>
            </a:r>
            <a:r>
              <a:rPr lang="it-IT" b="0" i="0" u="sng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S1110773@studenti.univpm.it</a:t>
            </a:r>
            <a:r>
              <a:rPr lang="en-US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​</a:t>
            </a:r>
            <a:endParaRPr lang="en-US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r" rtl="0" fontAlgn="base"/>
            <a:r>
              <a:rPr lang="it-IT" b="0" i="0" u="none" strike="noStrike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Laura Bramucci: </a:t>
            </a:r>
            <a:r>
              <a:rPr lang="it-IT" b="0" i="0" u="sng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S1112964@studenti.univpm.it</a:t>
            </a:r>
            <a:r>
              <a:rPr lang="en-US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​</a:t>
            </a:r>
            <a:endParaRPr lang="en-US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0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842803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b="0" err="1">
                <a:solidFill>
                  <a:schemeClr val="bg1"/>
                </a:solidFill>
              </a:rPr>
              <a:t>Obiettivi</a:t>
            </a:r>
            <a:r>
              <a:rPr lang="en" b="0">
                <a:solidFill>
                  <a:schemeClr val="bg1"/>
                </a:solidFill>
              </a:rPr>
              <a:t> per lo </a:t>
            </a:r>
            <a:r>
              <a:rPr lang="en" b="0" err="1">
                <a:solidFill>
                  <a:schemeClr val="bg1"/>
                </a:solidFill>
              </a:rPr>
              <a:t>Sviluppo</a:t>
            </a:r>
            <a:r>
              <a:rPr lang="en" b="0">
                <a:solidFill>
                  <a:schemeClr val="bg1"/>
                </a:solidFill>
              </a:rPr>
              <a:t> </a:t>
            </a:r>
            <a:r>
              <a:rPr lang="en" b="0" err="1">
                <a:solidFill>
                  <a:schemeClr val="bg1"/>
                </a:solidFill>
              </a:rPr>
              <a:t>Sostenibile</a:t>
            </a:r>
            <a:endParaRPr lang="it-IT" b="0">
              <a:solidFill>
                <a:schemeClr val="bg1"/>
              </a:solidFill>
            </a:endParaRPr>
          </a:p>
        </p:txBody>
      </p:sp>
      <p:sp>
        <p:nvSpPr>
          <p:cNvPr id="874" name="Google Shape;874;p41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L’</a:t>
            </a:r>
            <a:r>
              <a:rPr lang="en" b="1" err="1">
                <a:solidFill>
                  <a:schemeClr val="bg2"/>
                </a:solidFill>
              </a:rPr>
              <a:t>Agenda</a:t>
            </a:r>
            <a:r>
              <a:rPr lang="en" b="1">
                <a:solidFill>
                  <a:schemeClr val="bg2"/>
                </a:solidFill>
              </a:rPr>
              <a:t> 2030 per lo </a:t>
            </a:r>
            <a:r>
              <a:rPr lang="en" b="1" err="1">
                <a:solidFill>
                  <a:schemeClr val="bg2"/>
                </a:solidFill>
              </a:rPr>
              <a:t>Sviluppo</a:t>
            </a:r>
            <a:r>
              <a:rPr lang="en" b="1">
                <a:solidFill>
                  <a:schemeClr val="bg2"/>
                </a:solidFill>
              </a:rPr>
              <a:t> </a:t>
            </a:r>
            <a:r>
              <a:rPr lang="en" b="1" err="1">
                <a:solidFill>
                  <a:schemeClr val="bg2"/>
                </a:solidFill>
              </a:rPr>
              <a:t>Sostenibile</a:t>
            </a:r>
            <a:r>
              <a:rPr lang="en"/>
              <a:t> è un </a:t>
            </a:r>
            <a:r>
              <a:rPr lang="en" err="1"/>
              <a:t>programma</a:t>
            </a:r>
            <a:r>
              <a:rPr lang="en"/>
              <a:t> </a:t>
            </a:r>
            <a:r>
              <a:rPr lang="en" err="1"/>
              <a:t>d’azione</a:t>
            </a:r>
            <a:r>
              <a:rPr lang="en"/>
              <a:t> </a:t>
            </a:r>
            <a:r>
              <a:rPr lang="en" err="1"/>
              <a:t>sottoscritto</a:t>
            </a:r>
            <a:r>
              <a:rPr lang="en"/>
              <a:t> </a:t>
            </a:r>
            <a:r>
              <a:rPr lang="en" err="1"/>
              <a:t>nel</a:t>
            </a:r>
            <a:r>
              <a:rPr lang="en"/>
              <a:t> </a:t>
            </a:r>
            <a:r>
              <a:rPr lang="en" err="1"/>
              <a:t>settembre</a:t>
            </a:r>
            <a:r>
              <a:rPr lang="en"/>
              <a:t> 2015 </a:t>
            </a:r>
            <a:r>
              <a:rPr lang="en" err="1"/>
              <a:t>dai</a:t>
            </a:r>
            <a:r>
              <a:rPr lang="en"/>
              <a:t> </a:t>
            </a:r>
            <a:r>
              <a:rPr lang="en" err="1"/>
              <a:t>governi</a:t>
            </a:r>
            <a:r>
              <a:rPr lang="en"/>
              <a:t> </a:t>
            </a:r>
            <a:r>
              <a:rPr lang="en" err="1"/>
              <a:t>dei</a:t>
            </a:r>
            <a:r>
              <a:rPr lang="en"/>
              <a:t> </a:t>
            </a:r>
            <a:r>
              <a:rPr lang="en" err="1"/>
              <a:t>Paesi</a:t>
            </a:r>
            <a:r>
              <a:rPr lang="en"/>
              <a:t> </a:t>
            </a:r>
            <a:r>
              <a:rPr lang="en" err="1"/>
              <a:t>membri</a:t>
            </a:r>
            <a:r>
              <a:rPr lang="en"/>
              <a:t> </a:t>
            </a:r>
            <a:r>
              <a:rPr lang="en" err="1"/>
              <a:t>dell’ONU</a:t>
            </a:r>
            <a:r>
              <a:rPr lang="en"/>
              <a:t> </a:t>
            </a:r>
            <a:r>
              <a:rPr lang="en" err="1"/>
              <a:t>che</a:t>
            </a:r>
            <a:r>
              <a:rPr lang="en"/>
              <a:t> </a:t>
            </a:r>
            <a:r>
              <a:rPr lang="en" err="1"/>
              <a:t>si</a:t>
            </a:r>
            <a:r>
              <a:rPr lang="en"/>
              <a:t> </a:t>
            </a:r>
            <a:r>
              <a:rPr lang="en" err="1"/>
              <a:t>sono</a:t>
            </a:r>
            <a:r>
              <a:rPr lang="en"/>
              <a:t> </a:t>
            </a:r>
            <a:r>
              <a:rPr lang="en" err="1"/>
              <a:t>impegnati</a:t>
            </a:r>
            <a:r>
              <a:rPr lang="en"/>
              <a:t> a </a:t>
            </a:r>
            <a:r>
              <a:rPr lang="en" err="1"/>
              <a:t>raggiungere</a:t>
            </a:r>
            <a:r>
              <a:rPr lang="en"/>
              <a:t> </a:t>
            </a:r>
            <a:r>
              <a:rPr lang="en" b="1" err="1">
                <a:solidFill>
                  <a:schemeClr val="bg2"/>
                </a:solidFill>
              </a:rPr>
              <a:t>entro</a:t>
            </a:r>
            <a:r>
              <a:rPr lang="en" b="1">
                <a:solidFill>
                  <a:schemeClr val="bg2"/>
                </a:solidFill>
              </a:rPr>
              <a:t> il 2030</a:t>
            </a:r>
            <a:r>
              <a:rPr lang="en"/>
              <a:t>.</a:t>
            </a:r>
          </a:p>
        </p:txBody>
      </p:sp>
      <p:sp>
        <p:nvSpPr>
          <p:cNvPr id="875" name="Google Shape;875;p4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3200"/>
              <a:t>AGENDA </a:t>
            </a:r>
            <a:r>
              <a:rPr lang="en" sz="3200">
                <a:solidFill>
                  <a:schemeClr val="bg2"/>
                </a:solidFill>
              </a:rPr>
              <a:t>2030</a:t>
            </a:r>
            <a:endParaRPr lang="it-IT" sz="3200">
              <a:solidFill>
                <a:schemeClr val="bg2"/>
              </a:solidFill>
            </a:endParaRPr>
          </a:p>
        </p:txBody>
      </p:sp>
      <p:cxnSp>
        <p:nvCxnSpPr>
          <p:cNvPr id="890" name="Google Shape;890;p41"/>
          <p:cNvCxnSpPr/>
          <p:nvPr/>
        </p:nvCxnSpPr>
        <p:spPr>
          <a:xfrm>
            <a:off x="1022603" y="2354796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47D7DB-B3B6-C927-B3D4-8CD9B6C1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82" y="1760307"/>
            <a:ext cx="2743200" cy="1622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842803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Obiettivi</a:t>
            </a:r>
            <a:r>
              <a:rPr lang="en"/>
              <a:t> in </a:t>
            </a:r>
            <a:r>
              <a:rPr lang="en" err="1"/>
              <a:t>cifre</a:t>
            </a:r>
            <a:r>
              <a:rPr lang="en"/>
              <a:t>:</a:t>
            </a:r>
          </a:p>
        </p:txBody>
      </p:sp>
      <p:sp>
        <p:nvSpPr>
          <p:cNvPr id="874" name="Google Shape;874;p41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Entro il 2030,  tutti i paesi dovranno cercare di </a:t>
            </a:r>
            <a:r>
              <a:rPr lang="en" b="1" dirty="0">
                <a:solidFill>
                  <a:schemeClr val="bg2"/>
                </a:solidFill>
              </a:rPr>
              <a:t>ridurre la mortalità</a:t>
            </a:r>
            <a:r>
              <a:rPr lang="en" b="1" dirty="0"/>
              <a:t> </a:t>
            </a:r>
            <a:r>
              <a:rPr lang="en" b="1" dirty="0">
                <a:solidFill>
                  <a:schemeClr val="bg2"/>
                </a:solidFill>
              </a:rPr>
              <a:t>infantile</a:t>
            </a:r>
            <a:r>
              <a:rPr lang="en" dirty="0"/>
              <a:t> (bambini sotto i 5 anni di età) alla soglia di almeno </a:t>
            </a:r>
            <a:r>
              <a:rPr lang="en" b="1" dirty="0">
                <a:solidFill>
                  <a:schemeClr val="bg2"/>
                </a:solidFill>
              </a:rPr>
              <a:t>25 bambini per 1.000 nati vivi</a:t>
            </a:r>
            <a:r>
              <a:rPr lang="en" dirty="0"/>
              <a:t>.</a:t>
            </a:r>
            <a:endParaRPr lang="it-IT" dirty="0"/>
          </a:p>
        </p:txBody>
      </p:sp>
      <p:sp>
        <p:nvSpPr>
          <p:cNvPr id="875" name="Google Shape;875;p4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3200" dirty="0">
                <a:solidFill>
                  <a:schemeClr val="bg1"/>
                </a:solidFill>
              </a:rPr>
              <a:t>Obiettivo 3: </a:t>
            </a:r>
            <a:r>
              <a:rPr lang="en" sz="3200" dirty="0">
                <a:solidFill>
                  <a:schemeClr val="bg2"/>
                </a:solidFill>
              </a:rPr>
              <a:t>Assicurare la salute e il benessere per tutti e per tutte le età</a:t>
            </a:r>
          </a:p>
        </p:txBody>
      </p:sp>
      <p:cxnSp>
        <p:nvCxnSpPr>
          <p:cNvPr id="890" name="Google Shape;890;p41"/>
          <p:cNvCxnSpPr/>
          <p:nvPr/>
        </p:nvCxnSpPr>
        <p:spPr>
          <a:xfrm>
            <a:off x="1061131" y="2277740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D3BCF8A2-2478-AD41-E7EC-67FE55F3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45" y="1579009"/>
            <a:ext cx="2332234" cy="2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1204110" y="1567553"/>
            <a:ext cx="6111089" cy="2681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PIL pro capite (in $)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Tasso di mortalità infantile (# morti per 1000 nascite)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Spesa sanitaria (% sul totale del PIL)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Tasso di medici (# medici per 1000 abitanti)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Emissioni di Co2 (milioni di tonnellate pro capite)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Spesa pubblica per l’istruzione (% sul totale del PIL)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10000"/>
                </a:schemeClr>
              </a:buClr>
              <a:buAutoNum type="arabicPeriod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Specie animali e vegetali a rischio (# specie)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cxnSp>
        <p:nvCxnSpPr>
          <p:cNvPr id="744" name="Google Shape;744;p34"/>
          <p:cNvCxnSpPr/>
          <p:nvPr/>
        </p:nvCxnSpPr>
        <p:spPr>
          <a:xfrm>
            <a:off x="655533" y="1287247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34"/>
          <p:cNvSpPr/>
          <p:nvPr/>
        </p:nvSpPr>
        <p:spPr>
          <a:xfrm rot="-8970948">
            <a:off x="8247422" y="1882427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7674942" y="1838074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8131242" y="148027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8364217" y="2158598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FB2862A-99CB-0AA6-039A-FF53A3D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12" y="519761"/>
            <a:ext cx="5848500" cy="574930"/>
          </a:xfrm>
        </p:spPr>
        <p:txBody>
          <a:bodyPr/>
          <a:lstStyle/>
          <a:p>
            <a:r>
              <a:rPr lang="it-IT" sz="3200"/>
              <a:t>Dataset:</a:t>
            </a: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E5CBB46A-ABA1-A3DB-A8EF-43BA4B4D4000}"/>
              </a:ext>
            </a:extLst>
          </p:cNvPr>
          <p:cNvSpPr txBox="1">
            <a:spLocks/>
          </p:cNvSpPr>
          <p:nvPr/>
        </p:nvSpPr>
        <p:spPr>
          <a:xfrm>
            <a:off x="656100" y="948279"/>
            <a:ext cx="6413578" cy="40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it-IT" sz="1600">
                <a:solidFill>
                  <a:schemeClr val="bg2"/>
                </a:solidFill>
              </a:rPr>
              <a:t>I dati fanno riferimento al 2019 e sono stati presi da undata.org</a:t>
            </a:r>
          </a:p>
        </p:txBody>
      </p:sp>
    </p:spTree>
    <p:extLst>
      <p:ext uri="{BB962C8B-B14F-4D97-AF65-F5344CB8AC3E}">
        <p14:creationId xmlns:p14="http://schemas.microsoft.com/office/powerpoint/2010/main" val="33105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4" name="Google Shape;744;p34"/>
          <p:cNvCxnSpPr/>
          <p:nvPr/>
        </p:nvCxnSpPr>
        <p:spPr>
          <a:xfrm>
            <a:off x="655533" y="1287247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34"/>
          <p:cNvSpPr/>
          <p:nvPr/>
        </p:nvSpPr>
        <p:spPr>
          <a:xfrm rot="-8970948">
            <a:off x="8247422" y="1882427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7674942" y="1838074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8131242" y="148027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8364217" y="2158598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FB2862A-99CB-0AA6-039A-FF53A3D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12" y="519761"/>
            <a:ext cx="5848500" cy="574930"/>
          </a:xfrm>
        </p:spPr>
        <p:txBody>
          <a:bodyPr/>
          <a:lstStyle/>
          <a:p>
            <a:r>
              <a:rPr lang="it-IT" sz="3200"/>
              <a:t>Dataset:</a:t>
            </a: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E5CBB46A-ABA1-A3DB-A8EF-43BA4B4D4000}"/>
              </a:ext>
            </a:extLst>
          </p:cNvPr>
          <p:cNvSpPr txBox="1">
            <a:spLocks/>
          </p:cNvSpPr>
          <p:nvPr/>
        </p:nvSpPr>
        <p:spPr>
          <a:xfrm>
            <a:off x="656100" y="948279"/>
            <a:ext cx="6413578" cy="40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 i="0" u="none" strike="noStrike" cap="none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rPr lang="it-IT" sz="1600">
                <a:solidFill>
                  <a:schemeClr val="bg2"/>
                </a:solidFill>
              </a:rPr>
              <a:t>Dati mancanti (NA)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BC28E022-0C3E-8E01-F186-F711F6AE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53055"/>
              </p:ext>
            </p:extLst>
          </p:nvPr>
        </p:nvGraphicFramePr>
        <p:xfrm>
          <a:off x="988887" y="1476910"/>
          <a:ext cx="5728556" cy="3339120"/>
        </p:xfrm>
        <a:graphic>
          <a:graphicData uri="http://schemas.openxmlformats.org/drawingml/2006/table">
            <a:tbl>
              <a:tblPr firstRow="1" bandRow="1">
                <a:tableStyleId>{F8AC1162-39F2-44B2-8401-BC4A9B64AB50}</a:tableStyleId>
              </a:tblPr>
              <a:tblGrid>
                <a:gridCol w="4078388">
                  <a:extLst>
                    <a:ext uri="{9D8B030D-6E8A-4147-A177-3AD203B41FA5}">
                      <a16:colId xmlns:a16="http://schemas.microsoft.com/office/drawing/2014/main" val="398264170"/>
                    </a:ext>
                  </a:extLst>
                </a:gridCol>
                <a:gridCol w="825084">
                  <a:extLst>
                    <a:ext uri="{9D8B030D-6E8A-4147-A177-3AD203B41FA5}">
                      <a16:colId xmlns:a16="http://schemas.microsoft.com/office/drawing/2014/main" val="764073638"/>
                    </a:ext>
                  </a:extLst>
                </a:gridCol>
                <a:gridCol w="825084">
                  <a:extLst>
                    <a:ext uri="{9D8B030D-6E8A-4147-A177-3AD203B41FA5}">
                      <a16:colId xmlns:a16="http://schemas.microsoft.com/office/drawing/2014/main" val="2274722273"/>
                    </a:ext>
                  </a:extLst>
                </a:gridCol>
              </a:tblGrid>
              <a:tr h="3434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400" b="1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Variabili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b="1" dirty="0">
                          <a:solidFill>
                            <a:schemeClr val="bg1"/>
                          </a:solidFill>
                          <a:latin typeface="Lato"/>
                        </a:rPr>
                        <a:t>     NA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b="1" dirty="0">
                          <a:solidFill>
                            <a:schemeClr val="bg1"/>
                          </a:solidFill>
                          <a:latin typeface="Lato"/>
                        </a:rPr>
                        <a:t>     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34810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PIL pro capite (in $)</a:t>
                      </a:r>
                      <a:endParaRPr lang="it-IT" b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-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381277"/>
                  </a:ext>
                </a:extLst>
              </a:tr>
              <a:tr h="37895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Tasso di mortalità infantile (# morti per 1000 nascite)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4%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89039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Spesa sanitaria (% sul totale del PIL)</a:t>
                      </a:r>
                      <a:endParaRPr lang="it-IT" b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14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6%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9678"/>
                  </a:ext>
                </a:extLst>
              </a:tr>
              <a:tr h="37895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Tasso di medici (# medici per 1000 abitanti)</a:t>
                      </a:r>
                      <a:endParaRPr lang="en-US" sz="1400" b="0" i="0" u="none" strike="noStrike" noProof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19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2132"/>
                  </a:ext>
                </a:extLst>
              </a:tr>
              <a:tr h="37895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Emissioni di Co2 (milioni di tonnellate pro capite)</a:t>
                      </a:r>
                      <a:endParaRPr lang="en-US" sz="1400" b="0" i="0" u="none" strike="noStrike" noProof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3%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82644"/>
                  </a:ext>
                </a:extLst>
              </a:tr>
              <a:tr h="3375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Spesa pubblica per l’istruzione (% sul totale del PIL)</a:t>
                      </a:r>
                      <a:endParaRPr lang="it-IT" b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11%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00873"/>
                  </a:ext>
                </a:extLst>
              </a:tr>
              <a:tr h="3434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400" b="0" i="0" u="none" strike="noStrike" noProof="0" dirty="0">
                          <a:solidFill>
                            <a:schemeClr val="bg1"/>
                          </a:solidFill>
                          <a:latin typeface="Lato"/>
                        </a:rPr>
                        <a:t>Specie animali e vegetali a rischio (# specie)</a:t>
                      </a:r>
                      <a:endParaRPr lang="it-IT" b="0" dirty="0">
                        <a:solidFill>
                          <a:schemeClr val="bg1"/>
                        </a:solidFill>
                        <a:latin typeface="Lato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Lato"/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dirty="0">
                          <a:latin typeface="Lato"/>
                        </a:rPr>
                        <a:t>3%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8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8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7"/>
          <p:cNvSpPr txBox="1">
            <a:spLocks noGrp="1"/>
          </p:cNvSpPr>
          <p:nvPr>
            <p:ph type="title"/>
          </p:nvPr>
        </p:nvSpPr>
        <p:spPr>
          <a:xfrm>
            <a:off x="531648" y="528146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err="1"/>
              <a:t>Passaggi</a:t>
            </a:r>
            <a:r>
              <a:rPr lang="en"/>
              <a:t> </a:t>
            </a:r>
            <a:r>
              <a:rPr lang="en" err="1"/>
              <a:t>dell'analisi</a:t>
            </a:r>
            <a:endParaRPr err="1"/>
          </a:p>
        </p:txBody>
      </p:sp>
      <p:sp>
        <p:nvSpPr>
          <p:cNvPr id="1267" name="Google Shape;1267;p57"/>
          <p:cNvSpPr txBox="1">
            <a:spLocks noGrp="1"/>
          </p:cNvSpPr>
          <p:nvPr>
            <p:ph type="title"/>
          </p:nvPr>
        </p:nvSpPr>
        <p:spPr>
          <a:xfrm>
            <a:off x="1752769" y="159234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68" name="Google Shape;1268;p57"/>
          <p:cNvSpPr txBox="1">
            <a:spLocks noGrp="1"/>
          </p:cNvSpPr>
          <p:nvPr>
            <p:ph type="subTitle" idx="4294967295"/>
          </p:nvPr>
        </p:nvSpPr>
        <p:spPr>
          <a:xfrm>
            <a:off x="1752769" y="336492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/>
              <a:t>Cluster analysis</a:t>
            </a:r>
            <a:r>
              <a:rPr lang="en"/>
              <a:t> e </a:t>
            </a:r>
            <a:r>
              <a:rPr lang="en" err="1"/>
              <a:t>inserimento</a:t>
            </a:r>
            <a:r>
              <a:rPr lang="en"/>
              <a:t> </a:t>
            </a:r>
            <a:r>
              <a:rPr lang="en" err="1"/>
              <a:t>valori</a:t>
            </a:r>
            <a:r>
              <a:rPr lang="en"/>
              <a:t> </a:t>
            </a:r>
            <a:r>
              <a:rPr lang="en" err="1"/>
              <a:t>medi</a:t>
            </a:r>
            <a:r>
              <a:rPr lang="en"/>
              <a:t> e </a:t>
            </a:r>
            <a:r>
              <a:rPr lang="en" err="1"/>
              <a:t>mediani</a:t>
            </a:r>
            <a:endParaRPr lang="en"/>
          </a:p>
        </p:txBody>
      </p:sp>
      <p:sp>
        <p:nvSpPr>
          <p:cNvPr id="1269" name="Google Shape;1269;p57"/>
          <p:cNvSpPr/>
          <p:nvPr/>
        </p:nvSpPr>
        <p:spPr>
          <a:xfrm>
            <a:off x="2103469" y="2218123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0" name="Google Shape;1270;p57"/>
          <p:cNvSpPr txBox="1">
            <a:spLocks noGrp="1"/>
          </p:cNvSpPr>
          <p:nvPr>
            <p:ph type="title" idx="2"/>
          </p:nvPr>
        </p:nvSpPr>
        <p:spPr>
          <a:xfrm>
            <a:off x="3785434" y="159234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200"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71" name="Google Shape;1271;p57"/>
          <p:cNvSpPr txBox="1">
            <a:spLocks noGrp="1"/>
          </p:cNvSpPr>
          <p:nvPr>
            <p:ph type="subTitle" idx="4294967295"/>
          </p:nvPr>
        </p:nvSpPr>
        <p:spPr>
          <a:xfrm>
            <a:off x="3785434" y="336492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 err="1"/>
              <a:t>Regressione</a:t>
            </a:r>
            <a:r>
              <a:rPr lang="en" b="1"/>
              <a:t> </a:t>
            </a:r>
            <a:r>
              <a:rPr lang="en" b="1" err="1"/>
              <a:t>lineare</a:t>
            </a:r>
            <a:r>
              <a:rPr lang="en" b="1"/>
              <a:t> </a:t>
            </a:r>
            <a:r>
              <a:rPr lang="en" b="1" err="1"/>
              <a:t>multipla</a:t>
            </a:r>
          </a:p>
        </p:txBody>
      </p:sp>
      <p:sp>
        <p:nvSpPr>
          <p:cNvPr id="1272" name="Google Shape;1272;p57"/>
          <p:cNvSpPr txBox="1">
            <a:spLocks noGrp="1"/>
          </p:cNvSpPr>
          <p:nvPr>
            <p:ph type="title" idx="3"/>
          </p:nvPr>
        </p:nvSpPr>
        <p:spPr>
          <a:xfrm>
            <a:off x="5825259" y="1592345"/>
            <a:ext cx="15948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200"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73" name="Google Shape;1273;p57"/>
          <p:cNvSpPr txBox="1">
            <a:spLocks noGrp="1"/>
          </p:cNvSpPr>
          <p:nvPr>
            <p:ph type="subTitle" idx="4294967295"/>
          </p:nvPr>
        </p:nvSpPr>
        <p:spPr>
          <a:xfrm>
            <a:off x="5825259" y="336492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 err="1"/>
              <a:t>Analisi</a:t>
            </a:r>
            <a:r>
              <a:rPr lang="en" b="1"/>
              <a:t> </a:t>
            </a:r>
            <a:r>
              <a:rPr lang="en" b="1" err="1"/>
              <a:t>delle</a:t>
            </a:r>
            <a:r>
              <a:rPr lang="en" b="1"/>
              <a:t> </a:t>
            </a:r>
            <a:r>
              <a:rPr lang="en" b="1" err="1"/>
              <a:t>componenti</a:t>
            </a:r>
            <a:r>
              <a:rPr lang="en" b="1"/>
              <a:t> </a:t>
            </a:r>
            <a:r>
              <a:rPr lang="en" b="1" err="1"/>
              <a:t>principali</a:t>
            </a:r>
          </a:p>
        </p:txBody>
      </p:sp>
      <p:sp>
        <p:nvSpPr>
          <p:cNvPr id="1276" name="Google Shape;1276;p57"/>
          <p:cNvSpPr/>
          <p:nvPr/>
        </p:nvSpPr>
        <p:spPr>
          <a:xfrm>
            <a:off x="4136134" y="2218123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7" name="Google Shape;1277;p57"/>
          <p:cNvSpPr/>
          <p:nvPr/>
        </p:nvSpPr>
        <p:spPr>
          <a:xfrm>
            <a:off x="6175959" y="2218123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279" name="Google Shape;1279;p57"/>
          <p:cNvCxnSpPr>
            <a:cxnSpLocks/>
          </p:cNvCxnSpPr>
          <p:nvPr/>
        </p:nvCxnSpPr>
        <p:spPr>
          <a:xfrm>
            <a:off x="2996869" y="2664823"/>
            <a:ext cx="113926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0" name="Google Shape;1280;p57"/>
          <p:cNvCxnSpPr>
            <a:cxnSpLocks/>
          </p:cNvCxnSpPr>
          <p:nvPr/>
        </p:nvCxnSpPr>
        <p:spPr>
          <a:xfrm>
            <a:off x="5029534" y="2664823"/>
            <a:ext cx="11464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2" name="Google Shape;1282;p57"/>
          <p:cNvGrpSpPr/>
          <p:nvPr/>
        </p:nvGrpSpPr>
        <p:grpSpPr>
          <a:xfrm>
            <a:off x="6408841" y="2443568"/>
            <a:ext cx="427636" cy="427707"/>
            <a:chOff x="2390150" y="4281275"/>
            <a:chExt cx="214150" cy="214175"/>
          </a:xfrm>
        </p:grpSpPr>
        <p:sp>
          <p:nvSpPr>
            <p:cNvPr id="1283" name="Google Shape;1283;p57"/>
            <p:cNvSpPr/>
            <p:nvPr/>
          </p:nvSpPr>
          <p:spPr>
            <a:xfrm>
              <a:off x="2421675" y="4400850"/>
              <a:ext cx="8375" cy="8450"/>
            </a:xfrm>
            <a:custGeom>
              <a:avLst/>
              <a:gdLst/>
              <a:ahLst/>
              <a:cxnLst/>
              <a:rect l="l" t="t" r="r" b="b"/>
              <a:pathLst>
                <a:path w="335" h="338" extrusionOk="0">
                  <a:moveTo>
                    <a:pt x="168" y="1"/>
                  </a:moveTo>
                  <a:cubicBezTo>
                    <a:pt x="75" y="1"/>
                    <a:pt x="0" y="76"/>
                    <a:pt x="0" y="168"/>
                  </a:cubicBezTo>
                  <a:lnTo>
                    <a:pt x="0" y="171"/>
                  </a:lnTo>
                  <a:cubicBezTo>
                    <a:pt x="0" y="263"/>
                    <a:pt x="75" y="337"/>
                    <a:pt x="168" y="337"/>
                  </a:cubicBezTo>
                  <a:cubicBezTo>
                    <a:pt x="260" y="337"/>
                    <a:pt x="334" y="262"/>
                    <a:pt x="334" y="170"/>
                  </a:cubicBezTo>
                  <a:lnTo>
                    <a:pt x="334" y="167"/>
                  </a:lnTo>
                  <a:cubicBezTo>
                    <a:pt x="334" y="75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2500900" y="4325350"/>
              <a:ext cx="71925" cy="117375"/>
            </a:xfrm>
            <a:custGeom>
              <a:avLst/>
              <a:gdLst/>
              <a:ahLst/>
              <a:cxnLst/>
              <a:rect l="l" t="t" r="r" b="b"/>
              <a:pathLst>
                <a:path w="2877" h="4695" extrusionOk="0">
                  <a:moveTo>
                    <a:pt x="335" y="361"/>
                  </a:moveTo>
                  <a:cubicBezTo>
                    <a:pt x="720" y="389"/>
                    <a:pt x="1079" y="507"/>
                    <a:pt x="1391" y="697"/>
                  </a:cubicBezTo>
                  <a:lnTo>
                    <a:pt x="1263" y="825"/>
                  </a:lnTo>
                  <a:cubicBezTo>
                    <a:pt x="1199" y="889"/>
                    <a:pt x="1199" y="995"/>
                    <a:pt x="1263" y="1061"/>
                  </a:cubicBezTo>
                  <a:cubicBezTo>
                    <a:pt x="1296" y="1094"/>
                    <a:pt x="1339" y="1110"/>
                    <a:pt x="1382" y="1110"/>
                  </a:cubicBezTo>
                  <a:cubicBezTo>
                    <a:pt x="1425" y="1110"/>
                    <a:pt x="1468" y="1094"/>
                    <a:pt x="1500" y="1061"/>
                  </a:cubicBezTo>
                  <a:lnTo>
                    <a:pt x="1669" y="893"/>
                  </a:lnTo>
                  <a:cubicBezTo>
                    <a:pt x="2201" y="1327"/>
                    <a:pt x="2542" y="1990"/>
                    <a:pt x="2542" y="2731"/>
                  </a:cubicBezTo>
                  <a:cubicBezTo>
                    <a:pt x="2542" y="3308"/>
                    <a:pt x="2336" y="3855"/>
                    <a:pt x="1961" y="4287"/>
                  </a:cubicBezTo>
                  <a:lnTo>
                    <a:pt x="1069" y="3394"/>
                  </a:lnTo>
                  <a:cubicBezTo>
                    <a:pt x="1210" y="3203"/>
                    <a:pt x="1287" y="2973"/>
                    <a:pt x="1287" y="2731"/>
                  </a:cubicBezTo>
                  <a:cubicBezTo>
                    <a:pt x="1287" y="2170"/>
                    <a:pt x="873" y="1705"/>
                    <a:pt x="335" y="1624"/>
                  </a:cubicBezTo>
                  <a:lnTo>
                    <a:pt x="335" y="361"/>
                  </a:lnTo>
                  <a:close/>
                  <a:moveTo>
                    <a:pt x="2156" y="1"/>
                  </a:moveTo>
                  <a:cubicBezTo>
                    <a:pt x="2111" y="1"/>
                    <a:pt x="2069" y="19"/>
                    <a:pt x="2038" y="50"/>
                  </a:cubicBezTo>
                  <a:lnTo>
                    <a:pt x="1634" y="454"/>
                  </a:lnTo>
                  <a:cubicBezTo>
                    <a:pt x="1211" y="180"/>
                    <a:pt x="708" y="22"/>
                    <a:pt x="167" y="22"/>
                  </a:cubicBezTo>
                  <a:cubicBezTo>
                    <a:pt x="75" y="22"/>
                    <a:pt x="1" y="96"/>
                    <a:pt x="1" y="188"/>
                  </a:cubicBezTo>
                  <a:lnTo>
                    <a:pt x="1" y="1779"/>
                  </a:lnTo>
                  <a:cubicBezTo>
                    <a:pt x="1" y="1871"/>
                    <a:pt x="75" y="1946"/>
                    <a:pt x="167" y="1946"/>
                  </a:cubicBezTo>
                  <a:cubicBezTo>
                    <a:pt x="600" y="1946"/>
                    <a:pt x="952" y="2298"/>
                    <a:pt x="952" y="2731"/>
                  </a:cubicBezTo>
                  <a:cubicBezTo>
                    <a:pt x="952" y="2940"/>
                    <a:pt x="871" y="3137"/>
                    <a:pt x="722" y="3285"/>
                  </a:cubicBezTo>
                  <a:cubicBezTo>
                    <a:pt x="657" y="3350"/>
                    <a:pt x="657" y="3456"/>
                    <a:pt x="722" y="3522"/>
                  </a:cubicBezTo>
                  <a:lnTo>
                    <a:pt x="1846" y="4646"/>
                  </a:lnTo>
                  <a:cubicBezTo>
                    <a:pt x="1874" y="4674"/>
                    <a:pt x="1912" y="4691"/>
                    <a:pt x="1952" y="4694"/>
                  </a:cubicBezTo>
                  <a:lnTo>
                    <a:pt x="1966" y="4694"/>
                  </a:lnTo>
                  <a:cubicBezTo>
                    <a:pt x="2010" y="4694"/>
                    <a:pt x="2051" y="4677"/>
                    <a:pt x="2083" y="4646"/>
                  </a:cubicBezTo>
                  <a:cubicBezTo>
                    <a:pt x="2595" y="4134"/>
                    <a:pt x="2876" y="3454"/>
                    <a:pt x="2876" y="2731"/>
                  </a:cubicBezTo>
                  <a:cubicBezTo>
                    <a:pt x="2876" y="1898"/>
                    <a:pt x="2499" y="1152"/>
                    <a:pt x="1907" y="655"/>
                  </a:cubicBezTo>
                  <a:lnTo>
                    <a:pt x="2225" y="336"/>
                  </a:lnTo>
                  <a:lnTo>
                    <a:pt x="2707" y="336"/>
                  </a:lnTo>
                  <a:cubicBezTo>
                    <a:pt x="2800" y="336"/>
                    <a:pt x="2874" y="261"/>
                    <a:pt x="2874" y="169"/>
                  </a:cubicBezTo>
                  <a:cubicBezTo>
                    <a:pt x="2874" y="76"/>
                    <a:pt x="2800" y="1"/>
                    <a:pt x="2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2421675" y="4337375"/>
              <a:ext cx="117150" cy="135500"/>
            </a:xfrm>
            <a:custGeom>
              <a:avLst/>
              <a:gdLst/>
              <a:ahLst/>
              <a:cxnLst/>
              <a:rect l="l" t="t" r="r" b="b"/>
              <a:pathLst>
                <a:path w="4686" h="5420" extrusionOk="0">
                  <a:moveTo>
                    <a:pt x="2046" y="3610"/>
                  </a:moveTo>
                  <a:cubicBezTo>
                    <a:pt x="2231" y="3747"/>
                    <a:pt x="2460" y="3829"/>
                    <a:pt x="2709" y="3829"/>
                  </a:cubicBezTo>
                  <a:cubicBezTo>
                    <a:pt x="2957" y="3829"/>
                    <a:pt x="3181" y="3752"/>
                    <a:pt x="3373" y="3611"/>
                  </a:cubicBezTo>
                  <a:lnTo>
                    <a:pt x="4265" y="4503"/>
                  </a:lnTo>
                  <a:cubicBezTo>
                    <a:pt x="3833" y="4879"/>
                    <a:pt x="3287" y="5084"/>
                    <a:pt x="2709" y="5084"/>
                  </a:cubicBezTo>
                  <a:cubicBezTo>
                    <a:pt x="2421" y="5084"/>
                    <a:pt x="2141" y="5032"/>
                    <a:pt x="1881" y="4935"/>
                  </a:cubicBezTo>
                  <a:lnTo>
                    <a:pt x="2103" y="4712"/>
                  </a:lnTo>
                  <a:cubicBezTo>
                    <a:pt x="2169" y="4647"/>
                    <a:pt x="2169" y="4541"/>
                    <a:pt x="2103" y="4476"/>
                  </a:cubicBezTo>
                  <a:cubicBezTo>
                    <a:pt x="2071" y="4443"/>
                    <a:pt x="2028" y="4427"/>
                    <a:pt x="1985" y="4427"/>
                  </a:cubicBezTo>
                  <a:cubicBezTo>
                    <a:pt x="1943" y="4427"/>
                    <a:pt x="1900" y="4443"/>
                    <a:pt x="1867" y="4476"/>
                  </a:cubicBezTo>
                  <a:lnTo>
                    <a:pt x="1557" y="4785"/>
                  </a:lnTo>
                  <a:cubicBezTo>
                    <a:pt x="1414" y="4705"/>
                    <a:pt x="1277" y="4610"/>
                    <a:pt x="1153" y="4502"/>
                  </a:cubicBezTo>
                  <a:lnTo>
                    <a:pt x="2046" y="3610"/>
                  </a:lnTo>
                  <a:close/>
                  <a:moveTo>
                    <a:pt x="2709" y="1"/>
                  </a:moveTo>
                  <a:cubicBezTo>
                    <a:pt x="2166" y="1"/>
                    <a:pt x="1652" y="164"/>
                    <a:pt x="1220" y="448"/>
                  </a:cubicBezTo>
                  <a:lnTo>
                    <a:pt x="836" y="66"/>
                  </a:lnTo>
                  <a:cubicBezTo>
                    <a:pt x="805" y="34"/>
                    <a:pt x="763" y="17"/>
                    <a:pt x="718" y="17"/>
                  </a:cubicBezTo>
                  <a:lnTo>
                    <a:pt x="167" y="17"/>
                  </a:lnTo>
                  <a:cubicBezTo>
                    <a:pt x="75" y="17"/>
                    <a:pt x="0" y="91"/>
                    <a:pt x="0" y="184"/>
                  </a:cubicBezTo>
                  <a:cubicBezTo>
                    <a:pt x="0" y="276"/>
                    <a:pt x="75" y="351"/>
                    <a:pt x="167" y="351"/>
                  </a:cubicBezTo>
                  <a:lnTo>
                    <a:pt x="649" y="351"/>
                  </a:lnTo>
                  <a:lnTo>
                    <a:pt x="949" y="652"/>
                  </a:lnTo>
                  <a:cubicBezTo>
                    <a:pt x="546" y="995"/>
                    <a:pt x="241" y="1458"/>
                    <a:pt x="95" y="1996"/>
                  </a:cubicBezTo>
                  <a:cubicBezTo>
                    <a:pt x="70" y="2085"/>
                    <a:pt x="124" y="2176"/>
                    <a:pt x="213" y="2201"/>
                  </a:cubicBezTo>
                  <a:cubicBezTo>
                    <a:pt x="227" y="2205"/>
                    <a:pt x="242" y="2207"/>
                    <a:pt x="257" y="2207"/>
                  </a:cubicBezTo>
                  <a:cubicBezTo>
                    <a:pt x="330" y="2207"/>
                    <a:pt x="397" y="2158"/>
                    <a:pt x="418" y="2084"/>
                  </a:cubicBezTo>
                  <a:cubicBezTo>
                    <a:pt x="548" y="1604"/>
                    <a:pt x="823" y="1192"/>
                    <a:pt x="1186" y="888"/>
                  </a:cubicBezTo>
                  <a:lnTo>
                    <a:pt x="1374" y="1076"/>
                  </a:lnTo>
                  <a:cubicBezTo>
                    <a:pt x="1406" y="1108"/>
                    <a:pt x="1449" y="1125"/>
                    <a:pt x="1492" y="1125"/>
                  </a:cubicBezTo>
                  <a:cubicBezTo>
                    <a:pt x="1535" y="1125"/>
                    <a:pt x="1578" y="1108"/>
                    <a:pt x="1611" y="1076"/>
                  </a:cubicBezTo>
                  <a:cubicBezTo>
                    <a:pt x="1676" y="1011"/>
                    <a:pt x="1676" y="905"/>
                    <a:pt x="1611" y="839"/>
                  </a:cubicBezTo>
                  <a:lnTo>
                    <a:pt x="1462" y="690"/>
                  </a:lnTo>
                  <a:cubicBezTo>
                    <a:pt x="1782" y="492"/>
                    <a:pt x="2151" y="369"/>
                    <a:pt x="2541" y="341"/>
                  </a:cubicBezTo>
                  <a:lnTo>
                    <a:pt x="2541" y="1604"/>
                  </a:lnTo>
                  <a:cubicBezTo>
                    <a:pt x="2004" y="1685"/>
                    <a:pt x="1590" y="2150"/>
                    <a:pt x="1590" y="2710"/>
                  </a:cubicBezTo>
                  <a:cubicBezTo>
                    <a:pt x="1590" y="2958"/>
                    <a:pt x="1671" y="3187"/>
                    <a:pt x="1809" y="3374"/>
                  </a:cubicBezTo>
                  <a:lnTo>
                    <a:pt x="916" y="4267"/>
                  </a:lnTo>
                  <a:cubicBezTo>
                    <a:pt x="688" y="4004"/>
                    <a:pt x="515" y="3689"/>
                    <a:pt x="418" y="3338"/>
                  </a:cubicBezTo>
                  <a:cubicBezTo>
                    <a:pt x="398" y="3264"/>
                    <a:pt x="331" y="3216"/>
                    <a:pt x="258" y="3216"/>
                  </a:cubicBezTo>
                  <a:cubicBezTo>
                    <a:pt x="243" y="3216"/>
                    <a:pt x="228" y="3218"/>
                    <a:pt x="213" y="3222"/>
                  </a:cubicBezTo>
                  <a:cubicBezTo>
                    <a:pt x="124" y="3246"/>
                    <a:pt x="71" y="3338"/>
                    <a:pt x="95" y="3427"/>
                  </a:cubicBezTo>
                  <a:cubicBezTo>
                    <a:pt x="284" y="4114"/>
                    <a:pt x="730" y="4680"/>
                    <a:pt x="1312" y="5029"/>
                  </a:cubicBezTo>
                  <a:lnTo>
                    <a:pt x="1258" y="5084"/>
                  </a:lnTo>
                  <a:lnTo>
                    <a:pt x="167" y="5084"/>
                  </a:lnTo>
                  <a:cubicBezTo>
                    <a:pt x="75" y="5084"/>
                    <a:pt x="0" y="5159"/>
                    <a:pt x="0" y="5252"/>
                  </a:cubicBezTo>
                  <a:cubicBezTo>
                    <a:pt x="0" y="5344"/>
                    <a:pt x="75" y="5419"/>
                    <a:pt x="167" y="5419"/>
                  </a:cubicBezTo>
                  <a:lnTo>
                    <a:pt x="1328" y="5419"/>
                  </a:lnTo>
                  <a:cubicBezTo>
                    <a:pt x="1372" y="5419"/>
                    <a:pt x="1415" y="5401"/>
                    <a:pt x="1446" y="5370"/>
                  </a:cubicBezTo>
                  <a:lnTo>
                    <a:pt x="1624" y="5192"/>
                  </a:lnTo>
                  <a:cubicBezTo>
                    <a:pt x="1960" y="5339"/>
                    <a:pt x="2327" y="5419"/>
                    <a:pt x="2709" y="5419"/>
                  </a:cubicBezTo>
                  <a:cubicBezTo>
                    <a:pt x="3433" y="5419"/>
                    <a:pt x="4113" y="5137"/>
                    <a:pt x="4624" y="4625"/>
                  </a:cubicBezTo>
                  <a:cubicBezTo>
                    <a:pt x="4669" y="4580"/>
                    <a:pt x="4685" y="4513"/>
                    <a:pt x="4664" y="4452"/>
                  </a:cubicBezTo>
                  <a:cubicBezTo>
                    <a:pt x="4655" y="4426"/>
                    <a:pt x="4640" y="4403"/>
                    <a:pt x="4620" y="4385"/>
                  </a:cubicBezTo>
                  <a:lnTo>
                    <a:pt x="3500" y="3265"/>
                  </a:lnTo>
                  <a:cubicBezTo>
                    <a:pt x="3467" y="3232"/>
                    <a:pt x="3425" y="3215"/>
                    <a:pt x="3382" y="3215"/>
                  </a:cubicBezTo>
                  <a:cubicBezTo>
                    <a:pt x="3339" y="3215"/>
                    <a:pt x="3296" y="3232"/>
                    <a:pt x="3263" y="3265"/>
                  </a:cubicBezTo>
                  <a:cubicBezTo>
                    <a:pt x="3115" y="3413"/>
                    <a:pt x="2918" y="3494"/>
                    <a:pt x="2709" y="3494"/>
                  </a:cubicBezTo>
                  <a:cubicBezTo>
                    <a:pt x="2499" y="3494"/>
                    <a:pt x="2297" y="3406"/>
                    <a:pt x="2156" y="3265"/>
                  </a:cubicBezTo>
                  <a:cubicBezTo>
                    <a:pt x="2154" y="3265"/>
                    <a:pt x="2154" y="3265"/>
                    <a:pt x="2154" y="3264"/>
                  </a:cubicBezTo>
                  <a:lnTo>
                    <a:pt x="2153" y="3264"/>
                  </a:lnTo>
                  <a:cubicBezTo>
                    <a:pt x="2012" y="3121"/>
                    <a:pt x="1925" y="2925"/>
                    <a:pt x="1925" y="2710"/>
                  </a:cubicBezTo>
                  <a:cubicBezTo>
                    <a:pt x="1925" y="2278"/>
                    <a:pt x="2276" y="1926"/>
                    <a:pt x="2709" y="1926"/>
                  </a:cubicBezTo>
                  <a:cubicBezTo>
                    <a:pt x="2801" y="1926"/>
                    <a:pt x="2876" y="1851"/>
                    <a:pt x="2876" y="1758"/>
                  </a:cubicBezTo>
                  <a:lnTo>
                    <a:pt x="2876" y="169"/>
                  </a:lnTo>
                  <a:cubicBezTo>
                    <a:pt x="2876" y="76"/>
                    <a:pt x="2801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2587550" y="435585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1"/>
                  </a:moveTo>
                  <a:cubicBezTo>
                    <a:pt x="124" y="1"/>
                    <a:pt x="81" y="18"/>
                    <a:pt x="49" y="50"/>
                  </a:cubicBezTo>
                  <a:cubicBezTo>
                    <a:pt x="18" y="81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6" y="255"/>
                    <a:pt x="334" y="212"/>
                    <a:pt x="334" y="168"/>
                  </a:cubicBezTo>
                  <a:cubicBezTo>
                    <a:pt x="334" y="124"/>
                    <a:pt x="316" y="81"/>
                    <a:pt x="286" y="50"/>
                  </a:cubicBezTo>
                  <a:cubicBezTo>
                    <a:pt x="255" y="18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390150" y="4281275"/>
              <a:ext cx="214150" cy="214175"/>
            </a:xfrm>
            <a:custGeom>
              <a:avLst/>
              <a:gdLst/>
              <a:ahLst/>
              <a:cxnLst/>
              <a:rect l="l" t="t" r="r" b="b"/>
              <a:pathLst>
                <a:path w="8566" h="8567" extrusionOk="0">
                  <a:moveTo>
                    <a:pt x="8230" y="336"/>
                  </a:moveTo>
                  <a:lnTo>
                    <a:pt x="8230" y="905"/>
                  </a:lnTo>
                  <a:lnTo>
                    <a:pt x="335" y="905"/>
                  </a:lnTo>
                  <a:lnTo>
                    <a:pt x="335" y="336"/>
                  </a:lnTo>
                  <a:close/>
                  <a:moveTo>
                    <a:pt x="8398" y="0"/>
                  </a:moveTo>
                  <a:lnTo>
                    <a:pt x="8398" y="1"/>
                  </a:lnTo>
                  <a:lnTo>
                    <a:pt x="167" y="1"/>
                  </a:lnTo>
                  <a:cubicBezTo>
                    <a:pt x="75" y="1"/>
                    <a:pt x="1" y="76"/>
                    <a:pt x="1" y="168"/>
                  </a:cubicBezTo>
                  <a:lnTo>
                    <a:pt x="1" y="1071"/>
                  </a:lnTo>
                  <a:cubicBezTo>
                    <a:pt x="1" y="1164"/>
                    <a:pt x="75" y="1239"/>
                    <a:pt x="167" y="1239"/>
                  </a:cubicBezTo>
                  <a:lnTo>
                    <a:pt x="335" y="1239"/>
                  </a:lnTo>
                  <a:lnTo>
                    <a:pt x="335" y="8399"/>
                  </a:lnTo>
                  <a:cubicBezTo>
                    <a:pt x="335" y="8491"/>
                    <a:pt x="409" y="8567"/>
                    <a:pt x="501" y="8567"/>
                  </a:cubicBezTo>
                  <a:lnTo>
                    <a:pt x="8064" y="8567"/>
                  </a:lnTo>
                  <a:cubicBezTo>
                    <a:pt x="8156" y="8567"/>
                    <a:pt x="8230" y="8491"/>
                    <a:pt x="8230" y="8399"/>
                  </a:cubicBezTo>
                  <a:lnTo>
                    <a:pt x="8230" y="3820"/>
                  </a:lnTo>
                  <a:cubicBezTo>
                    <a:pt x="8230" y="3728"/>
                    <a:pt x="8156" y="3653"/>
                    <a:pt x="8064" y="3653"/>
                  </a:cubicBezTo>
                  <a:cubicBezTo>
                    <a:pt x="7970" y="3653"/>
                    <a:pt x="7896" y="3728"/>
                    <a:pt x="7896" y="3820"/>
                  </a:cubicBezTo>
                  <a:lnTo>
                    <a:pt x="7896" y="8231"/>
                  </a:lnTo>
                  <a:lnTo>
                    <a:pt x="669" y="8231"/>
                  </a:lnTo>
                  <a:lnTo>
                    <a:pt x="669" y="1239"/>
                  </a:lnTo>
                  <a:lnTo>
                    <a:pt x="7896" y="1239"/>
                  </a:lnTo>
                  <a:lnTo>
                    <a:pt x="7896" y="2482"/>
                  </a:lnTo>
                  <a:cubicBezTo>
                    <a:pt x="7896" y="2574"/>
                    <a:pt x="7970" y="2649"/>
                    <a:pt x="8064" y="2649"/>
                  </a:cubicBezTo>
                  <a:cubicBezTo>
                    <a:pt x="8156" y="2649"/>
                    <a:pt x="8230" y="2574"/>
                    <a:pt x="8230" y="2482"/>
                  </a:cubicBezTo>
                  <a:lnTo>
                    <a:pt x="8230" y="1239"/>
                  </a:lnTo>
                  <a:lnTo>
                    <a:pt x="8398" y="1239"/>
                  </a:lnTo>
                  <a:cubicBezTo>
                    <a:pt x="8490" y="1239"/>
                    <a:pt x="8566" y="1164"/>
                    <a:pt x="8566" y="1071"/>
                  </a:cubicBezTo>
                  <a:lnTo>
                    <a:pt x="8566" y="168"/>
                  </a:lnTo>
                  <a:cubicBezTo>
                    <a:pt x="8566" y="76"/>
                    <a:pt x="8490" y="0"/>
                    <a:pt x="8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7"/>
          <p:cNvGrpSpPr/>
          <p:nvPr/>
        </p:nvGrpSpPr>
        <p:grpSpPr>
          <a:xfrm>
            <a:off x="2338182" y="2445445"/>
            <a:ext cx="423974" cy="423953"/>
            <a:chOff x="1536325" y="5034800"/>
            <a:chExt cx="214150" cy="214150"/>
          </a:xfrm>
        </p:grpSpPr>
        <p:sp>
          <p:nvSpPr>
            <p:cNvPr id="1289" name="Google Shape;1289;p57"/>
            <p:cNvSpPr/>
            <p:nvPr/>
          </p:nvSpPr>
          <p:spPr>
            <a:xfrm>
              <a:off x="1536325" y="5072900"/>
              <a:ext cx="214150" cy="137975"/>
            </a:xfrm>
            <a:custGeom>
              <a:avLst/>
              <a:gdLst/>
              <a:ahLst/>
              <a:cxnLst/>
              <a:rect l="l" t="t" r="r" b="b"/>
              <a:pathLst>
                <a:path w="8566" h="5519" extrusionOk="0">
                  <a:moveTo>
                    <a:pt x="4283" y="334"/>
                  </a:moveTo>
                  <a:cubicBezTo>
                    <a:pt x="5384" y="334"/>
                    <a:pt x="6382" y="983"/>
                    <a:pt x="7024" y="1527"/>
                  </a:cubicBezTo>
                  <a:cubicBezTo>
                    <a:pt x="7627" y="2038"/>
                    <a:pt x="8052" y="2563"/>
                    <a:pt x="8198" y="2761"/>
                  </a:cubicBezTo>
                  <a:cubicBezTo>
                    <a:pt x="8056" y="2955"/>
                    <a:pt x="7635" y="3482"/>
                    <a:pt x="7020" y="4002"/>
                  </a:cubicBezTo>
                  <a:cubicBezTo>
                    <a:pt x="6378" y="4541"/>
                    <a:pt x="5384" y="5184"/>
                    <a:pt x="4283" y="5184"/>
                  </a:cubicBezTo>
                  <a:cubicBezTo>
                    <a:pt x="3182" y="5184"/>
                    <a:pt x="2184" y="4535"/>
                    <a:pt x="1542" y="3991"/>
                  </a:cubicBezTo>
                  <a:cubicBezTo>
                    <a:pt x="938" y="3480"/>
                    <a:pt x="515" y="2955"/>
                    <a:pt x="368" y="2757"/>
                  </a:cubicBezTo>
                  <a:cubicBezTo>
                    <a:pt x="510" y="2563"/>
                    <a:pt x="931" y="2036"/>
                    <a:pt x="1547" y="1516"/>
                  </a:cubicBezTo>
                  <a:cubicBezTo>
                    <a:pt x="2187" y="978"/>
                    <a:pt x="3182" y="334"/>
                    <a:pt x="4283" y="334"/>
                  </a:cubicBezTo>
                  <a:close/>
                  <a:moveTo>
                    <a:pt x="4283" y="0"/>
                  </a:moveTo>
                  <a:cubicBezTo>
                    <a:pt x="3054" y="0"/>
                    <a:pt x="1962" y="717"/>
                    <a:pt x="1264" y="1318"/>
                  </a:cubicBezTo>
                  <a:cubicBezTo>
                    <a:pt x="864" y="1664"/>
                    <a:pt x="554" y="2003"/>
                    <a:pt x="364" y="2226"/>
                  </a:cubicBezTo>
                  <a:cubicBezTo>
                    <a:pt x="247" y="2364"/>
                    <a:pt x="165" y="2470"/>
                    <a:pt x="117" y="2535"/>
                  </a:cubicBezTo>
                  <a:cubicBezTo>
                    <a:pt x="19" y="2667"/>
                    <a:pt x="0" y="2703"/>
                    <a:pt x="0" y="2759"/>
                  </a:cubicBezTo>
                  <a:cubicBezTo>
                    <a:pt x="0" y="2819"/>
                    <a:pt x="21" y="2851"/>
                    <a:pt x="118" y="2980"/>
                  </a:cubicBezTo>
                  <a:cubicBezTo>
                    <a:pt x="166" y="3045"/>
                    <a:pt x="249" y="3151"/>
                    <a:pt x="364" y="3286"/>
                  </a:cubicBezTo>
                  <a:cubicBezTo>
                    <a:pt x="555" y="3510"/>
                    <a:pt x="866" y="3850"/>
                    <a:pt x="1264" y="4194"/>
                  </a:cubicBezTo>
                  <a:cubicBezTo>
                    <a:pt x="1963" y="4798"/>
                    <a:pt x="3054" y="5518"/>
                    <a:pt x="4283" y="5518"/>
                  </a:cubicBezTo>
                  <a:cubicBezTo>
                    <a:pt x="5512" y="5518"/>
                    <a:pt x="6604" y="4801"/>
                    <a:pt x="7302" y="4200"/>
                  </a:cubicBezTo>
                  <a:cubicBezTo>
                    <a:pt x="7703" y="3854"/>
                    <a:pt x="8013" y="3516"/>
                    <a:pt x="8203" y="3293"/>
                  </a:cubicBezTo>
                  <a:cubicBezTo>
                    <a:pt x="8320" y="3154"/>
                    <a:pt x="8402" y="3048"/>
                    <a:pt x="8449" y="2983"/>
                  </a:cubicBezTo>
                  <a:cubicBezTo>
                    <a:pt x="8547" y="2851"/>
                    <a:pt x="8565" y="2816"/>
                    <a:pt x="8565" y="2759"/>
                  </a:cubicBezTo>
                  <a:cubicBezTo>
                    <a:pt x="8565" y="2699"/>
                    <a:pt x="8544" y="2667"/>
                    <a:pt x="8448" y="2538"/>
                  </a:cubicBezTo>
                  <a:cubicBezTo>
                    <a:pt x="8400" y="2473"/>
                    <a:pt x="8318" y="2368"/>
                    <a:pt x="8202" y="2232"/>
                  </a:cubicBezTo>
                  <a:lnTo>
                    <a:pt x="8203" y="2232"/>
                  </a:lnTo>
                  <a:cubicBezTo>
                    <a:pt x="8011" y="2008"/>
                    <a:pt x="7701" y="1668"/>
                    <a:pt x="7303" y="1325"/>
                  </a:cubicBezTo>
                  <a:cubicBezTo>
                    <a:pt x="6604" y="720"/>
                    <a:pt x="5512" y="0"/>
                    <a:pt x="4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1595750" y="5094200"/>
              <a:ext cx="95375" cy="95375"/>
            </a:xfrm>
            <a:custGeom>
              <a:avLst/>
              <a:gdLst/>
              <a:ahLst/>
              <a:cxnLst/>
              <a:rect l="l" t="t" r="r" b="b"/>
              <a:pathLst>
                <a:path w="3815" h="3815" extrusionOk="0">
                  <a:moveTo>
                    <a:pt x="1916" y="1437"/>
                  </a:moveTo>
                  <a:cubicBezTo>
                    <a:pt x="2141" y="1437"/>
                    <a:pt x="2323" y="1619"/>
                    <a:pt x="2323" y="1843"/>
                  </a:cubicBezTo>
                  <a:lnTo>
                    <a:pt x="2323" y="1987"/>
                  </a:lnTo>
                  <a:cubicBezTo>
                    <a:pt x="2323" y="2211"/>
                    <a:pt x="2141" y="2394"/>
                    <a:pt x="1916" y="2394"/>
                  </a:cubicBezTo>
                  <a:cubicBezTo>
                    <a:pt x="1692" y="2394"/>
                    <a:pt x="1510" y="2211"/>
                    <a:pt x="1510" y="1987"/>
                  </a:cubicBezTo>
                  <a:lnTo>
                    <a:pt x="1510" y="1843"/>
                  </a:lnTo>
                  <a:cubicBezTo>
                    <a:pt x="1510" y="1619"/>
                    <a:pt x="1692" y="1437"/>
                    <a:pt x="1916" y="1437"/>
                  </a:cubicBezTo>
                  <a:close/>
                  <a:moveTo>
                    <a:pt x="1908" y="334"/>
                  </a:moveTo>
                  <a:lnTo>
                    <a:pt x="1908" y="334"/>
                  </a:lnTo>
                  <a:cubicBezTo>
                    <a:pt x="2776" y="335"/>
                    <a:pt x="3481" y="1041"/>
                    <a:pt x="3481" y="1907"/>
                  </a:cubicBezTo>
                  <a:cubicBezTo>
                    <a:pt x="3481" y="2264"/>
                    <a:pt x="3361" y="2594"/>
                    <a:pt x="3160" y="2858"/>
                  </a:cubicBezTo>
                  <a:cubicBezTo>
                    <a:pt x="3003" y="2642"/>
                    <a:pt x="2773" y="2489"/>
                    <a:pt x="2514" y="2426"/>
                  </a:cubicBezTo>
                  <a:cubicBezTo>
                    <a:pt x="2605" y="2303"/>
                    <a:pt x="2658" y="2151"/>
                    <a:pt x="2658" y="1987"/>
                  </a:cubicBezTo>
                  <a:lnTo>
                    <a:pt x="2658" y="1843"/>
                  </a:lnTo>
                  <a:cubicBezTo>
                    <a:pt x="2658" y="1435"/>
                    <a:pt x="2325" y="1102"/>
                    <a:pt x="1916" y="1102"/>
                  </a:cubicBezTo>
                  <a:cubicBezTo>
                    <a:pt x="1508" y="1102"/>
                    <a:pt x="1175" y="1435"/>
                    <a:pt x="1175" y="1843"/>
                  </a:cubicBezTo>
                  <a:lnTo>
                    <a:pt x="1175" y="1987"/>
                  </a:lnTo>
                  <a:cubicBezTo>
                    <a:pt x="1175" y="2151"/>
                    <a:pt x="1229" y="2302"/>
                    <a:pt x="1319" y="2426"/>
                  </a:cubicBezTo>
                  <a:cubicBezTo>
                    <a:pt x="1055" y="2489"/>
                    <a:pt x="822" y="2646"/>
                    <a:pt x="665" y="2868"/>
                  </a:cubicBezTo>
                  <a:cubicBezTo>
                    <a:pt x="459" y="2603"/>
                    <a:pt x="336" y="2269"/>
                    <a:pt x="336" y="1907"/>
                  </a:cubicBezTo>
                  <a:cubicBezTo>
                    <a:pt x="336" y="1041"/>
                    <a:pt x="1041" y="335"/>
                    <a:pt x="1908" y="334"/>
                  </a:cubicBezTo>
                  <a:close/>
                  <a:moveTo>
                    <a:pt x="2248" y="2729"/>
                  </a:moveTo>
                  <a:cubicBezTo>
                    <a:pt x="2527" y="2729"/>
                    <a:pt x="2782" y="2873"/>
                    <a:pt x="2924" y="3106"/>
                  </a:cubicBezTo>
                  <a:cubicBezTo>
                    <a:pt x="2650" y="3339"/>
                    <a:pt x="2296" y="3480"/>
                    <a:pt x="1909" y="3480"/>
                  </a:cubicBezTo>
                  <a:cubicBezTo>
                    <a:pt x="1521" y="3480"/>
                    <a:pt x="1175" y="3343"/>
                    <a:pt x="903" y="3115"/>
                  </a:cubicBezTo>
                  <a:cubicBezTo>
                    <a:pt x="1044" y="2877"/>
                    <a:pt x="1301" y="2729"/>
                    <a:pt x="1584" y="2729"/>
                  </a:cubicBezTo>
                  <a:close/>
                  <a:moveTo>
                    <a:pt x="1908" y="0"/>
                  </a:moveTo>
                  <a:cubicBezTo>
                    <a:pt x="857" y="0"/>
                    <a:pt x="1" y="856"/>
                    <a:pt x="1" y="1907"/>
                  </a:cubicBezTo>
                  <a:cubicBezTo>
                    <a:pt x="1" y="2438"/>
                    <a:pt x="220" y="2919"/>
                    <a:pt x="571" y="3266"/>
                  </a:cubicBezTo>
                  <a:cubicBezTo>
                    <a:pt x="577" y="3273"/>
                    <a:pt x="583" y="3279"/>
                    <a:pt x="591" y="3284"/>
                  </a:cubicBezTo>
                  <a:cubicBezTo>
                    <a:pt x="933" y="3613"/>
                    <a:pt x="1398" y="3814"/>
                    <a:pt x="1908" y="3814"/>
                  </a:cubicBezTo>
                  <a:cubicBezTo>
                    <a:pt x="2419" y="3814"/>
                    <a:pt x="2893" y="3608"/>
                    <a:pt x="3237" y="3274"/>
                  </a:cubicBezTo>
                  <a:cubicBezTo>
                    <a:pt x="3245" y="3267"/>
                    <a:pt x="3252" y="3260"/>
                    <a:pt x="3260" y="3253"/>
                  </a:cubicBezTo>
                  <a:cubicBezTo>
                    <a:pt x="3602" y="2907"/>
                    <a:pt x="3815" y="2432"/>
                    <a:pt x="3815" y="1907"/>
                  </a:cubicBezTo>
                  <a:cubicBezTo>
                    <a:pt x="3815" y="856"/>
                    <a:pt x="2960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1536325" y="51995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68" y="0"/>
                  </a:moveTo>
                  <a:cubicBezTo>
                    <a:pt x="76" y="0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2"/>
                    <a:pt x="76" y="1977"/>
                    <a:pt x="168" y="1977"/>
                  </a:cubicBezTo>
                  <a:lnTo>
                    <a:pt x="1810" y="1977"/>
                  </a:lnTo>
                  <a:cubicBezTo>
                    <a:pt x="1902" y="1977"/>
                    <a:pt x="1976" y="1902"/>
                    <a:pt x="1976" y="1809"/>
                  </a:cubicBezTo>
                  <a:cubicBezTo>
                    <a:pt x="1976" y="1717"/>
                    <a:pt x="1902" y="1642"/>
                    <a:pt x="1810" y="1642"/>
                  </a:cubicBezTo>
                  <a:lnTo>
                    <a:pt x="336" y="1642"/>
                  </a:lnTo>
                  <a:lnTo>
                    <a:pt x="336" y="168"/>
                  </a:lnTo>
                  <a:cubicBezTo>
                    <a:pt x="336" y="76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1701075" y="5240575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0"/>
                  </a:moveTo>
                  <a:cubicBezTo>
                    <a:pt x="123" y="0"/>
                    <a:pt x="80" y="18"/>
                    <a:pt x="48" y="50"/>
                  </a:cubicBezTo>
                  <a:cubicBezTo>
                    <a:pt x="17" y="80"/>
                    <a:pt x="0" y="123"/>
                    <a:pt x="0" y="167"/>
                  </a:cubicBezTo>
                  <a:cubicBezTo>
                    <a:pt x="0" y="211"/>
                    <a:pt x="17" y="255"/>
                    <a:pt x="48" y="285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5"/>
                  </a:cubicBezTo>
                  <a:cubicBezTo>
                    <a:pt x="317" y="255"/>
                    <a:pt x="334" y="211"/>
                    <a:pt x="334" y="167"/>
                  </a:cubicBezTo>
                  <a:cubicBezTo>
                    <a:pt x="334" y="123"/>
                    <a:pt x="317" y="80"/>
                    <a:pt x="285" y="50"/>
                  </a:cubicBezTo>
                  <a:cubicBezTo>
                    <a:pt x="254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1717775" y="5199525"/>
              <a:ext cx="32700" cy="49425"/>
            </a:xfrm>
            <a:custGeom>
              <a:avLst/>
              <a:gdLst/>
              <a:ahLst/>
              <a:cxnLst/>
              <a:rect l="l" t="t" r="r" b="b"/>
              <a:pathLst>
                <a:path w="1308" h="1977" extrusionOk="0">
                  <a:moveTo>
                    <a:pt x="1141" y="0"/>
                  </a:moveTo>
                  <a:cubicBezTo>
                    <a:pt x="1048" y="0"/>
                    <a:pt x="973" y="76"/>
                    <a:pt x="973" y="168"/>
                  </a:cubicBezTo>
                  <a:lnTo>
                    <a:pt x="973" y="1642"/>
                  </a:lnTo>
                  <a:lnTo>
                    <a:pt x="168" y="1642"/>
                  </a:lnTo>
                  <a:cubicBezTo>
                    <a:pt x="76" y="1642"/>
                    <a:pt x="1" y="1717"/>
                    <a:pt x="1" y="1809"/>
                  </a:cubicBezTo>
                  <a:cubicBezTo>
                    <a:pt x="1" y="1902"/>
                    <a:pt x="76" y="1977"/>
                    <a:pt x="168" y="1977"/>
                  </a:cubicBezTo>
                  <a:lnTo>
                    <a:pt x="1141" y="1977"/>
                  </a:lnTo>
                  <a:cubicBezTo>
                    <a:pt x="1233" y="1977"/>
                    <a:pt x="1307" y="1902"/>
                    <a:pt x="1307" y="1809"/>
                  </a:cubicBezTo>
                  <a:lnTo>
                    <a:pt x="1307" y="168"/>
                  </a:lnTo>
                  <a:cubicBezTo>
                    <a:pt x="1307" y="76"/>
                    <a:pt x="1233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1577375" y="50348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123" y="1"/>
                    <a:pt x="80" y="18"/>
                    <a:pt x="49" y="50"/>
                  </a:cubicBezTo>
                  <a:cubicBezTo>
                    <a:pt x="18" y="80"/>
                    <a:pt x="0" y="124"/>
                    <a:pt x="0" y="168"/>
                  </a:cubicBezTo>
                  <a:cubicBezTo>
                    <a:pt x="0" y="212"/>
                    <a:pt x="18" y="255"/>
                    <a:pt x="49" y="287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5" y="317"/>
                    <a:pt x="285" y="287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50"/>
                  </a:cubicBezTo>
                  <a:cubicBezTo>
                    <a:pt x="255" y="18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1536325" y="5034800"/>
              <a:ext cx="32700" cy="49425"/>
            </a:xfrm>
            <a:custGeom>
              <a:avLst/>
              <a:gdLst/>
              <a:ahLst/>
              <a:cxnLst/>
              <a:rect l="l" t="t" r="r" b="b"/>
              <a:pathLst>
                <a:path w="1308" h="1977" extrusionOk="0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lnTo>
                    <a:pt x="0" y="1809"/>
                  </a:lnTo>
                  <a:cubicBezTo>
                    <a:pt x="0" y="1901"/>
                    <a:pt x="76" y="1977"/>
                    <a:pt x="168" y="1977"/>
                  </a:cubicBezTo>
                  <a:cubicBezTo>
                    <a:pt x="260" y="1977"/>
                    <a:pt x="336" y="1901"/>
                    <a:pt x="336" y="1809"/>
                  </a:cubicBezTo>
                  <a:lnTo>
                    <a:pt x="336" y="335"/>
                  </a:lnTo>
                  <a:lnTo>
                    <a:pt x="1140" y="335"/>
                  </a:lnTo>
                  <a:cubicBezTo>
                    <a:pt x="1233" y="335"/>
                    <a:pt x="1308" y="261"/>
                    <a:pt x="1308" y="168"/>
                  </a:cubicBezTo>
                  <a:cubicBezTo>
                    <a:pt x="1308" y="76"/>
                    <a:pt x="1233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1701075" y="5034800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641" y="335"/>
                  </a:lnTo>
                  <a:lnTo>
                    <a:pt x="1641" y="1809"/>
                  </a:lnTo>
                  <a:cubicBezTo>
                    <a:pt x="1641" y="1901"/>
                    <a:pt x="1716" y="1977"/>
                    <a:pt x="1809" y="1977"/>
                  </a:cubicBezTo>
                  <a:cubicBezTo>
                    <a:pt x="1901" y="1977"/>
                    <a:pt x="1975" y="1901"/>
                    <a:pt x="1975" y="1809"/>
                  </a:cubicBezTo>
                  <a:lnTo>
                    <a:pt x="1975" y="168"/>
                  </a:lnTo>
                  <a:cubicBezTo>
                    <a:pt x="1975" y="76"/>
                    <a:pt x="1901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7"/>
          <p:cNvGrpSpPr/>
          <p:nvPr/>
        </p:nvGrpSpPr>
        <p:grpSpPr>
          <a:xfrm>
            <a:off x="4376822" y="2451420"/>
            <a:ext cx="412025" cy="412003"/>
            <a:chOff x="3727525" y="5034800"/>
            <a:chExt cx="214150" cy="214150"/>
          </a:xfrm>
        </p:grpSpPr>
        <p:sp>
          <p:nvSpPr>
            <p:cNvPr id="1298" name="Google Shape;1298;p57"/>
            <p:cNvSpPr/>
            <p:nvPr/>
          </p:nvSpPr>
          <p:spPr>
            <a:xfrm>
              <a:off x="3746000" y="5084150"/>
              <a:ext cx="83250" cy="83250"/>
            </a:xfrm>
            <a:custGeom>
              <a:avLst/>
              <a:gdLst/>
              <a:ahLst/>
              <a:cxnLst/>
              <a:rect l="l" t="t" r="r" b="b"/>
              <a:pathLst>
                <a:path w="3330" h="3330" extrusionOk="0">
                  <a:moveTo>
                    <a:pt x="1360" y="624"/>
                  </a:moveTo>
                  <a:lnTo>
                    <a:pt x="1360" y="1400"/>
                  </a:lnTo>
                  <a:lnTo>
                    <a:pt x="812" y="852"/>
                  </a:lnTo>
                  <a:cubicBezTo>
                    <a:pt x="969" y="733"/>
                    <a:pt x="1156" y="653"/>
                    <a:pt x="1360" y="624"/>
                  </a:cubicBezTo>
                  <a:close/>
                  <a:moveTo>
                    <a:pt x="1694" y="344"/>
                  </a:moveTo>
                  <a:cubicBezTo>
                    <a:pt x="2371" y="422"/>
                    <a:pt x="2908" y="960"/>
                    <a:pt x="2986" y="1636"/>
                  </a:cubicBezTo>
                  <a:lnTo>
                    <a:pt x="1694" y="1636"/>
                  </a:lnTo>
                  <a:lnTo>
                    <a:pt x="1694" y="344"/>
                  </a:lnTo>
                  <a:close/>
                  <a:moveTo>
                    <a:pt x="575" y="1088"/>
                  </a:moveTo>
                  <a:lnTo>
                    <a:pt x="1409" y="1921"/>
                  </a:lnTo>
                  <a:cubicBezTo>
                    <a:pt x="1439" y="1952"/>
                    <a:pt x="1480" y="1971"/>
                    <a:pt x="1527" y="1971"/>
                  </a:cubicBezTo>
                  <a:lnTo>
                    <a:pt x="2706" y="1971"/>
                  </a:lnTo>
                  <a:cubicBezTo>
                    <a:pt x="2624" y="2549"/>
                    <a:pt x="2127" y="2994"/>
                    <a:pt x="1527" y="2994"/>
                  </a:cubicBezTo>
                  <a:lnTo>
                    <a:pt x="1526" y="2994"/>
                  </a:lnTo>
                  <a:cubicBezTo>
                    <a:pt x="870" y="2994"/>
                    <a:pt x="336" y="2460"/>
                    <a:pt x="336" y="1804"/>
                  </a:cubicBezTo>
                  <a:cubicBezTo>
                    <a:pt x="336" y="1536"/>
                    <a:pt x="425" y="1288"/>
                    <a:pt x="575" y="1088"/>
                  </a:cubicBezTo>
                  <a:close/>
                  <a:moveTo>
                    <a:pt x="1526" y="1"/>
                  </a:moveTo>
                  <a:cubicBezTo>
                    <a:pt x="1434" y="1"/>
                    <a:pt x="1360" y="75"/>
                    <a:pt x="1360" y="167"/>
                  </a:cubicBezTo>
                  <a:lnTo>
                    <a:pt x="1360" y="287"/>
                  </a:lnTo>
                  <a:cubicBezTo>
                    <a:pt x="597" y="371"/>
                    <a:pt x="1" y="1018"/>
                    <a:pt x="1" y="1803"/>
                  </a:cubicBezTo>
                  <a:cubicBezTo>
                    <a:pt x="1" y="2644"/>
                    <a:pt x="685" y="3330"/>
                    <a:pt x="1526" y="3330"/>
                  </a:cubicBezTo>
                  <a:cubicBezTo>
                    <a:pt x="2311" y="3330"/>
                    <a:pt x="2960" y="2734"/>
                    <a:pt x="3044" y="1971"/>
                  </a:cubicBezTo>
                  <a:lnTo>
                    <a:pt x="3162" y="1971"/>
                  </a:lnTo>
                  <a:cubicBezTo>
                    <a:pt x="3254" y="1971"/>
                    <a:pt x="3330" y="1896"/>
                    <a:pt x="3330" y="1803"/>
                  </a:cubicBezTo>
                  <a:cubicBezTo>
                    <a:pt x="3330" y="810"/>
                    <a:pt x="2521" y="1"/>
                    <a:pt x="1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727525" y="5034800"/>
              <a:ext cx="214150" cy="214150"/>
            </a:xfrm>
            <a:custGeom>
              <a:avLst/>
              <a:gdLst/>
              <a:ahLst/>
              <a:cxnLst/>
              <a:rect l="l" t="t" r="r" b="b"/>
              <a:pathLst>
                <a:path w="8566" h="8566" extrusionOk="0">
                  <a:moveTo>
                    <a:pt x="4651" y="335"/>
                  </a:moveTo>
                  <a:lnTo>
                    <a:pt x="4651" y="904"/>
                  </a:lnTo>
                  <a:lnTo>
                    <a:pt x="3916" y="904"/>
                  </a:lnTo>
                  <a:lnTo>
                    <a:pt x="3916" y="335"/>
                  </a:lnTo>
                  <a:close/>
                  <a:moveTo>
                    <a:pt x="3476" y="6458"/>
                  </a:moveTo>
                  <a:lnTo>
                    <a:pt x="2574" y="8231"/>
                  </a:lnTo>
                  <a:lnTo>
                    <a:pt x="1880" y="8231"/>
                  </a:lnTo>
                  <a:lnTo>
                    <a:pt x="2780" y="6458"/>
                  </a:lnTo>
                  <a:close/>
                  <a:moveTo>
                    <a:pt x="4651" y="6458"/>
                  </a:moveTo>
                  <a:lnTo>
                    <a:pt x="4651" y="8231"/>
                  </a:lnTo>
                  <a:lnTo>
                    <a:pt x="3916" y="8231"/>
                  </a:lnTo>
                  <a:lnTo>
                    <a:pt x="3916" y="6458"/>
                  </a:lnTo>
                  <a:close/>
                  <a:moveTo>
                    <a:pt x="5787" y="6458"/>
                  </a:moveTo>
                  <a:lnTo>
                    <a:pt x="6687" y="8231"/>
                  </a:lnTo>
                  <a:lnTo>
                    <a:pt x="5993" y="8231"/>
                  </a:lnTo>
                  <a:lnTo>
                    <a:pt x="5091" y="6458"/>
                  </a:lnTo>
                  <a:close/>
                  <a:moveTo>
                    <a:pt x="3748" y="1"/>
                  </a:moveTo>
                  <a:cubicBezTo>
                    <a:pt x="3656" y="1"/>
                    <a:pt x="3580" y="76"/>
                    <a:pt x="3580" y="168"/>
                  </a:cubicBezTo>
                  <a:lnTo>
                    <a:pt x="3580" y="904"/>
                  </a:lnTo>
                  <a:lnTo>
                    <a:pt x="2600" y="904"/>
                  </a:lnTo>
                  <a:cubicBezTo>
                    <a:pt x="2507" y="904"/>
                    <a:pt x="2432" y="979"/>
                    <a:pt x="2432" y="1072"/>
                  </a:cubicBezTo>
                  <a:cubicBezTo>
                    <a:pt x="2432" y="1164"/>
                    <a:pt x="2507" y="1238"/>
                    <a:pt x="2600" y="1238"/>
                  </a:cubicBezTo>
                  <a:lnTo>
                    <a:pt x="7966" y="1238"/>
                  </a:lnTo>
                  <a:cubicBezTo>
                    <a:pt x="8112" y="1238"/>
                    <a:pt x="8232" y="1358"/>
                    <a:pt x="8232" y="1504"/>
                  </a:cubicBezTo>
                  <a:lnTo>
                    <a:pt x="8232" y="5857"/>
                  </a:lnTo>
                  <a:cubicBezTo>
                    <a:pt x="8232" y="6004"/>
                    <a:pt x="8112" y="6123"/>
                    <a:pt x="7966" y="6123"/>
                  </a:cubicBezTo>
                  <a:lnTo>
                    <a:pt x="601" y="6123"/>
                  </a:lnTo>
                  <a:cubicBezTo>
                    <a:pt x="455" y="6123"/>
                    <a:pt x="335" y="6004"/>
                    <a:pt x="335" y="5857"/>
                  </a:cubicBezTo>
                  <a:lnTo>
                    <a:pt x="335" y="1504"/>
                  </a:lnTo>
                  <a:cubicBezTo>
                    <a:pt x="335" y="1358"/>
                    <a:pt x="455" y="1238"/>
                    <a:pt x="601" y="1238"/>
                  </a:cubicBezTo>
                  <a:lnTo>
                    <a:pt x="1258" y="1238"/>
                  </a:lnTo>
                  <a:cubicBezTo>
                    <a:pt x="1351" y="1238"/>
                    <a:pt x="1426" y="1164"/>
                    <a:pt x="1426" y="1072"/>
                  </a:cubicBezTo>
                  <a:cubicBezTo>
                    <a:pt x="1426" y="979"/>
                    <a:pt x="1351" y="904"/>
                    <a:pt x="1258" y="904"/>
                  </a:cubicBezTo>
                  <a:lnTo>
                    <a:pt x="601" y="904"/>
                  </a:lnTo>
                  <a:cubicBezTo>
                    <a:pt x="270" y="904"/>
                    <a:pt x="1" y="1173"/>
                    <a:pt x="1" y="1505"/>
                  </a:cubicBezTo>
                  <a:lnTo>
                    <a:pt x="1" y="5857"/>
                  </a:lnTo>
                  <a:cubicBezTo>
                    <a:pt x="1" y="6188"/>
                    <a:pt x="270" y="6458"/>
                    <a:pt x="601" y="6458"/>
                  </a:cubicBezTo>
                  <a:lnTo>
                    <a:pt x="2405" y="6458"/>
                  </a:lnTo>
                  <a:lnTo>
                    <a:pt x="1457" y="8323"/>
                  </a:lnTo>
                  <a:cubicBezTo>
                    <a:pt x="1431" y="8375"/>
                    <a:pt x="1434" y="8437"/>
                    <a:pt x="1465" y="8486"/>
                  </a:cubicBezTo>
                  <a:cubicBezTo>
                    <a:pt x="1495" y="8535"/>
                    <a:pt x="1549" y="8566"/>
                    <a:pt x="1607" y="8566"/>
                  </a:cubicBezTo>
                  <a:lnTo>
                    <a:pt x="2677" y="8566"/>
                  </a:lnTo>
                  <a:cubicBezTo>
                    <a:pt x="2741" y="8566"/>
                    <a:pt x="2799" y="8530"/>
                    <a:pt x="2827" y="8475"/>
                  </a:cubicBezTo>
                  <a:lnTo>
                    <a:pt x="3581" y="6990"/>
                  </a:lnTo>
                  <a:lnTo>
                    <a:pt x="3581" y="8399"/>
                  </a:lnTo>
                  <a:cubicBezTo>
                    <a:pt x="3581" y="8491"/>
                    <a:pt x="3656" y="8566"/>
                    <a:pt x="3748" y="8566"/>
                  </a:cubicBezTo>
                  <a:lnTo>
                    <a:pt x="4819" y="8566"/>
                  </a:lnTo>
                  <a:cubicBezTo>
                    <a:pt x="4911" y="8566"/>
                    <a:pt x="4987" y="8491"/>
                    <a:pt x="4987" y="8399"/>
                  </a:cubicBezTo>
                  <a:lnTo>
                    <a:pt x="4987" y="6990"/>
                  </a:lnTo>
                  <a:lnTo>
                    <a:pt x="5740" y="8475"/>
                  </a:lnTo>
                  <a:cubicBezTo>
                    <a:pt x="5769" y="8530"/>
                    <a:pt x="5827" y="8566"/>
                    <a:pt x="5890" y="8566"/>
                  </a:cubicBezTo>
                  <a:lnTo>
                    <a:pt x="6960" y="8566"/>
                  </a:lnTo>
                  <a:cubicBezTo>
                    <a:pt x="7018" y="8566"/>
                    <a:pt x="7072" y="8535"/>
                    <a:pt x="7103" y="8486"/>
                  </a:cubicBezTo>
                  <a:cubicBezTo>
                    <a:pt x="7134" y="8437"/>
                    <a:pt x="7136" y="8375"/>
                    <a:pt x="7110" y="8323"/>
                  </a:cubicBezTo>
                  <a:lnTo>
                    <a:pt x="6162" y="6458"/>
                  </a:lnTo>
                  <a:lnTo>
                    <a:pt x="7966" y="6458"/>
                  </a:lnTo>
                  <a:cubicBezTo>
                    <a:pt x="8297" y="6458"/>
                    <a:pt x="8566" y="6189"/>
                    <a:pt x="8566" y="5857"/>
                  </a:cubicBezTo>
                  <a:lnTo>
                    <a:pt x="8566" y="1505"/>
                  </a:lnTo>
                  <a:cubicBezTo>
                    <a:pt x="8566" y="1173"/>
                    <a:pt x="8297" y="904"/>
                    <a:pt x="7966" y="904"/>
                  </a:cubicBezTo>
                  <a:lnTo>
                    <a:pt x="4986" y="904"/>
                  </a:lnTo>
                  <a:lnTo>
                    <a:pt x="4986" y="168"/>
                  </a:lnTo>
                  <a:cubicBezTo>
                    <a:pt x="4986" y="76"/>
                    <a:pt x="4911" y="1"/>
                    <a:pt x="4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771525" y="5057375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1"/>
                  </a:moveTo>
                  <a:cubicBezTo>
                    <a:pt x="124" y="1"/>
                    <a:pt x="81" y="19"/>
                    <a:pt x="50" y="50"/>
                  </a:cubicBezTo>
                  <a:cubicBezTo>
                    <a:pt x="18" y="82"/>
                    <a:pt x="0" y="125"/>
                    <a:pt x="0" y="169"/>
                  </a:cubicBezTo>
                  <a:cubicBezTo>
                    <a:pt x="0" y="213"/>
                    <a:pt x="18" y="256"/>
                    <a:pt x="50" y="287"/>
                  </a:cubicBezTo>
                  <a:cubicBezTo>
                    <a:pt x="80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7"/>
                  </a:cubicBezTo>
                  <a:cubicBezTo>
                    <a:pt x="317" y="256"/>
                    <a:pt x="335" y="213"/>
                    <a:pt x="335" y="169"/>
                  </a:cubicBezTo>
                  <a:cubicBezTo>
                    <a:pt x="335" y="125"/>
                    <a:pt x="317" y="82"/>
                    <a:pt x="286" y="50"/>
                  </a:cubicBezTo>
                  <a:cubicBezTo>
                    <a:pt x="255" y="19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830450" y="5103825"/>
              <a:ext cx="35100" cy="8400"/>
            </a:xfrm>
            <a:custGeom>
              <a:avLst/>
              <a:gdLst/>
              <a:ahLst/>
              <a:cxnLst/>
              <a:rect l="l" t="t" r="r" b="b"/>
              <a:pathLst>
                <a:path w="1404" h="336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37" y="336"/>
                  </a:lnTo>
                  <a:cubicBezTo>
                    <a:pt x="1330" y="336"/>
                    <a:pt x="1404" y="261"/>
                    <a:pt x="1404" y="168"/>
                  </a:cubicBezTo>
                  <a:cubicBezTo>
                    <a:pt x="1404" y="76"/>
                    <a:pt x="1330" y="1"/>
                    <a:pt x="1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830450" y="5083775"/>
              <a:ext cx="56425" cy="8375"/>
            </a:xfrm>
            <a:custGeom>
              <a:avLst/>
              <a:gdLst/>
              <a:ahLst/>
              <a:cxnLst/>
              <a:rect l="l" t="t" r="r" b="b"/>
              <a:pathLst>
                <a:path w="2257" h="335" extrusionOk="0">
                  <a:moveTo>
                    <a:pt x="169" y="0"/>
                  </a:moveTo>
                  <a:cubicBezTo>
                    <a:pt x="76" y="0"/>
                    <a:pt x="1" y="76"/>
                    <a:pt x="1" y="168"/>
                  </a:cubicBezTo>
                  <a:cubicBezTo>
                    <a:pt x="1" y="260"/>
                    <a:pt x="76" y="334"/>
                    <a:pt x="169" y="334"/>
                  </a:cubicBezTo>
                  <a:lnTo>
                    <a:pt x="2090" y="334"/>
                  </a:lnTo>
                  <a:cubicBezTo>
                    <a:pt x="2183" y="334"/>
                    <a:pt x="2257" y="260"/>
                    <a:pt x="2257" y="168"/>
                  </a:cubicBezTo>
                  <a:cubicBezTo>
                    <a:pt x="2257" y="76"/>
                    <a:pt x="2183" y="0"/>
                    <a:pt x="2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895250" y="5083775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0"/>
                  </a:moveTo>
                  <a:cubicBezTo>
                    <a:pt x="123" y="0"/>
                    <a:pt x="80" y="18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4"/>
                    <a:pt x="167" y="334"/>
                  </a:cubicBezTo>
                  <a:cubicBezTo>
                    <a:pt x="211" y="334"/>
                    <a:pt x="255" y="317"/>
                    <a:pt x="285" y="286"/>
                  </a:cubicBezTo>
                  <a:cubicBezTo>
                    <a:pt x="317" y="255"/>
                    <a:pt x="334" y="212"/>
                    <a:pt x="334" y="168"/>
                  </a:cubicBezTo>
                  <a:cubicBezTo>
                    <a:pt x="334" y="124"/>
                    <a:pt x="317" y="81"/>
                    <a:pt x="285" y="49"/>
                  </a:cubicBezTo>
                  <a:cubicBezTo>
                    <a:pt x="255" y="18"/>
                    <a:pt x="21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30475" y="5104350"/>
              <a:ext cx="94475" cy="63050"/>
            </a:xfrm>
            <a:custGeom>
              <a:avLst/>
              <a:gdLst/>
              <a:ahLst/>
              <a:cxnLst/>
              <a:rect l="l" t="t" r="r" b="b"/>
              <a:pathLst>
                <a:path w="3779" h="2522" extrusionOk="0">
                  <a:moveTo>
                    <a:pt x="1169" y="1700"/>
                  </a:moveTo>
                  <a:lnTo>
                    <a:pt x="1169" y="2186"/>
                  </a:lnTo>
                  <a:lnTo>
                    <a:pt x="701" y="2186"/>
                  </a:lnTo>
                  <a:lnTo>
                    <a:pt x="701" y="1700"/>
                  </a:lnTo>
                  <a:close/>
                  <a:moveTo>
                    <a:pt x="1972" y="1147"/>
                  </a:moveTo>
                  <a:lnTo>
                    <a:pt x="1972" y="2186"/>
                  </a:lnTo>
                  <a:lnTo>
                    <a:pt x="1504" y="2186"/>
                  </a:lnTo>
                  <a:lnTo>
                    <a:pt x="1504" y="1147"/>
                  </a:lnTo>
                  <a:close/>
                  <a:moveTo>
                    <a:pt x="2775" y="703"/>
                  </a:moveTo>
                  <a:lnTo>
                    <a:pt x="2775" y="2186"/>
                  </a:lnTo>
                  <a:lnTo>
                    <a:pt x="2306" y="2186"/>
                  </a:lnTo>
                  <a:lnTo>
                    <a:pt x="2306" y="703"/>
                  </a:lnTo>
                  <a:close/>
                  <a:moveTo>
                    <a:pt x="3612" y="1"/>
                  </a:moveTo>
                  <a:cubicBezTo>
                    <a:pt x="3520" y="1"/>
                    <a:pt x="3444" y="76"/>
                    <a:pt x="3444" y="168"/>
                  </a:cubicBezTo>
                  <a:lnTo>
                    <a:pt x="3444" y="2186"/>
                  </a:lnTo>
                  <a:lnTo>
                    <a:pt x="3110" y="2186"/>
                  </a:lnTo>
                  <a:lnTo>
                    <a:pt x="3110" y="535"/>
                  </a:lnTo>
                  <a:cubicBezTo>
                    <a:pt x="3110" y="443"/>
                    <a:pt x="3034" y="367"/>
                    <a:pt x="2942" y="367"/>
                  </a:cubicBezTo>
                  <a:lnTo>
                    <a:pt x="2140" y="367"/>
                  </a:lnTo>
                  <a:cubicBezTo>
                    <a:pt x="2047" y="367"/>
                    <a:pt x="1972" y="443"/>
                    <a:pt x="1972" y="535"/>
                  </a:cubicBezTo>
                  <a:lnTo>
                    <a:pt x="1972" y="813"/>
                  </a:lnTo>
                  <a:lnTo>
                    <a:pt x="1337" y="813"/>
                  </a:lnTo>
                  <a:cubicBezTo>
                    <a:pt x="1244" y="813"/>
                    <a:pt x="1169" y="887"/>
                    <a:pt x="1169" y="979"/>
                  </a:cubicBezTo>
                  <a:lnTo>
                    <a:pt x="1169" y="1366"/>
                  </a:lnTo>
                  <a:lnTo>
                    <a:pt x="533" y="1366"/>
                  </a:lnTo>
                  <a:cubicBezTo>
                    <a:pt x="441" y="1366"/>
                    <a:pt x="367" y="1440"/>
                    <a:pt x="367" y="1534"/>
                  </a:cubicBezTo>
                  <a:lnTo>
                    <a:pt x="367" y="2186"/>
                  </a:lnTo>
                  <a:lnTo>
                    <a:pt x="168" y="2186"/>
                  </a:lnTo>
                  <a:cubicBezTo>
                    <a:pt x="75" y="2186"/>
                    <a:pt x="1" y="2262"/>
                    <a:pt x="1" y="2354"/>
                  </a:cubicBezTo>
                  <a:cubicBezTo>
                    <a:pt x="1" y="2446"/>
                    <a:pt x="75" y="2522"/>
                    <a:pt x="168" y="2522"/>
                  </a:cubicBezTo>
                  <a:lnTo>
                    <a:pt x="3612" y="2522"/>
                  </a:lnTo>
                  <a:cubicBezTo>
                    <a:pt x="3704" y="2522"/>
                    <a:pt x="3778" y="2446"/>
                    <a:pt x="3778" y="2354"/>
                  </a:cubicBezTo>
                  <a:lnTo>
                    <a:pt x="3778" y="168"/>
                  </a:lnTo>
                  <a:cubicBezTo>
                    <a:pt x="3778" y="76"/>
                    <a:pt x="3704" y="1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37067" y="0"/>
            <a:ext cx="5848500" cy="1441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Cluster Analysis:</a:t>
            </a:r>
            <a:endParaRPr lang="it-IT" sz="3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err="1">
                <a:solidFill>
                  <a:schemeClr val="dk2"/>
                </a:solidFill>
              </a:rPr>
              <a:t>Variabili</a:t>
            </a:r>
            <a:r>
              <a:rPr lang="en" sz="3200" b="0">
                <a:solidFill>
                  <a:schemeClr val="dk2"/>
                </a:solidFill>
              </a:rPr>
              <a:t> </a:t>
            </a:r>
            <a:r>
              <a:rPr lang="en" sz="3200" b="0" err="1">
                <a:solidFill>
                  <a:schemeClr val="dk2"/>
                </a:solidFill>
              </a:rPr>
              <a:t>utilizzate</a:t>
            </a:r>
            <a:endParaRPr sz="3200" err="1">
              <a:solidFill>
                <a:schemeClr val="dk2"/>
              </a:solidFill>
            </a:endParaRPr>
          </a:p>
        </p:txBody>
      </p:sp>
      <p:cxnSp>
        <p:nvCxnSpPr>
          <p:cNvPr id="744" name="Google Shape;744;p34"/>
          <p:cNvCxnSpPr/>
          <p:nvPr/>
        </p:nvCxnSpPr>
        <p:spPr>
          <a:xfrm>
            <a:off x="417943" y="1447781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34"/>
          <p:cNvSpPr/>
          <p:nvPr/>
        </p:nvSpPr>
        <p:spPr>
          <a:xfrm rot="-8970948">
            <a:off x="8247422" y="1882427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7674942" y="1838074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8131242" y="148027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8364217" y="2158598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3;p34">
            <a:extLst>
              <a:ext uri="{FF2B5EF4-FFF2-40B4-BE49-F238E27FC236}">
                <a16:creationId xmlns:a16="http://schemas.microsoft.com/office/drawing/2014/main" id="{BC0503C2-154F-DE65-55F6-1259FB942B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4110" y="1567553"/>
            <a:ext cx="6111089" cy="2681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PIL pro capite (in $)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Tasso di mortalità infantile (# morti per 1000 nascite)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Spesa sanitaria (% sul totale del PIL)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Tasso di medici (# medici per 1000 abitanti)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Emissioni di Co2 (milioni di tonnellate pro capite)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Spesa pubblica per l’istruzione (% sul totale del PIL)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10000"/>
                </a:schemeClr>
              </a:buClr>
              <a:buFont typeface="Wingdings" panose="05000000000000000000" pitchFamily="2" charset="2"/>
              <a:buChar char="ü"/>
            </a:pPr>
            <a:r>
              <a:rPr lang="it-IT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Specie animali e vegetali a rischio (# specie)</a:t>
            </a:r>
            <a:endParaRPr lang="it-IT" sz="1600" dirty="0">
              <a:solidFill>
                <a:schemeClr val="tx1">
                  <a:lumMod val="10000"/>
                </a:schemeClr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1504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3"/>
          <p:cNvSpPr txBox="1">
            <a:spLocks noGrp="1"/>
          </p:cNvSpPr>
          <p:nvPr>
            <p:ph type="title"/>
          </p:nvPr>
        </p:nvSpPr>
        <p:spPr>
          <a:xfrm>
            <a:off x="826234" y="100648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bg2"/>
                </a:solidFill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clustering</a:t>
            </a:r>
            <a:r>
              <a:rPr lang="en" sz="3200">
                <a:solidFill>
                  <a:schemeClr val="bg2"/>
                </a:solidFill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 gerarchico</a:t>
            </a:r>
            <a:endParaRPr sz="3200">
              <a:solidFill>
                <a:schemeClr val="bg2"/>
              </a:solidFill>
              <a:latin typeface="Kanit" panose="020B0604020202020204" charset="-34"/>
              <a:ea typeface="Lato" panose="020F0502020204030203" pitchFamily="34" charset="0"/>
              <a:cs typeface="Kanit" panose="020B0604020202020204" charset="-34"/>
            </a:endParaRPr>
          </a:p>
        </p:txBody>
      </p:sp>
      <p:sp>
        <p:nvSpPr>
          <p:cNvPr id="1203" name="Google Shape;1203;p53"/>
          <p:cNvSpPr txBox="1">
            <a:spLocks noGrp="1"/>
          </p:cNvSpPr>
          <p:nvPr>
            <p:ph type="ctrTitle" idx="2"/>
          </p:nvPr>
        </p:nvSpPr>
        <p:spPr>
          <a:xfrm>
            <a:off x="0" y="550178"/>
            <a:ext cx="3242421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bg1"/>
                </a:solidFill>
                <a:latin typeface="Kanit"/>
                <a:ea typeface="Kanit"/>
                <a:cs typeface="Kanit"/>
                <a:sym typeface="Kanit"/>
              </a:rPr>
              <a:t>Distanza di Canberra</a:t>
            </a:r>
            <a:endParaRPr sz="1600" b="1">
              <a:solidFill>
                <a:schemeClr val="bg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05" name="Google Shape;1205;p53"/>
          <p:cNvSpPr txBox="1">
            <a:spLocks noGrp="1"/>
          </p:cNvSpPr>
          <p:nvPr>
            <p:ph type="ctrTitle" idx="3"/>
          </p:nvPr>
        </p:nvSpPr>
        <p:spPr>
          <a:xfrm>
            <a:off x="6173286" y="549371"/>
            <a:ext cx="2614631" cy="3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bg1"/>
                </a:solidFill>
                <a:latin typeface="Kanit"/>
                <a:ea typeface="Kanit"/>
                <a:cs typeface="Kanit"/>
                <a:sym typeface="Kanit"/>
              </a:rPr>
              <a:t>Metodo di Ward</a:t>
            </a:r>
            <a:endParaRPr sz="1600" b="1">
              <a:solidFill>
                <a:schemeClr val="bg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B8D2D0-8871-13D8-BC4A-8171470F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518"/>
            <a:ext cx="9144000" cy="41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5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D4EFFF-B126-999E-4117-FEB1B8E681B5}"/>
              </a:ext>
            </a:extLst>
          </p:cNvPr>
          <p:cNvSpPr txBox="1"/>
          <p:nvPr/>
        </p:nvSpPr>
        <p:spPr>
          <a:xfrm>
            <a:off x="0" y="8589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Cluster validation - Nbclust</a:t>
            </a:r>
            <a:r>
              <a:rPr lang="it-IT" sz="2800">
                <a:solidFill>
                  <a:schemeClr val="tx1">
                    <a:lumMod val="10000"/>
                  </a:schemeClr>
                </a:solidFill>
                <a:latin typeface="Kanit" panose="020B0604020202020204" charset="-34"/>
                <a:ea typeface="Lato" panose="020F0502020204030203" pitchFamily="34" charset="0"/>
                <a:cs typeface="Kanit" panose="020B0604020202020204" charset="-34"/>
              </a:rPr>
              <a:t> </a:t>
            </a:r>
            <a:endParaRPr lang="it-IT" sz="2800">
              <a:latin typeface="Kanit" panose="020B0604020202020204" charset="-34"/>
              <a:ea typeface="Lato" panose="020F0502020204030203" pitchFamily="34" charset="0"/>
              <a:cs typeface="Kanit" panose="020B0604020202020204" charset="-34"/>
            </a:endParaRPr>
          </a:p>
        </p:txBody>
      </p:sp>
      <p:grpSp>
        <p:nvGrpSpPr>
          <p:cNvPr id="4" name="Google Shape;987;p46">
            <a:extLst>
              <a:ext uri="{FF2B5EF4-FFF2-40B4-BE49-F238E27FC236}">
                <a16:creationId xmlns:a16="http://schemas.microsoft.com/office/drawing/2014/main" id="{C639DA7B-9E18-1D95-940C-5AC37A0E1969}"/>
              </a:ext>
            </a:extLst>
          </p:cNvPr>
          <p:cNvGrpSpPr/>
          <p:nvPr/>
        </p:nvGrpSpPr>
        <p:grpSpPr>
          <a:xfrm>
            <a:off x="3884737" y="693810"/>
            <a:ext cx="426266" cy="426365"/>
            <a:chOff x="3648425" y="1565850"/>
            <a:chExt cx="214150" cy="214200"/>
          </a:xfrm>
        </p:grpSpPr>
        <p:sp>
          <p:nvSpPr>
            <p:cNvPr id="5" name="Google Shape;988;p46">
              <a:extLst>
                <a:ext uri="{FF2B5EF4-FFF2-40B4-BE49-F238E27FC236}">
                  <a16:creationId xmlns:a16="http://schemas.microsoft.com/office/drawing/2014/main" id="{5764B4FD-DE07-6243-0444-471A1E581CD9}"/>
                </a:ext>
              </a:extLst>
            </p:cNvPr>
            <p:cNvSpPr/>
            <p:nvPr/>
          </p:nvSpPr>
          <p:spPr>
            <a:xfrm>
              <a:off x="3700875" y="16859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8" y="0"/>
                  </a:moveTo>
                  <a:cubicBezTo>
                    <a:pt x="124" y="0"/>
                    <a:pt x="81" y="18"/>
                    <a:pt x="50" y="50"/>
                  </a:cubicBezTo>
                  <a:cubicBezTo>
                    <a:pt x="18" y="81"/>
                    <a:pt x="0" y="124"/>
                    <a:pt x="0" y="168"/>
                  </a:cubicBezTo>
                  <a:cubicBezTo>
                    <a:pt x="0" y="212"/>
                    <a:pt x="18" y="255"/>
                    <a:pt x="50" y="286"/>
                  </a:cubicBezTo>
                  <a:cubicBezTo>
                    <a:pt x="81" y="317"/>
                    <a:pt x="124" y="336"/>
                    <a:pt x="168" y="336"/>
                  </a:cubicBezTo>
                  <a:cubicBezTo>
                    <a:pt x="212" y="336"/>
                    <a:pt x="255" y="317"/>
                    <a:pt x="286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4"/>
                    <a:pt x="317" y="81"/>
                    <a:pt x="286" y="50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9;p46">
              <a:extLst>
                <a:ext uri="{FF2B5EF4-FFF2-40B4-BE49-F238E27FC236}">
                  <a16:creationId xmlns:a16="http://schemas.microsoft.com/office/drawing/2014/main" id="{D460F175-A7C4-5F8B-EECB-26AA9782982A}"/>
                </a:ext>
              </a:extLst>
            </p:cNvPr>
            <p:cNvSpPr/>
            <p:nvPr/>
          </p:nvSpPr>
          <p:spPr>
            <a:xfrm>
              <a:off x="3648425" y="1565850"/>
              <a:ext cx="175700" cy="128500"/>
            </a:xfrm>
            <a:custGeom>
              <a:avLst/>
              <a:gdLst/>
              <a:ahLst/>
              <a:cxnLst/>
              <a:rect l="l" t="t" r="r" b="b"/>
              <a:pathLst>
                <a:path w="7028" h="5140" extrusionOk="0">
                  <a:moveTo>
                    <a:pt x="168" y="1"/>
                  </a:moveTo>
                  <a:cubicBezTo>
                    <a:pt x="76" y="1"/>
                    <a:pt x="0" y="76"/>
                    <a:pt x="0" y="169"/>
                  </a:cubicBezTo>
                  <a:lnTo>
                    <a:pt x="0" y="4972"/>
                  </a:lnTo>
                  <a:cubicBezTo>
                    <a:pt x="0" y="5064"/>
                    <a:pt x="76" y="5140"/>
                    <a:pt x="168" y="5140"/>
                  </a:cubicBezTo>
                  <a:lnTo>
                    <a:pt x="1596" y="5140"/>
                  </a:lnTo>
                  <a:cubicBezTo>
                    <a:pt x="1689" y="5140"/>
                    <a:pt x="1764" y="5064"/>
                    <a:pt x="1764" y="4972"/>
                  </a:cubicBezTo>
                  <a:cubicBezTo>
                    <a:pt x="1764" y="4880"/>
                    <a:pt x="1689" y="4804"/>
                    <a:pt x="1596" y="4804"/>
                  </a:cubicBezTo>
                  <a:lnTo>
                    <a:pt x="336" y="4804"/>
                  </a:lnTo>
                  <a:lnTo>
                    <a:pt x="336" y="336"/>
                  </a:lnTo>
                  <a:lnTo>
                    <a:pt x="6692" y="336"/>
                  </a:lnTo>
                  <a:lnTo>
                    <a:pt x="6692" y="1799"/>
                  </a:lnTo>
                  <a:cubicBezTo>
                    <a:pt x="6692" y="1891"/>
                    <a:pt x="6767" y="1966"/>
                    <a:pt x="6860" y="1966"/>
                  </a:cubicBezTo>
                  <a:cubicBezTo>
                    <a:pt x="6952" y="1966"/>
                    <a:pt x="7027" y="1891"/>
                    <a:pt x="7027" y="1799"/>
                  </a:cubicBezTo>
                  <a:lnTo>
                    <a:pt x="7027" y="169"/>
                  </a:lnTo>
                  <a:cubicBezTo>
                    <a:pt x="7027" y="76"/>
                    <a:pt x="6952" y="1"/>
                    <a:pt x="6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0;p46">
              <a:extLst>
                <a:ext uri="{FF2B5EF4-FFF2-40B4-BE49-F238E27FC236}">
                  <a16:creationId xmlns:a16="http://schemas.microsoft.com/office/drawing/2014/main" id="{438929BA-4A97-CDC4-229D-59385FC18584}"/>
                </a:ext>
              </a:extLst>
            </p:cNvPr>
            <p:cNvSpPr/>
            <p:nvPr/>
          </p:nvSpPr>
          <p:spPr>
            <a:xfrm>
              <a:off x="3815700" y="1623325"/>
              <a:ext cx="8425" cy="8425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69" y="1"/>
                  </a:moveTo>
                  <a:cubicBezTo>
                    <a:pt x="125" y="1"/>
                    <a:pt x="82" y="20"/>
                    <a:pt x="50" y="50"/>
                  </a:cubicBezTo>
                  <a:cubicBezTo>
                    <a:pt x="19" y="82"/>
                    <a:pt x="1" y="125"/>
                    <a:pt x="1" y="169"/>
                  </a:cubicBezTo>
                  <a:cubicBezTo>
                    <a:pt x="1" y="213"/>
                    <a:pt x="20" y="256"/>
                    <a:pt x="50" y="287"/>
                  </a:cubicBezTo>
                  <a:cubicBezTo>
                    <a:pt x="82" y="318"/>
                    <a:pt x="125" y="336"/>
                    <a:pt x="169" y="336"/>
                  </a:cubicBezTo>
                  <a:cubicBezTo>
                    <a:pt x="213" y="336"/>
                    <a:pt x="256" y="317"/>
                    <a:pt x="287" y="287"/>
                  </a:cubicBezTo>
                  <a:cubicBezTo>
                    <a:pt x="318" y="256"/>
                    <a:pt x="336" y="213"/>
                    <a:pt x="336" y="169"/>
                  </a:cubicBezTo>
                  <a:cubicBezTo>
                    <a:pt x="336" y="125"/>
                    <a:pt x="318" y="82"/>
                    <a:pt x="287" y="50"/>
                  </a:cubicBezTo>
                  <a:cubicBezTo>
                    <a:pt x="256" y="19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1;p46">
              <a:extLst>
                <a:ext uri="{FF2B5EF4-FFF2-40B4-BE49-F238E27FC236}">
                  <a16:creationId xmlns:a16="http://schemas.microsoft.com/office/drawing/2014/main" id="{07B9285F-84F9-9F1C-5FF4-96EFAB663340}"/>
                </a:ext>
              </a:extLst>
            </p:cNvPr>
            <p:cNvSpPr/>
            <p:nvPr/>
          </p:nvSpPr>
          <p:spPr>
            <a:xfrm>
              <a:off x="3717600" y="1636800"/>
              <a:ext cx="144975" cy="143250"/>
            </a:xfrm>
            <a:custGeom>
              <a:avLst/>
              <a:gdLst/>
              <a:ahLst/>
              <a:cxnLst/>
              <a:rect l="l" t="t" r="r" b="b"/>
              <a:pathLst>
                <a:path w="5799" h="5730" extrusionOk="0">
                  <a:moveTo>
                    <a:pt x="4756" y="335"/>
                  </a:moveTo>
                  <a:cubicBezTo>
                    <a:pt x="4984" y="335"/>
                    <a:pt x="5170" y="520"/>
                    <a:pt x="5170" y="749"/>
                  </a:cubicBezTo>
                  <a:lnTo>
                    <a:pt x="5170" y="926"/>
                  </a:lnTo>
                  <a:cubicBezTo>
                    <a:pt x="5170" y="1151"/>
                    <a:pt x="4989" y="1334"/>
                    <a:pt x="4765" y="1339"/>
                  </a:cubicBezTo>
                  <a:lnTo>
                    <a:pt x="4653" y="1339"/>
                  </a:lnTo>
                  <a:cubicBezTo>
                    <a:pt x="4429" y="1334"/>
                    <a:pt x="4249" y="1151"/>
                    <a:pt x="4249" y="926"/>
                  </a:cubicBezTo>
                  <a:lnTo>
                    <a:pt x="4249" y="749"/>
                  </a:lnTo>
                  <a:cubicBezTo>
                    <a:pt x="4249" y="520"/>
                    <a:pt x="4434" y="335"/>
                    <a:pt x="4663" y="335"/>
                  </a:cubicBezTo>
                  <a:close/>
                  <a:moveTo>
                    <a:pt x="2597" y="830"/>
                  </a:moveTo>
                  <a:cubicBezTo>
                    <a:pt x="2600" y="830"/>
                    <a:pt x="2602" y="830"/>
                    <a:pt x="2605" y="830"/>
                  </a:cubicBezTo>
                  <a:cubicBezTo>
                    <a:pt x="2645" y="833"/>
                    <a:pt x="2680" y="850"/>
                    <a:pt x="2706" y="881"/>
                  </a:cubicBezTo>
                  <a:cubicBezTo>
                    <a:pt x="3011" y="1233"/>
                    <a:pt x="3412" y="1480"/>
                    <a:pt x="3864" y="1593"/>
                  </a:cubicBezTo>
                  <a:lnTo>
                    <a:pt x="4163" y="1669"/>
                  </a:lnTo>
                  <a:cubicBezTo>
                    <a:pt x="4176" y="1672"/>
                    <a:pt x="4190" y="1674"/>
                    <a:pt x="4204" y="1674"/>
                  </a:cubicBezTo>
                  <a:lnTo>
                    <a:pt x="5061" y="1674"/>
                  </a:lnTo>
                  <a:cubicBezTo>
                    <a:pt x="5283" y="1674"/>
                    <a:pt x="5464" y="1854"/>
                    <a:pt x="5464" y="2076"/>
                  </a:cubicBezTo>
                  <a:lnTo>
                    <a:pt x="5464" y="3676"/>
                  </a:lnTo>
                  <a:lnTo>
                    <a:pt x="4063" y="3676"/>
                  </a:lnTo>
                  <a:lnTo>
                    <a:pt x="4063" y="2360"/>
                  </a:lnTo>
                  <a:cubicBezTo>
                    <a:pt x="4063" y="2296"/>
                    <a:pt x="4027" y="2238"/>
                    <a:pt x="3968" y="2209"/>
                  </a:cubicBezTo>
                  <a:lnTo>
                    <a:pt x="3403" y="1942"/>
                  </a:lnTo>
                  <a:cubicBezTo>
                    <a:pt x="3101" y="1799"/>
                    <a:pt x="2840" y="1578"/>
                    <a:pt x="2650" y="1302"/>
                  </a:cubicBezTo>
                  <a:lnTo>
                    <a:pt x="2479" y="1057"/>
                  </a:lnTo>
                  <a:cubicBezTo>
                    <a:pt x="2438" y="998"/>
                    <a:pt x="2448" y="917"/>
                    <a:pt x="2499" y="869"/>
                  </a:cubicBezTo>
                  <a:cubicBezTo>
                    <a:pt x="2526" y="844"/>
                    <a:pt x="2561" y="830"/>
                    <a:pt x="2597" y="830"/>
                  </a:cubicBezTo>
                  <a:close/>
                  <a:moveTo>
                    <a:pt x="5464" y="4011"/>
                  </a:moveTo>
                  <a:lnTo>
                    <a:pt x="5464" y="5394"/>
                  </a:lnTo>
                  <a:lnTo>
                    <a:pt x="4931" y="5394"/>
                  </a:lnTo>
                  <a:lnTo>
                    <a:pt x="4931" y="4702"/>
                  </a:lnTo>
                  <a:cubicBezTo>
                    <a:pt x="4931" y="4610"/>
                    <a:pt x="4857" y="4535"/>
                    <a:pt x="4764" y="4535"/>
                  </a:cubicBezTo>
                  <a:cubicBezTo>
                    <a:pt x="4671" y="4535"/>
                    <a:pt x="4597" y="4610"/>
                    <a:pt x="4597" y="4702"/>
                  </a:cubicBezTo>
                  <a:lnTo>
                    <a:pt x="4597" y="5394"/>
                  </a:lnTo>
                  <a:lnTo>
                    <a:pt x="4063" y="5394"/>
                  </a:lnTo>
                  <a:lnTo>
                    <a:pt x="4063" y="4011"/>
                  </a:lnTo>
                  <a:close/>
                  <a:moveTo>
                    <a:pt x="4662" y="1"/>
                  </a:moveTo>
                  <a:cubicBezTo>
                    <a:pt x="4250" y="1"/>
                    <a:pt x="3915" y="336"/>
                    <a:pt x="3915" y="749"/>
                  </a:cubicBezTo>
                  <a:lnTo>
                    <a:pt x="3915" y="926"/>
                  </a:lnTo>
                  <a:cubicBezTo>
                    <a:pt x="3915" y="1056"/>
                    <a:pt x="3947" y="1177"/>
                    <a:pt x="4006" y="1284"/>
                  </a:cubicBezTo>
                  <a:lnTo>
                    <a:pt x="3945" y="1268"/>
                  </a:lnTo>
                  <a:cubicBezTo>
                    <a:pt x="3560" y="1172"/>
                    <a:pt x="3219" y="962"/>
                    <a:pt x="2960" y="662"/>
                  </a:cubicBezTo>
                  <a:cubicBezTo>
                    <a:pt x="2874" y="562"/>
                    <a:pt x="2753" y="504"/>
                    <a:pt x="2623" y="496"/>
                  </a:cubicBezTo>
                  <a:cubicBezTo>
                    <a:pt x="2614" y="496"/>
                    <a:pt x="2606" y="496"/>
                    <a:pt x="2598" y="496"/>
                  </a:cubicBezTo>
                  <a:cubicBezTo>
                    <a:pt x="2476" y="496"/>
                    <a:pt x="2360" y="540"/>
                    <a:pt x="2270" y="625"/>
                  </a:cubicBezTo>
                  <a:cubicBezTo>
                    <a:pt x="2098" y="786"/>
                    <a:pt x="2069" y="1054"/>
                    <a:pt x="2204" y="1247"/>
                  </a:cubicBezTo>
                  <a:lnTo>
                    <a:pt x="2374" y="1493"/>
                  </a:lnTo>
                  <a:cubicBezTo>
                    <a:pt x="2499" y="1672"/>
                    <a:pt x="2648" y="1831"/>
                    <a:pt x="2817" y="1966"/>
                  </a:cubicBezTo>
                  <a:lnTo>
                    <a:pt x="167" y="1966"/>
                  </a:lnTo>
                  <a:cubicBezTo>
                    <a:pt x="75" y="1966"/>
                    <a:pt x="1" y="2042"/>
                    <a:pt x="1" y="2134"/>
                  </a:cubicBezTo>
                  <a:cubicBezTo>
                    <a:pt x="1" y="2226"/>
                    <a:pt x="75" y="2302"/>
                    <a:pt x="167" y="2302"/>
                  </a:cubicBezTo>
                  <a:lnTo>
                    <a:pt x="3380" y="2302"/>
                  </a:lnTo>
                  <a:lnTo>
                    <a:pt x="3729" y="2467"/>
                  </a:lnTo>
                  <a:lnTo>
                    <a:pt x="3729" y="5561"/>
                  </a:lnTo>
                  <a:cubicBezTo>
                    <a:pt x="3729" y="5654"/>
                    <a:pt x="3803" y="5729"/>
                    <a:pt x="3896" y="5729"/>
                  </a:cubicBezTo>
                  <a:lnTo>
                    <a:pt x="5632" y="5729"/>
                  </a:lnTo>
                  <a:cubicBezTo>
                    <a:pt x="5724" y="5729"/>
                    <a:pt x="5799" y="5654"/>
                    <a:pt x="5799" y="5561"/>
                  </a:cubicBezTo>
                  <a:lnTo>
                    <a:pt x="5799" y="2077"/>
                  </a:lnTo>
                  <a:cubicBezTo>
                    <a:pt x="5799" y="1768"/>
                    <a:pt x="5609" y="1503"/>
                    <a:pt x="5339" y="1393"/>
                  </a:cubicBezTo>
                  <a:lnTo>
                    <a:pt x="5340" y="1393"/>
                  </a:lnTo>
                  <a:cubicBezTo>
                    <a:pt x="5442" y="1265"/>
                    <a:pt x="5504" y="1103"/>
                    <a:pt x="5504" y="926"/>
                  </a:cubicBezTo>
                  <a:lnTo>
                    <a:pt x="5504" y="749"/>
                  </a:lnTo>
                  <a:cubicBezTo>
                    <a:pt x="5504" y="336"/>
                    <a:pt x="5169" y="1"/>
                    <a:pt x="4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2;p46">
              <a:extLst>
                <a:ext uri="{FF2B5EF4-FFF2-40B4-BE49-F238E27FC236}">
                  <a16:creationId xmlns:a16="http://schemas.microsoft.com/office/drawing/2014/main" id="{70F724EA-F425-DB7A-9644-203D2DD45DA7}"/>
                </a:ext>
              </a:extLst>
            </p:cNvPr>
            <p:cNvSpPr/>
            <p:nvPr/>
          </p:nvSpPr>
          <p:spPr>
            <a:xfrm>
              <a:off x="3648425" y="1702675"/>
              <a:ext cx="145575" cy="77350"/>
            </a:xfrm>
            <a:custGeom>
              <a:avLst/>
              <a:gdLst/>
              <a:ahLst/>
              <a:cxnLst/>
              <a:rect l="l" t="t" r="r" b="b"/>
              <a:pathLst>
                <a:path w="5823" h="3094" extrusionOk="0">
                  <a:moveTo>
                    <a:pt x="1540" y="335"/>
                  </a:moveTo>
                  <a:cubicBezTo>
                    <a:pt x="1784" y="335"/>
                    <a:pt x="1982" y="533"/>
                    <a:pt x="1982" y="777"/>
                  </a:cubicBezTo>
                  <a:lnTo>
                    <a:pt x="1982" y="930"/>
                  </a:lnTo>
                  <a:cubicBezTo>
                    <a:pt x="1982" y="1174"/>
                    <a:pt x="1784" y="1373"/>
                    <a:pt x="1540" y="1373"/>
                  </a:cubicBezTo>
                  <a:cubicBezTo>
                    <a:pt x="1296" y="1373"/>
                    <a:pt x="1098" y="1174"/>
                    <a:pt x="1098" y="930"/>
                  </a:cubicBezTo>
                  <a:lnTo>
                    <a:pt x="1098" y="777"/>
                  </a:lnTo>
                  <a:cubicBezTo>
                    <a:pt x="1098" y="534"/>
                    <a:pt x="1296" y="335"/>
                    <a:pt x="1540" y="335"/>
                  </a:cubicBezTo>
                  <a:close/>
                  <a:moveTo>
                    <a:pt x="4283" y="335"/>
                  </a:moveTo>
                  <a:cubicBezTo>
                    <a:pt x="4527" y="335"/>
                    <a:pt x="4726" y="533"/>
                    <a:pt x="4726" y="777"/>
                  </a:cubicBezTo>
                  <a:lnTo>
                    <a:pt x="4726" y="930"/>
                  </a:lnTo>
                  <a:cubicBezTo>
                    <a:pt x="4726" y="1174"/>
                    <a:pt x="4527" y="1373"/>
                    <a:pt x="4283" y="1373"/>
                  </a:cubicBezTo>
                  <a:cubicBezTo>
                    <a:pt x="4040" y="1373"/>
                    <a:pt x="3841" y="1174"/>
                    <a:pt x="3841" y="930"/>
                  </a:cubicBezTo>
                  <a:lnTo>
                    <a:pt x="3841" y="777"/>
                  </a:lnTo>
                  <a:cubicBezTo>
                    <a:pt x="3841" y="534"/>
                    <a:pt x="4040" y="335"/>
                    <a:pt x="4283" y="335"/>
                  </a:cubicBezTo>
                  <a:close/>
                  <a:moveTo>
                    <a:pt x="2150" y="1707"/>
                  </a:moveTo>
                  <a:cubicBezTo>
                    <a:pt x="2478" y="1707"/>
                    <a:pt x="2745" y="1974"/>
                    <a:pt x="2745" y="2302"/>
                  </a:cubicBezTo>
                  <a:lnTo>
                    <a:pt x="2745" y="2759"/>
                  </a:lnTo>
                  <a:lnTo>
                    <a:pt x="336" y="2759"/>
                  </a:lnTo>
                  <a:lnTo>
                    <a:pt x="336" y="2302"/>
                  </a:lnTo>
                  <a:cubicBezTo>
                    <a:pt x="336" y="1974"/>
                    <a:pt x="602" y="1707"/>
                    <a:pt x="930" y="1707"/>
                  </a:cubicBezTo>
                  <a:close/>
                  <a:moveTo>
                    <a:pt x="4893" y="1707"/>
                  </a:moveTo>
                  <a:cubicBezTo>
                    <a:pt x="5221" y="1707"/>
                    <a:pt x="5488" y="1974"/>
                    <a:pt x="5488" y="2302"/>
                  </a:cubicBezTo>
                  <a:lnTo>
                    <a:pt x="5488" y="2759"/>
                  </a:lnTo>
                  <a:lnTo>
                    <a:pt x="3079" y="2759"/>
                  </a:lnTo>
                  <a:lnTo>
                    <a:pt x="3079" y="2302"/>
                  </a:lnTo>
                  <a:cubicBezTo>
                    <a:pt x="3079" y="1974"/>
                    <a:pt x="3345" y="1707"/>
                    <a:pt x="3673" y="1707"/>
                  </a:cubicBezTo>
                  <a:close/>
                  <a:moveTo>
                    <a:pt x="1540" y="1"/>
                  </a:moveTo>
                  <a:cubicBezTo>
                    <a:pt x="1111" y="1"/>
                    <a:pt x="763" y="349"/>
                    <a:pt x="763" y="777"/>
                  </a:cubicBezTo>
                  <a:lnTo>
                    <a:pt x="763" y="930"/>
                  </a:lnTo>
                  <a:cubicBezTo>
                    <a:pt x="763" y="1095"/>
                    <a:pt x="815" y="1248"/>
                    <a:pt x="903" y="1374"/>
                  </a:cubicBezTo>
                  <a:cubicBezTo>
                    <a:pt x="403" y="1388"/>
                    <a:pt x="0" y="1799"/>
                    <a:pt x="0" y="2302"/>
                  </a:cubicBezTo>
                  <a:lnTo>
                    <a:pt x="0" y="2926"/>
                  </a:lnTo>
                  <a:cubicBezTo>
                    <a:pt x="0" y="3019"/>
                    <a:pt x="76" y="3093"/>
                    <a:pt x="168" y="3093"/>
                  </a:cubicBezTo>
                  <a:lnTo>
                    <a:pt x="5655" y="3093"/>
                  </a:lnTo>
                  <a:cubicBezTo>
                    <a:pt x="5748" y="3093"/>
                    <a:pt x="5822" y="3019"/>
                    <a:pt x="5822" y="2926"/>
                  </a:cubicBezTo>
                  <a:lnTo>
                    <a:pt x="5822" y="2302"/>
                  </a:lnTo>
                  <a:cubicBezTo>
                    <a:pt x="5822" y="1799"/>
                    <a:pt x="5421" y="1388"/>
                    <a:pt x="4921" y="1374"/>
                  </a:cubicBezTo>
                  <a:cubicBezTo>
                    <a:pt x="5009" y="1248"/>
                    <a:pt x="5060" y="1095"/>
                    <a:pt x="5060" y="930"/>
                  </a:cubicBezTo>
                  <a:lnTo>
                    <a:pt x="5060" y="777"/>
                  </a:lnTo>
                  <a:cubicBezTo>
                    <a:pt x="5060" y="349"/>
                    <a:pt x="4712" y="1"/>
                    <a:pt x="4283" y="1"/>
                  </a:cubicBezTo>
                  <a:cubicBezTo>
                    <a:pt x="3855" y="1"/>
                    <a:pt x="3507" y="349"/>
                    <a:pt x="3507" y="777"/>
                  </a:cubicBezTo>
                  <a:lnTo>
                    <a:pt x="3507" y="930"/>
                  </a:lnTo>
                  <a:cubicBezTo>
                    <a:pt x="3507" y="1095"/>
                    <a:pt x="3558" y="1248"/>
                    <a:pt x="3646" y="1374"/>
                  </a:cubicBezTo>
                  <a:cubicBezTo>
                    <a:pt x="3342" y="1382"/>
                    <a:pt x="3075" y="1537"/>
                    <a:pt x="2911" y="1771"/>
                  </a:cubicBezTo>
                  <a:cubicBezTo>
                    <a:pt x="2749" y="1537"/>
                    <a:pt x="2481" y="1382"/>
                    <a:pt x="2178" y="1374"/>
                  </a:cubicBezTo>
                  <a:cubicBezTo>
                    <a:pt x="2265" y="1248"/>
                    <a:pt x="2317" y="1095"/>
                    <a:pt x="2317" y="930"/>
                  </a:cubicBezTo>
                  <a:lnTo>
                    <a:pt x="2317" y="777"/>
                  </a:lnTo>
                  <a:cubicBezTo>
                    <a:pt x="2317" y="349"/>
                    <a:pt x="1968" y="1"/>
                    <a:pt x="1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3;p46">
              <a:extLst>
                <a:ext uri="{FF2B5EF4-FFF2-40B4-BE49-F238E27FC236}">
                  <a16:creationId xmlns:a16="http://schemas.microsoft.com/office/drawing/2014/main" id="{F5B1D802-F734-CAE8-ECFF-8DE9642A85D7}"/>
                </a:ext>
              </a:extLst>
            </p:cNvPr>
            <p:cNvSpPr/>
            <p:nvPr/>
          </p:nvSpPr>
          <p:spPr>
            <a:xfrm>
              <a:off x="3780050" y="1597400"/>
              <a:ext cx="20775" cy="8400"/>
            </a:xfrm>
            <a:custGeom>
              <a:avLst/>
              <a:gdLst/>
              <a:ahLst/>
              <a:cxnLst/>
              <a:rect l="l" t="t" r="r" b="b"/>
              <a:pathLst>
                <a:path w="831" h="336" extrusionOk="0">
                  <a:moveTo>
                    <a:pt x="167" y="1"/>
                  </a:moveTo>
                  <a:cubicBezTo>
                    <a:pt x="75" y="1"/>
                    <a:pt x="1" y="76"/>
                    <a:pt x="1" y="168"/>
                  </a:cubicBezTo>
                  <a:cubicBezTo>
                    <a:pt x="1" y="260"/>
                    <a:pt x="75" y="336"/>
                    <a:pt x="167" y="336"/>
                  </a:cubicBezTo>
                  <a:lnTo>
                    <a:pt x="663" y="336"/>
                  </a:lnTo>
                  <a:cubicBezTo>
                    <a:pt x="756" y="336"/>
                    <a:pt x="831" y="260"/>
                    <a:pt x="831" y="168"/>
                  </a:cubicBezTo>
                  <a:cubicBezTo>
                    <a:pt x="831" y="76"/>
                    <a:pt x="756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4;p46">
              <a:extLst>
                <a:ext uri="{FF2B5EF4-FFF2-40B4-BE49-F238E27FC236}">
                  <a16:creationId xmlns:a16="http://schemas.microsoft.com/office/drawing/2014/main" id="{C0703A0A-1B7A-A6AE-0EC0-63BE6570E4B4}"/>
                </a:ext>
              </a:extLst>
            </p:cNvPr>
            <p:cNvSpPr/>
            <p:nvPr/>
          </p:nvSpPr>
          <p:spPr>
            <a:xfrm>
              <a:off x="3761900" y="1614150"/>
              <a:ext cx="38925" cy="8375"/>
            </a:xfrm>
            <a:custGeom>
              <a:avLst/>
              <a:gdLst/>
              <a:ahLst/>
              <a:cxnLst/>
              <a:rect l="l" t="t" r="r" b="b"/>
              <a:pathLst>
                <a:path w="1557" h="335" extrusionOk="0">
                  <a:moveTo>
                    <a:pt x="168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4"/>
                    <a:pt x="168" y="334"/>
                  </a:cubicBezTo>
                  <a:lnTo>
                    <a:pt x="1389" y="334"/>
                  </a:lnTo>
                  <a:cubicBezTo>
                    <a:pt x="1482" y="334"/>
                    <a:pt x="1557" y="260"/>
                    <a:pt x="1557" y="167"/>
                  </a:cubicBezTo>
                  <a:cubicBezTo>
                    <a:pt x="1557" y="75"/>
                    <a:pt x="1482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;p46">
              <a:extLst>
                <a:ext uri="{FF2B5EF4-FFF2-40B4-BE49-F238E27FC236}">
                  <a16:creationId xmlns:a16="http://schemas.microsoft.com/office/drawing/2014/main" id="{41C5A098-374A-49A4-F321-F4CA2116E42F}"/>
                </a:ext>
              </a:extLst>
            </p:cNvPr>
            <p:cNvSpPr/>
            <p:nvPr/>
          </p:nvSpPr>
          <p:spPr>
            <a:xfrm>
              <a:off x="3667500" y="1587900"/>
              <a:ext cx="83250" cy="83250"/>
            </a:xfrm>
            <a:custGeom>
              <a:avLst/>
              <a:gdLst/>
              <a:ahLst/>
              <a:cxnLst/>
              <a:rect l="l" t="t" r="r" b="b"/>
              <a:pathLst>
                <a:path w="3330" h="3330" extrusionOk="0">
                  <a:moveTo>
                    <a:pt x="1358" y="625"/>
                  </a:moveTo>
                  <a:lnTo>
                    <a:pt x="1358" y="1400"/>
                  </a:lnTo>
                  <a:lnTo>
                    <a:pt x="810" y="852"/>
                  </a:lnTo>
                  <a:cubicBezTo>
                    <a:pt x="967" y="734"/>
                    <a:pt x="1155" y="653"/>
                    <a:pt x="1358" y="625"/>
                  </a:cubicBezTo>
                  <a:close/>
                  <a:moveTo>
                    <a:pt x="1694" y="345"/>
                  </a:moveTo>
                  <a:cubicBezTo>
                    <a:pt x="2369" y="421"/>
                    <a:pt x="2908" y="960"/>
                    <a:pt x="2985" y="1636"/>
                  </a:cubicBezTo>
                  <a:lnTo>
                    <a:pt x="1694" y="1636"/>
                  </a:lnTo>
                  <a:lnTo>
                    <a:pt x="1694" y="345"/>
                  </a:lnTo>
                  <a:close/>
                  <a:moveTo>
                    <a:pt x="575" y="1088"/>
                  </a:moveTo>
                  <a:lnTo>
                    <a:pt x="1408" y="1922"/>
                  </a:lnTo>
                  <a:cubicBezTo>
                    <a:pt x="1438" y="1952"/>
                    <a:pt x="1480" y="1971"/>
                    <a:pt x="1526" y="1971"/>
                  </a:cubicBezTo>
                  <a:lnTo>
                    <a:pt x="2706" y="1971"/>
                  </a:lnTo>
                  <a:cubicBezTo>
                    <a:pt x="2624" y="2549"/>
                    <a:pt x="2126" y="2995"/>
                    <a:pt x="1526" y="2995"/>
                  </a:cubicBezTo>
                  <a:cubicBezTo>
                    <a:pt x="869" y="2995"/>
                    <a:pt x="335" y="2461"/>
                    <a:pt x="335" y="1804"/>
                  </a:cubicBezTo>
                  <a:cubicBezTo>
                    <a:pt x="335" y="1535"/>
                    <a:pt x="424" y="1288"/>
                    <a:pt x="575" y="1088"/>
                  </a:cubicBezTo>
                  <a:close/>
                  <a:moveTo>
                    <a:pt x="1526" y="0"/>
                  </a:moveTo>
                  <a:cubicBezTo>
                    <a:pt x="1434" y="0"/>
                    <a:pt x="1358" y="76"/>
                    <a:pt x="1358" y="168"/>
                  </a:cubicBezTo>
                  <a:lnTo>
                    <a:pt x="1358" y="287"/>
                  </a:lnTo>
                  <a:cubicBezTo>
                    <a:pt x="595" y="370"/>
                    <a:pt x="0" y="1019"/>
                    <a:pt x="0" y="1804"/>
                  </a:cubicBezTo>
                  <a:cubicBezTo>
                    <a:pt x="0" y="2645"/>
                    <a:pt x="685" y="3329"/>
                    <a:pt x="1526" y="3329"/>
                  </a:cubicBezTo>
                  <a:cubicBezTo>
                    <a:pt x="2311" y="3329"/>
                    <a:pt x="2959" y="2734"/>
                    <a:pt x="3043" y="1971"/>
                  </a:cubicBezTo>
                  <a:lnTo>
                    <a:pt x="3162" y="1971"/>
                  </a:lnTo>
                  <a:cubicBezTo>
                    <a:pt x="3254" y="1971"/>
                    <a:pt x="3329" y="1896"/>
                    <a:pt x="3329" y="1804"/>
                  </a:cubicBezTo>
                  <a:cubicBezTo>
                    <a:pt x="3329" y="809"/>
                    <a:pt x="2520" y="0"/>
                    <a:pt x="1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31;p39">
            <a:extLst>
              <a:ext uri="{FF2B5EF4-FFF2-40B4-BE49-F238E27FC236}">
                <a16:creationId xmlns:a16="http://schemas.microsoft.com/office/drawing/2014/main" id="{0B3DFEED-3631-CE3C-716F-EC54A4F71D27}"/>
              </a:ext>
            </a:extLst>
          </p:cNvPr>
          <p:cNvSpPr/>
          <p:nvPr/>
        </p:nvSpPr>
        <p:spPr>
          <a:xfrm>
            <a:off x="7657389" y="211663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4" name="Google Shape;833;p39">
            <a:extLst>
              <a:ext uri="{FF2B5EF4-FFF2-40B4-BE49-F238E27FC236}">
                <a16:creationId xmlns:a16="http://schemas.microsoft.com/office/drawing/2014/main" id="{7D643C49-91D2-0D00-A01C-265F9C1B5517}"/>
              </a:ext>
            </a:extLst>
          </p:cNvPr>
          <p:cNvGrpSpPr/>
          <p:nvPr/>
        </p:nvGrpSpPr>
        <p:grpSpPr>
          <a:xfrm>
            <a:off x="7895330" y="459300"/>
            <a:ext cx="417518" cy="384327"/>
            <a:chOff x="1536325" y="381675"/>
            <a:chExt cx="214475" cy="197425"/>
          </a:xfrm>
        </p:grpSpPr>
        <p:sp>
          <p:nvSpPr>
            <p:cNvPr id="15" name="Google Shape;834;p39">
              <a:extLst>
                <a:ext uri="{FF2B5EF4-FFF2-40B4-BE49-F238E27FC236}">
                  <a16:creationId xmlns:a16="http://schemas.microsoft.com/office/drawing/2014/main" id="{F3047E2D-C1B8-ADCB-B1EB-09F0A3122858}"/>
                </a:ext>
              </a:extLst>
            </p:cNvPr>
            <p:cNvSpPr/>
            <p:nvPr/>
          </p:nvSpPr>
          <p:spPr>
            <a:xfrm>
              <a:off x="1665500" y="426075"/>
              <a:ext cx="9275" cy="8450"/>
            </a:xfrm>
            <a:custGeom>
              <a:avLst/>
              <a:gdLst/>
              <a:ahLst/>
              <a:cxnLst/>
              <a:rect l="l" t="t" r="r" b="b"/>
              <a:pathLst>
                <a:path w="371" h="338" extrusionOk="0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68" y="288"/>
                  </a:lnTo>
                  <a:cubicBezTo>
                    <a:pt x="101" y="321"/>
                    <a:pt x="144" y="338"/>
                    <a:pt x="186" y="338"/>
                  </a:cubicBezTo>
                  <a:cubicBezTo>
                    <a:pt x="229" y="338"/>
                    <a:pt x="272" y="321"/>
                    <a:pt x="304" y="288"/>
                  </a:cubicBezTo>
                  <a:cubicBezTo>
                    <a:pt x="370" y="223"/>
                    <a:pt x="370" y="118"/>
                    <a:pt x="304" y="52"/>
                  </a:cubicBezTo>
                  <a:lnTo>
                    <a:pt x="302" y="50"/>
                  </a:lnTo>
                  <a:cubicBezTo>
                    <a:pt x="269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5;p39">
              <a:extLst>
                <a:ext uri="{FF2B5EF4-FFF2-40B4-BE49-F238E27FC236}">
                  <a16:creationId xmlns:a16="http://schemas.microsoft.com/office/drawing/2014/main" id="{5F8A8851-CDD9-5204-5E84-DC5224F14FED}"/>
                </a:ext>
              </a:extLst>
            </p:cNvPr>
            <p:cNvSpPr/>
            <p:nvPr/>
          </p:nvSpPr>
          <p:spPr>
            <a:xfrm>
              <a:off x="1536325" y="381675"/>
              <a:ext cx="214475" cy="197425"/>
            </a:xfrm>
            <a:custGeom>
              <a:avLst/>
              <a:gdLst/>
              <a:ahLst/>
              <a:cxnLst/>
              <a:rect l="l" t="t" r="r" b="b"/>
              <a:pathLst>
                <a:path w="8579" h="7897" extrusionOk="0">
                  <a:moveTo>
                    <a:pt x="7994" y="3113"/>
                  </a:moveTo>
                  <a:lnTo>
                    <a:pt x="7627" y="3480"/>
                  </a:lnTo>
                  <a:lnTo>
                    <a:pt x="6460" y="3480"/>
                  </a:lnTo>
                  <a:lnTo>
                    <a:pt x="6827" y="3113"/>
                  </a:lnTo>
                  <a:close/>
                  <a:moveTo>
                    <a:pt x="7627" y="3814"/>
                  </a:moveTo>
                  <a:lnTo>
                    <a:pt x="7994" y="4181"/>
                  </a:lnTo>
                  <a:lnTo>
                    <a:pt x="6827" y="4181"/>
                  </a:lnTo>
                  <a:lnTo>
                    <a:pt x="6460" y="3814"/>
                  </a:lnTo>
                  <a:close/>
                  <a:moveTo>
                    <a:pt x="3647" y="2476"/>
                  </a:moveTo>
                  <a:cubicBezTo>
                    <a:pt x="3960" y="2476"/>
                    <a:pt x="4254" y="2598"/>
                    <a:pt x="4476" y="2820"/>
                  </a:cubicBezTo>
                  <a:cubicBezTo>
                    <a:pt x="4657" y="3001"/>
                    <a:pt x="4771" y="3231"/>
                    <a:pt x="4807" y="3480"/>
                  </a:cubicBezTo>
                  <a:lnTo>
                    <a:pt x="4203" y="3480"/>
                  </a:lnTo>
                  <a:cubicBezTo>
                    <a:pt x="4222" y="3434"/>
                    <a:pt x="4221" y="3379"/>
                    <a:pt x="4194" y="3332"/>
                  </a:cubicBezTo>
                  <a:cubicBezTo>
                    <a:pt x="4163" y="3278"/>
                    <a:pt x="4106" y="3248"/>
                    <a:pt x="4049" y="3248"/>
                  </a:cubicBezTo>
                  <a:cubicBezTo>
                    <a:pt x="4020" y="3248"/>
                    <a:pt x="3991" y="3255"/>
                    <a:pt x="3965" y="3271"/>
                  </a:cubicBezTo>
                  <a:lnTo>
                    <a:pt x="3564" y="3503"/>
                  </a:lnTo>
                  <a:cubicBezTo>
                    <a:pt x="3513" y="3532"/>
                    <a:pt x="3480" y="3588"/>
                    <a:pt x="3480" y="3648"/>
                  </a:cubicBezTo>
                  <a:cubicBezTo>
                    <a:pt x="3480" y="3707"/>
                    <a:pt x="3512" y="3763"/>
                    <a:pt x="3564" y="3792"/>
                  </a:cubicBezTo>
                  <a:lnTo>
                    <a:pt x="3965" y="4024"/>
                  </a:lnTo>
                  <a:cubicBezTo>
                    <a:pt x="3991" y="4040"/>
                    <a:pt x="4021" y="4047"/>
                    <a:pt x="4049" y="4047"/>
                  </a:cubicBezTo>
                  <a:cubicBezTo>
                    <a:pt x="4107" y="4047"/>
                    <a:pt x="4163" y="4017"/>
                    <a:pt x="4194" y="3963"/>
                  </a:cubicBezTo>
                  <a:cubicBezTo>
                    <a:pt x="4221" y="3916"/>
                    <a:pt x="4222" y="3861"/>
                    <a:pt x="4203" y="3814"/>
                  </a:cubicBezTo>
                  <a:lnTo>
                    <a:pt x="4807" y="3814"/>
                  </a:lnTo>
                  <a:cubicBezTo>
                    <a:pt x="4771" y="4064"/>
                    <a:pt x="4657" y="4294"/>
                    <a:pt x="4476" y="4476"/>
                  </a:cubicBezTo>
                  <a:cubicBezTo>
                    <a:pt x="4254" y="4697"/>
                    <a:pt x="3960" y="4818"/>
                    <a:pt x="3647" y="4818"/>
                  </a:cubicBezTo>
                  <a:cubicBezTo>
                    <a:pt x="3334" y="4818"/>
                    <a:pt x="3040" y="4697"/>
                    <a:pt x="2819" y="4476"/>
                  </a:cubicBezTo>
                  <a:cubicBezTo>
                    <a:pt x="2598" y="4254"/>
                    <a:pt x="2476" y="3960"/>
                    <a:pt x="2476" y="3648"/>
                  </a:cubicBezTo>
                  <a:cubicBezTo>
                    <a:pt x="2476" y="3334"/>
                    <a:pt x="2598" y="3041"/>
                    <a:pt x="2819" y="2820"/>
                  </a:cubicBezTo>
                  <a:cubicBezTo>
                    <a:pt x="3040" y="2598"/>
                    <a:pt x="3334" y="2476"/>
                    <a:pt x="3647" y="2476"/>
                  </a:cubicBezTo>
                  <a:close/>
                  <a:moveTo>
                    <a:pt x="3648" y="334"/>
                  </a:moveTo>
                  <a:cubicBezTo>
                    <a:pt x="4532" y="334"/>
                    <a:pt x="5364" y="679"/>
                    <a:pt x="5990" y="1305"/>
                  </a:cubicBezTo>
                  <a:cubicBezTo>
                    <a:pt x="6400" y="1717"/>
                    <a:pt x="6694" y="2223"/>
                    <a:pt x="6845" y="2779"/>
                  </a:cubicBezTo>
                  <a:lnTo>
                    <a:pt x="6758" y="2779"/>
                  </a:lnTo>
                  <a:cubicBezTo>
                    <a:pt x="6714" y="2779"/>
                    <a:pt x="6671" y="2796"/>
                    <a:pt x="6639" y="2827"/>
                  </a:cubicBezTo>
                  <a:lnTo>
                    <a:pt x="6195" y="3272"/>
                  </a:lnTo>
                  <a:cubicBezTo>
                    <a:pt x="6151" y="2968"/>
                    <a:pt x="6053" y="2672"/>
                    <a:pt x="5904" y="2403"/>
                  </a:cubicBezTo>
                  <a:cubicBezTo>
                    <a:pt x="5874" y="2348"/>
                    <a:pt x="5816" y="2316"/>
                    <a:pt x="5757" y="2316"/>
                  </a:cubicBezTo>
                  <a:cubicBezTo>
                    <a:pt x="5729" y="2316"/>
                    <a:pt x="5702" y="2323"/>
                    <a:pt x="5676" y="2337"/>
                  </a:cubicBezTo>
                  <a:cubicBezTo>
                    <a:pt x="5596" y="2382"/>
                    <a:pt x="5566" y="2484"/>
                    <a:pt x="5611" y="2564"/>
                  </a:cubicBezTo>
                  <a:cubicBezTo>
                    <a:pt x="5770" y="2852"/>
                    <a:pt x="5859" y="3165"/>
                    <a:pt x="5882" y="3480"/>
                  </a:cubicBezTo>
                  <a:lnTo>
                    <a:pt x="5144" y="3480"/>
                  </a:lnTo>
                  <a:cubicBezTo>
                    <a:pt x="5106" y="3142"/>
                    <a:pt x="4957" y="2827"/>
                    <a:pt x="4712" y="2583"/>
                  </a:cubicBezTo>
                  <a:cubicBezTo>
                    <a:pt x="4427" y="2298"/>
                    <a:pt x="4050" y="2142"/>
                    <a:pt x="3648" y="2142"/>
                  </a:cubicBezTo>
                  <a:cubicBezTo>
                    <a:pt x="3245" y="2142"/>
                    <a:pt x="2867" y="2298"/>
                    <a:pt x="2583" y="2583"/>
                  </a:cubicBezTo>
                  <a:cubicBezTo>
                    <a:pt x="2298" y="2867"/>
                    <a:pt x="2142" y="3245"/>
                    <a:pt x="2142" y="3648"/>
                  </a:cubicBezTo>
                  <a:cubicBezTo>
                    <a:pt x="2142" y="4049"/>
                    <a:pt x="2298" y="4427"/>
                    <a:pt x="2583" y="4712"/>
                  </a:cubicBezTo>
                  <a:cubicBezTo>
                    <a:pt x="2867" y="4996"/>
                    <a:pt x="3245" y="5152"/>
                    <a:pt x="3648" y="5152"/>
                  </a:cubicBezTo>
                  <a:cubicBezTo>
                    <a:pt x="4050" y="5152"/>
                    <a:pt x="4427" y="4996"/>
                    <a:pt x="4712" y="4712"/>
                  </a:cubicBezTo>
                  <a:cubicBezTo>
                    <a:pt x="4957" y="4467"/>
                    <a:pt x="5106" y="4154"/>
                    <a:pt x="5144" y="3814"/>
                  </a:cubicBezTo>
                  <a:lnTo>
                    <a:pt x="5881" y="3814"/>
                  </a:lnTo>
                  <a:cubicBezTo>
                    <a:pt x="5841" y="4337"/>
                    <a:pt x="5620" y="4845"/>
                    <a:pt x="5233" y="5232"/>
                  </a:cubicBezTo>
                  <a:cubicBezTo>
                    <a:pt x="4810" y="5655"/>
                    <a:pt x="4246" y="5889"/>
                    <a:pt x="3648" y="5889"/>
                  </a:cubicBezTo>
                  <a:cubicBezTo>
                    <a:pt x="3048" y="5889"/>
                    <a:pt x="2486" y="5655"/>
                    <a:pt x="2062" y="5232"/>
                  </a:cubicBezTo>
                  <a:cubicBezTo>
                    <a:pt x="1639" y="4809"/>
                    <a:pt x="1405" y="4246"/>
                    <a:pt x="1405" y="3647"/>
                  </a:cubicBezTo>
                  <a:cubicBezTo>
                    <a:pt x="1405" y="3048"/>
                    <a:pt x="1639" y="2486"/>
                    <a:pt x="2062" y="2062"/>
                  </a:cubicBezTo>
                  <a:cubicBezTo>
                    <a:pt x="2492" y="1632"/>
                    <a:pt x="3069" y="1407"/>
                    <a:pt x="3652" y="1407"/>
                  </a:cubicBezTo>
                  <a:cubicBezTo>
                    <a:pt x="4021" y="1407"/>
                    <a:pt x="4393" y="1498"/>
                    <a:pt x="4730" y="1684"/>
                  </a:cubicBezTo>
                  <a:cubicBezTo>
                    <a:pt x="4756" y="1698"/>
                    <a:pt x="4783" y="1705"/>
                    <a:pt x="4810" y="1705"/>
                  </a:cubicBezTo>
                  <a:cubicBezTo>
                    <a:pt x="4869" y="1705"/>
                    <a:pt x="4927" y="1673"/>
                    <a:pt x="4958" y="1618"/>
                  </a:cubicBezTo>
                  <a:cubicBezTo>
                    <a:pt x="5003" y="1537"/>
                    <a:pt x="4973" y="1436"/>
                    <a:pt x="4892" y="1391"/>
                  </a:cubicBezTo>
                  <a:cubicBezTo>
                    <a:pt x="4512" y="1181"/>
                    <a:pt x="4079" y="1071"/>
                    <a:pt x="3644" y="1071"/>
                  </a:cubicBezTo>
                  <a:cubicBezTo>
                    <a:pt x="3530" y="1071"/>
                    <a:pt x="3416" y="1079"/>
                    <a:pt x="3303" y="1094"/>
                  </a:cubicBezTo>
                  <a:cubicBezTo>
                    <a:pt x="2739" y="1170"/>
                    <a:pt x="2229" y="1422"/>
                    <a:pt x="1826" y="1826"/>
                  </a:cubicBezTo>
                  <a:cubicBezTo>
                    <a:pt x="1339" y="2312"/>
                    <a:pt x="1071" y="2959"/>
                    <a:pt x="1071" y="3647"/>
                  </a:cubicBezTo>
                  <a:cubicBezTo>
                    <a:pt x="1071" y="4335"/>
                    <a:pt x="1339" y="4983"/>
                    <a:pt x="1826" y="5469"/>
                  </a:cubicBezTo>
                  <a:cubicBezTo>
                    <a:pt x="2313" y="5955"/>
                    <a:pt x="2959" y="6223"/>
                    <a:pt x="3648" y="6223"/>
                  </a:cubicBezTo>
                  <a:cubicBezTo>
                    <a:pt x="4335" y="6223"/>
                    <a:pt x="4983" y="5955"/>
                    <a:pt x="5469" y="5469"/>
                  </a:cubicBezTo>
                  <a:cubicBezTo>
                    <a:pt x="5864" y="5074"/>
                    <a:pt x="6115" y="4574"/>
                    <a:pt x="6196" y="4024"/>
                  </a:cubicBezTo>
                  <a:lnTo>
                    <a:pt x="6639" y="4467"/>
                  </a:lnTo>
                  <a:cubicBezTo>
                    <a:pt x="6671" y="4499"/>
                    <a:pt x="6713" y="4515"/>
                    <a:pt x="6758" y="4515"/>
                  </a:cubicBezTo>
                  <a:lnTo>
                    <a:pt x="6844" y="4515"/>
                  </a:lnTo>
                  <a:cubicBezTo>
                    <a:pt x="6694" y="5072"/>
                    <a:pt x="6400" y="5578"/>
                    <a:pt x="5990" y="5990"/>
                  </a:cubicBezTo>
                  <a:cubicBezTo>
                    <a:pt x="5769" y="6211"/>
                    <a:pt x="5521" y="6396"/>
                    <a:pt x="5256" y="6544"/>
                  </a:cubicBezTo>
                  <a:cubicBezTo>
                    <a:pt x="5253" y="6546"/>
                    <a:pt x="5250" y="6547"/>
                    <a:pt x="5247" y="6549"/>
                  </a:cubicBezTo>
                  <a:cubicBezTo>
                    <a:pt x="5245" y="6550"/>
                    <a:pt x="5243" y="6551"/>
                    <a:pt x="5241" y="6553"/>
                  </a:cubicBezTo>
                  <a:cubicBezTo>
                    <a:pt x="5037" y="6666"/>
                    <a:pt x="4822" y="6755"/>
                    <a:pt x="4599" y="6822"/>
                  </a:cubicBezTo>
                  <a:cubicBezTo>
                    <a:pt x="4590" y="6824"/>
                    <a:pt x="4581" y="6826"/>
                    <a:pt x="4573" y="6829"/>
                  </a:cubicBezTo>
                  <a:cubicBezTo>
                    <a:pt x="4277" y="6915"/>
                    <a:pt x="3965" y="6960"/>
                    <a:pt x="3648" y="6960"/>
                  </a:cubicBezTo>
                  <a:cubicBezTo>
                    <a:pt x="3329" y="6960"/>
                    <a:pt x="3019" y="6915"/>
                    <a:pt x="2722" y="6829"/>
                  </a:cubicBezTo>
                  <a:cubicBezTo>
                    <a:pt x="2713" y="6826"/>
                    <a:pt x="2705" y="6824"/>
                    <a:pt x="2695" y="6822"/>
                  </a:cubicBezTo>
                  <a:cubicBezTo>
                    <a:pt x="2473" y="6755"/>
                    <a:pt x="2258" y="6666"/>
                    <a:pt x="2054" y="6553"/>
                  </a:cubicBezTo>
                  <a:cubicBezTo>
                    <a:pt x="2052" y="6551"/>
                    <a:pt x="2051" y="6550"/>
                    <a:pt x="2049" y="6549"/>
                  </a:cubicBezTo>
                  <a:cubicBezTo>
                    <a:pt x="2046" y="6547"/>
                    <a:pt x="2043" y="6546"/>
                    <a:pt x="2038" y="6544"/>
                  </a:cubicBezTo>
                  <a:cubicBezTo>
                    <a:pt x="1773" y="6396"/>
                    <a:pt x="1526" y="6211"/>
                    <a:pt x="1305" y="5990"/>
                  </a:cubicBezTo>
                  <a:cubicBezTo>
                    <a:pt x="679" y="5364"/>
                    <a:pt x="336" y="4532"/>
                    <a:pt x="336" y="3648"/>
                  </a:cubicBezTo>
                  <a:cubicBezTo>
                    <a:pt x="336" y="2762"/>
                    <a:pt x="679" y="1930"/>
                    <a:pt x="1305" y="1305"/>
                  </a:cubicBezTo>
                  <a:cubicBezTo>
                    <a:pt x="1930" y="679"/>
                    <a:pt x="2762" y="334"/>
                    <a:pt x="3648" y="334"/>
                  </a:cubicBezTo>
                  <a:close/>
                  <a:moveTo>
                    <a:pt x="2032" y="6919"/>
                  </a:moveTo>
                  <a:cubicBezTo>
                    <a:pt x="2157" y="6981"/>
                    <a:pt x="2285" y="7035"/>
                    <a:pt x="2417" y="7083"/>
                  </a:cubicBezTo>
                  <a:lnTo>
                    <a:pt x="2145" y="7562"/>
                  </a:lnTo>
                  <a:lnTo>
                    <a:pt x="1667" y="7562"/>
                  </a:lnTo>
                  <a:lnTo>
                    <a:pt x="2032" y="6919"/>
                  </a:lnTo>
                  <a:close/>
                  <a:moveTo>
                    <a:pt x="5264" y="6919"/>
                  </a:moveTo>
                  <a:lnTo>
                    <a:pt x="5627" y="7562"/>
                  </a:lnTo>
                  <a:lnTo>
                    <a:pt x="5150" y="7562"/>
                  </a:lnTo>
                  <a:lnTo>
                    <a:pt x="4879" y="7083"/>
                  </a:lnTo>
                  <a:cubicBezTo>
                    <a:pt x="5010" y="7035"/>
                    <a:pt x="5138" y="6981"/>
                    <a:pt x="5264" y="6919"/>
                  </a:cubicBezTo>
                  <a:close/>
                  <a:moveTo>
                    <a:pt x="3648" y="0"/>
                  </a:moveTo>
                  <a:cubicBezTo>
                    <a:pt x="2673" y="0"/>
                    <a:pt x="1757" y="380"/>
                    <a:pt x="1069" y="1069"/>
                  </a:cubicBezTo>
                  <a:cubicBezTo>
                    <a:pt x="380" y="1757"/>
                    <a:pt x="0" y="2673"/>
                    <a:pt x="0" y="3648"/>
                  </a:cubicBezTo>
                  <a:cubicBezTo>
                    <a:pt x="0" y="4621"/>
                    <a:pt x="380" y="5537"/>
                    <a:pt x="1069" y="6226"/>
                  </a:cubicBezTo>
                  <a:cubicBezTo>
                    <a:pt x="1273" y="6431"/>
                    <a:pt x="1499" y="6608"/>
                    <a:pt x="1739" y="6757"/>
                  </a:cubicBezTo>
                  <a:lnTo>
                    <a:pt x="1235" y="7647"/>
                  </a:lnTo>
                  <a:cubicBezTo>
                    <a:pt x="1205" y="7699"/>
                    <a:pt x="1206" y="7763"/>
                    <a:pt x="1236" y="7814"/>
                  </a:cubicBezTo>
                  <a:cubicBezTo>
                    <a:pt x="1266" y="7865"/>
                    <a:pt x="1321" y="7897"/>
                    <a:pt x="1380" y="7897"/>
                  </a:cubicBezTo>
                  <a:lnTo>
                    <a:pt x="2242" y="7897"/>
                  </a:lnTo>
                  <a:cubicBezTo>
                    <a:pt x="2302" y="7897"/>
                    <a:pt x="2358" y="7864"/>
                    <a:pt x="2387" y="7812"/>
                  </a:cubicBezTo>
                  <a:lnTo>
                    <a:pt x="2745" y="7182"/>
                  </a:lnTo>
                  <a:cubicBezTo>
                    <a:pt x="3036" y="7255"/>
                    <a:pt x="3339" y="7294"/>
                    <a:pt x="3648" y="7294"/>
                  </a:cubicBezTo>
                  <a:cubicBezTo>
                    <a:pt x="3956" y="7294"/>
                    <a:pt x="4259" y="7257"/>
                    <a:pt x="4551" y="7182"/>
                  </a:cubicBezTo>
                  <a:lnTo>
                    <a:pt x="4907" y="7812"/>
                  </a:lnTo>
                  <a:cubicBezTo>
                    <a:pt x="4937" y="7864"/>
                    <a:pt x="4992" y="7897"/>
                    <a:pt x="5053" y="7897"/>
                  </a:cubicBezTo>
                  <a:lnTo>
                    <a:pt x="5914" y="7897"/>
                  </a:lnTo>
                  <a:cubicBezTo>
                    <a:pt x="5974" y="7897"/>
                    <a:pt x="6028" y="7865"/>
                    <a:pt x="6059" y="7814"/>
                  </a:cubicBezTo>
                  <a:cubicBezTo>
                    <a:pt x="6088" y="7763"/>
                    <a:pt x="6089" y="7699"/>
                    <a:pt x="6060" y="7647"/>
                  </a:cubicBezTo>
                  <a:lnTo>
                    <a:pt x="5556" y="6757"/>
                  </a:lnTo>
                  <a:cubicBezTo>
                    <a:pt x="5796" y="6608"/>
                    <a:pt x="6021" y="6431"/>
                    <a:pt x="6227" y="6226"/>
                  </a:cubicBezTo>
                  <a:cubicBezTo>
                    <a:pt x="6700" y="5752"/>
                    <a:pt x="7031" y="5163"/>
                    <a:pt x="7189" y="4516"/>
                  </a:cubicBezTo>
                  <a:lnTo>
                    <a:pt x="8399" y="4516"/>
                  </a:lnTo>
                  <a:cubicBezTo>
                    <a:pt x="8466" y="4516"/>
                    <a:pt x="8527" y="4476"/>
                    <a:pt x="8553" y="4413"/>
                  </a:cubicBezTo>
                  <a:cubicBezTo>
                    <a:pt x="8579" y="4351"/>
                    <a:pt x="8564" y="4279"/>
                    <a:pt x="8516" y="4230"/>
                  </a:cubicBezTo>
                  <a:lnTo>
                    <a:pt x="7933" y="3648"/>
                  </a:lnTo>
                  <a:lnTo>
                    <a:pt x="8517" y="3064"/>
                  </a:lnTo>
                  <a:cubicBezTo>
                    <a:pt x="8564" y="3017"/>
                    <a:pt x="8579" y="2945"/>
                    <a:pt x="8553" y="2882"/>
                  </a:cubicBezTo>
                  <a:cubicBezTo>
                    <a:pt x="8528" y="2820"/>
                    <a:pt x="8466" y="2779"/>
                    <a:pt x="8399" y="2779"/>
                  </a:cubicBezTo>
                  <a:lnTo>
                    <a:pt x="7189" y="2779"/>
                  </a:lnTo>
                  <a:cubicBezTo>
                    <a:pt x="7032" y="2132"/>
                    <a:pt x="6700" y="1543"/>
                    <a:pt x="6227" y="1069"/>
                  </a:cubicBezTo>
                  <a:cubicBezTo>
                    <a:pt x="5537" y="380"/>
                    <a:pt x="4621" y="0"/>
                    <a:pt x="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CDBAF7-FD8C-1855-B665-7EB1C8590C3C}"/>
              </a:ext>
            </a:extLst>
          </p:cNvPr>
          <p:cNvSpPr txBox="1"/>
          <p:nvPr/>
        </p:nvSpPr>
        <p:spPr>
          <a:xfrm flipH="1">
            <a:off x="439514" y="609116"/>
            <a:ext cx="5458337" cy="13734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latin typeface="Kanit" panose="020B0604020202020204" charset="-34"/>
                <a:cs typeface="Kanit" panose="020B0604020202020204" charset="-34"/>
              </a:rPr>
              <a:t>Tra</a:t>
            </a: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 tutti </a:t>
            </a:r>
            <a:r>
              <a:rPr lang="en-US" sz="1600" dirty="0" err="1">
                <a:latin typeface="Kanit" panose="020B0604020202020204" charset="-34"/>
                <a:cs typeface="Kanit" panose="020B0604020202020204" charset="-34"/>
              </a:rPr>
              <a:t>gli</a:t>
            </a: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600" dirty="0" err="1">
                <a:latin typeface="Kanit" panose="020B0604020202020204" charset="-34"/>
                <a:cs typeface="Kanit" panose="020B0604020202020204" charset="-34"/>
              </a:rPr>
              <a:t>indici</a:t>
            </a: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:                                               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-  8 </a:t>
            </a:r>
            <a:r>
              <a:rPr lang="en-US" sz="1600" dirty="0" err="1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metodi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 </a:t>
            </a:r>
            <a:r>
              <a:rPr lang="en-US" sz="1600" dirty="0" err="1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diversi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 </a:t>
            </a:r>
            <a:r>
              <a:rPr lang="en-US" sz="1600" dirty="0" err="1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suggeriscono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 la </a:t>
            </a:r>
            <a:r>
              <a:rPr lang="en-US" sz="1600" dirty="0" err="1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divisione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 in 4 </a:t>
            </a:r>
            <a:r>
              <a:rPr lang="en-US" sz="1600" dirty="0" err="1">
                <a:solidFill>
                  <a:schemeClr val="tx1">
                    <a:lumMod val="10000"/>
                  </a:schemeClr>
                </a:solidFill>
                <a:latin typeface="Kanit"/>
                <a:cs typeface="Kanit"/>
              </a:rPr>
              <a:t>gruppi</a:t>
            </a:r>
            <a:endParaRPr lang="en-US" sz="1600" dirty="0">
              <a:solidFill>
                <a:schemeClr val="tx1">
                  <a:lumMod val="10000"/>
                </a:schemeClr>
              </a:solidFill>
              <a:latin typeface="Kanit"/>
              <a:cs typeface="Kanit"/>
            </a:endParaRPr>
          </a:p>
          <a:p>
            <a:pPr>
              <a:lnSpc>
                <a:spcPct val="150000"/>
              </a:lnSpc>
            </a:pPr>
            <a:endParaRPr lang="en-US" dirty="0">
              <a:highlight>
                <a:srgbClr val="F2B800"/>
              </a:highlight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634ACA1-1988-E748-AEBD-3CD55A828196}"/>
              </a:ext>
            </a:extLst>
          </p:cNvPr>
          <p:cNvSpPr txBox="1"/>
          <p:nvPr/>
        </p:nvSpPr>
        <p:spPr>
          <a:xfrm flipH="1">
            <a:off x="5697415" y="1601011"/>
            <a:ext cx="3306544" cy="315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latin typeface="Kanit" panose="020B0604020202020204" charset="-34"/>
              <a:cs typeface="Kanit" panose="020B0604020202020204" charset="-34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Il </a:t>
            </a:r>
            <a:r>
              <a:rPr lang="en-US" sz="1600" b="1" dirty="0" err="1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miglior</a:t>
            </a:r>
            <a:r>
              <a:rPr lang="en-US" sz="1600" b="1" dirty="0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numero</a:t>
            </a:r>
            <a:r>
              <a:rPr lang="en-US" sz="1600" b="1" dirty="0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 di </a:t>
            </a:r>
            <a:r>
              <a:rPr lang="en-US" sz="1600" b="1" dirty="0" err="1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gruppi</a:t>
            </a:r>
            <a:r>
              <a:rPr lang="en-US" sz="1600" b="1" dirty="0">
                <a:solidFill>
                  <a:schemeClr val="bg1"/>
                </a:solidFill>
                <a:latin typeface="Kanit" panose="020B0604020202020204" charset="-34"/>
                <a:cs typeface="Kanit" panose="020B0604020202020204" charset="-34"/>
              </a:rPr>
              <a:t> è 4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solidFill>
                <a:schemeClr val="bg1"/>
              </a:solidFill>
              <a:latin typeface="Kanit" panose="020B0604020202020204" charset="-34"/>
              <a:cs typeface="Kanit" panose="020B0604020202020204" charset="-34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GRUPPO 1 : 41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Stati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membri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GRUPPO 2:  65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Stati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membri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GRUPPO 3:  38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Stati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membri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GRUPPO 4: 58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Stati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membri</a:t>
            </a:r>
            <a:endParaRPr lang="en-US" sz="1400" dirty="0">
              <a:latin typeface="Kanit" panose="020B0604020202020204" charset="-34"/>
              <a:cs typeface="Kanit" panose="020B0604020202020204" charset="-34"/>
            </a:endParaRPr>
          </a:p>
          <a:p>
            <a:pPr algn="ctr">
              <a:lnSpc>
                <a:spcPct val="150000"/>
              </a:lnSpc>
            </a:pP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19" name="Immagine 19">
            <a:extLst>
              <a:ext uri="{FF2B5EF4-FFF2-40B4-BE49-F238E27FC236}">
                <a16:creationId xmlns:a16="http://schemas.microsoft.com/office/drawing/2014/main" id="{B5A32D91-8B22-D529-9DB3-12F3460A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44" y="1754505"/>
            <a:ext cx="3300413" cy="29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5643"/>
      </p:ext>
    </p:extLst>
  </p:cSld>
  <p:clrMapOvr>
    <a:masterClrMapping/>
  </p:clrMapOvr>
</p:sld>
</file>

<file path=ppt/theme/theme1.xml><?xml version="1.0" encoding="utf-8"?>
<a:theme xmlns:a="http://schemas.openxmlformats.org/drawingml/2006/main" name="Stock Management System Project Proposal by Slidesgo">
  <a:themeElements>
    <a:clrScheme name="Simple Light">
      <a:dk1>
        <a:srgbClr val="F6F6F6"/>
      </a:dk1>
      <a:lt1>
        <a:srgbClr val="219362"/>
      </a:lt1>
      <a:dk2>
        <a:srgbClr val="FFA015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93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C320E1B96D1F448767F4164B66B048" ma:contentTypeVersion="4" ma:contentTypeDescription="Creare un nuovo documento." ma:contentTypeScope="" ma:versionID="d05ea206a892bbfeb6c55e0ad628145f">
  <xsd:schema xmlns:xsd="http://www.w3.org/2001/XMLSchema" xmlns:xs="http://www.w3.org/2001/XMLSchema" xmlns:p="http://schemas.microsoft.com/office/2006/metadata/properties" xmlns:ns2="d569fbeb-2db2-427d-b9d1-0206ef85e12d" xmlns:ns3="b76d5a4a-626d-4c33-ac4b-8525b2e8a3d7" targetNamespace="http://schemas.microsoft.com/office/2006/metadata/properties" ma:root="true" ma:fieldsID="131b71faef65972acbbe455a74578461" ns2:_="" ns3:_="">
    <xsd:import namespace="d569fbeb-2db2-427d-b9d1-0206ef85e12d"/>
    <xsd:import namespace="b76d5a4a-626d-4c33-ac4b-8525b2e8a3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9fbeb-2db2-427d-b9d1-0206ef85e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d5a4a-626d-4c33-ac4b-8525b2e8a3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68BED4-E207-4EE0-A760-5666E7403CF7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b76d5a4a-626d-4c33-ac4b-8525b2e8a3d7"/>
    <ds:schemaRef ds:uri="d569fbeb-2db2-427d-b9d1-0206ef85e12d"/>
  </ds:schemaRefs>
</ds:datastoreItem>
</file>

<file path=customXml/itemProps2.xml><?xml version="1.0" encoding="utf-8"?>
<ds:datastoreItem xmlns:ds="http://schemas.openxmlformats.org/officeDocument/2006/customXml" ds:itemID="{C1AA63E1-2B64-4472-9DDE-41700ED10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B1B20E-D80E-4D8B-9F31-0DCBBBB8F20D}">
  <ds:schemaRefs>
    <ds:schemaRef ds:uri="b76d5a4a-626d-4c33-ac4b-8525b2e8a3d7"/>
    <ds:schemaRef ds:uri="d569fbeb-2db2-427d-b9d1-0206ef85e1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871</Words>
  <Application>Microsoft Office PowerPoint</Application>
  <PresentationFormat>Presentazione su schermo (16:9)</PresentationFormat>
  <Paragraphs>210</Paragraphs>
  <Slides>18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Kanit</vt:lpstr>
      <vt:lpstr>Lato</vt:lpstr>
      <vt:lpstr>Wingdings</vt:lpstr>
      <vt:lpstr>Segoe UI</vt:lpstr>
      <vt:lpstr>Poppins ExtraBold</vt:lpstr>
      <vt:lpstr>Stock Management System Project Proposal by Slidesgo</vt:lpstr>
      <vt:lpstr>Analisi sullo stato dell' Agenda 2030:  Alcuni indicatori a confronto </vt:lpstr>
      <vt:lpstr>AGENDA 2030</vt:lpstr>
      <vt:lpstr>Obiettivo 3: Assicurare la salute e il benessere per tutti e per tutte le età</vt:lpstr>
      <vt:lpstr>Dataset:</vt:lpstr>
      <vt:lpstr>Dataset:</vt:lpstr>
      <vt:lpstr>Passaggi dell'analisi</vt:lpstr>
      <vt:lpstr>Cluster Analysis: Variabili utilizzate</vt:lpstr>
      <vt:lpstr>clustering gerarchico</vt:lpstr>
      <vt:lpstr>Presentazione standard di PowerPoint</vt:lpstr>
      <vt:lpstr>MISSING VALUES                             </vt:lpstr>
      <vt:lpstr>Regressione Lineare</vt:lpstr>
      <vt:lpstr>Risultati della regressione lineare </vt:lpstr>
      <vt:lpstr>Verifica ipotesi regressione lineare</vt:lpstr>
      <vt:lpstr>Presentazione standard di PowerPoint</vt:lpstr>
      <vt:lpstr>Presentazione standard di PowerPoint</vt:lpstr>
      <vt:lpstr>Presentazione standard di PowerPoint</vt:lpstr>
      <vt:lpstr>Conclusioni</vt:lpstr>
      <vt:lpstr>Grazie per 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  Project Proposal</dc:title>
  <cp:lastModifiedBy>SCIUTO LEANDRO</cp:lastModifiedBy>
  <cp:revision>16</cp:revision>
  <dcterms:modified xsi:type="dcterms:W3CDTF">2023-01-21T18:07:34Z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0x0101005EC320E1B96D1F448767F4164B66B048</vt:lpwstr>
  </property>
</Properties>
</file>