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7AB2A-F1A9-DA34-2C94-E609E0B09D10}" v="94" dt="2025-02-20T22:45:52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Souza" userId="3cb8a34f56411347" providerId="Windows Live" clId="Web-{95E7AB2A-F1A9-DA34-2C94-E609E0B09D10}"/>
    <pc:docChg chg="addSld delSld modSld">
      <pc:chgData name="Leandro Souza" userId="3cb8a34f56411347" providerId="Windows Live" clId="Web-{95E7AB2A-F1A9-DA34-2C94-E609E0B09D10}" dt="2025-02-20T22:45:52.235" v="106" actId="14100"/>
      <pc:docMkLst>
        <pc:docMk/>
      </pc:docMkLst>
      <pc:sldChg chg="modSp">
        <pc:chgData name="Leandro Souza" userId="3cb8a34f56411347" providerId="Windows Live" clId="Web-{95E7AB2A-F1A9-DA34-2C94-E609E0B09D10}" dt="2025-02-20T21:54:27.901" v="39" actId="20577"/>
        <pc:sldMkLst>
          <pc:docMk/>
          <pc:sldMk cId="2210866551" sldId="256"/>
        </pc:sldMkLst>
        <pc:spChg chg="mod">
          <ac:chgData name="Leandro Souza" userId="3cb8a34f56411347" providerId="Windows Live" clId="Web-{95E7AB2A-F1A9-DA34-2C94-E609E0B09D10}" dt="2025-02-20T21:49:40.306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Leandro Souza" userId="3cb8a34f56411347" providerId="Windows Live" clId="Web-{95E7AB2A-F1A9-DA34-2C94-E609E0B09D10}" dt="2025-02-20T21:54:27.901" v="39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 mod setBg">
        <pc:chgData name="Leandro Souza" userId="3cb8a34f56411347" providerId="Windows Live" clId="Web-{95E7AB2A-F1A9-DA34-2C94-E609E0B09D10}" dt="2025-02-20T22:18:33.325" v="81"/>
        <pc:sldMkLst>
          <pc:docMk/>
          <pc:sldMk cId="2842249611" sldId="257"/>
        </pc:sldMkLst>
        <pc:spChg chg="mod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2" creationId="{2D752741-AFF1-EB67-29DC-79CE82D6FB97}"/>
          </ac:spMkLst>
        </pc:spChg>
        <pc:spChg chg="mod ord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3" creationId="{D0EC4048-ED15-AE19-48DE-6DE3DB66BA94}"/>
          </ac:spMkLst>
        </pc:spChg>
        <pc:spChg chg="add del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9" creationId="{DB304A14-32D0-4873-B914-423ED7B8DAFD}"/>
          </ac:spMkLst>
        </pc:spChg>
        <pc:spChg chg="add del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11" creationId="{1D460C86-854F-4FB3-ABC2-E823D8FEB9DB}"/>
          </ac:spMkLst>
        </pc:spChg>
        <pc:spChg chg="add del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13" creationId="{BB48116A-278A-4CC5-89D3-9DE8E8FF1245}"/>
          </ac:spMkLst>
        </pc:spChg>
        <pc:spChg chg="add del">
          <ac:chgData name="Leandro Souza" userId="3cb8a34f56411347" providerId="Windows Live" clId="Web-{95E7AB2A-F1A9-DA34-2C94-E609E0B09D10}" dt="2025-02-20T22:18:01.466" v="72"/>
          <ac:spMkLst>
            <pc:docMk/>
            <pc:sldMk cId="2842249611" sldId="257"/>
            <ac:spMk id="18" creationId="{45D37F4E-DDB4-456B-97E0-9937730A039F}"/>
          </ac:spMkLst>
        </pc:spChg>
        <pc:spChg chg="add del">
          <ac:chgData name="Leandro Souza" userId="3cb8a34f56411347" providerId="Windows Live" clId="Web-{95E7AB2A-F1A9-DA34-2C94-E609E0B09D10}" dt="2025-02-20T22:18:01.466" v="72"/>
          <ac:spMkLst>
            <pc:docMk/>
            <pc:sldMk cId="2842249611" sldId="257"/>
            <ac:spMk id="20" creationId="{B2DD41CD-8F47-4F56-AD12-4E2FF7696987}"/>
          </ac:spMkLst>
        </pc:spChg>
        <pc:spChg chg="add del">
          <ac:chgData name="Leandro Souza" userId="3cb8a34f56411347" providerId="Windows Live" clId="Web-{95E7AB2A-F1A9-DA34-2C94-E609E0B09D10}" dt="2025-02-20T22:18:10.138" v="74"/>
          <ac:spMkLst>
            <pc:docMk/>
            <pc:sldMk cId="2842249611" sldId="257"/>
            <ac:spMk id="22" creationId="{BB48116A-278A-4CC5-89D3-9DE8E8FF1245}"/>
          </ac:spMkLst>
        </pc:spChg>
        <pc:spChg chg="add del">
          <ac:chgData name="Leandro Souza" userId="3cb8a34f56411347" providerId="Windows Live" clId="Web-{95E7AB2A-F1A9-DA34-2C94-E609E0B09D10}" dt="2025-02-20T22:18:10.138" v="74"/>
          <ac:spMkLst>
            <pc:docMk/>
            <pc:sldMk cId="2842249611" sldId="257"/>
            <ac:spMk id="23" creationId="{DB304A14-32D0-4873-B914-423ED7B8DAFD}"/>
          </ac:spMkLst>
        </pc:spChg>
        <pc:spChg chg="add del">
          <ac:chgData name="Leandro Souza" userId="3cb8a34f56411347" providerId="Windows Live" clId="Web-{95E7AB2A-F1A9-DA34-2C94-E609E0B09D10}" dt="2025-02-20T22:18:10.138" v="74"/>
          <ac:spMkLst>
            <pc:docMk/>
            <pc:sldMk cId="2842249611" sldId="257"/>
            <ac:spMk id="24" creationId="{1D460C86-854F-4FB3-ABC2-E823D8FEB9DB}"/>
          </ac:spMkLst>
        </pc:spChg>
        <pc:spChg chg="add del">
          <ac:chgData name="Leandro Souza" userId="3cb8a34f56411347" providerId="Windows Live" clId="Web-{95E7AB2A-F1A9-DA34-2C94-E609E0B09D10}" dt="2025-02-20T22:18:16.716" v="76"/>
          <ac:spMkLst>
            <pc:docMk/>
            <pc:sldMk cId="2842249611" sldId="257"/>
            <ac:spMk id="26" creationId="{2EB492CD-616E-47F8-933B-5E2D952A0593}"/>
          </ac:spMkLst>
        </pc:spChg>
        <pc:spChg chg="add del">
          <ac:chgData name="Leandro Souza" userId="3cb8a34f56411347" providerId="Windows Live" clId="Web-{95E7AB2A-F1A9-DA34-2C94-E609E0B09D10}" dt="2025-02-20T22:18:16.716" v="76"/>
          <ac:spMkLst>
            <pc:docMk/>
            <pc:sldMk cId="2842249611" sldId="257"/>
            <ac:spMk id="27" creationId="{59383CF9-23B5-4335-9B21-1791C4CF1C75}"/>
          </ac:spMkLst>
        </pc:spChg>
        <pc:spChg chg="add del">
          <ac:chgData name="Leandro Souza" userId="3cb8a34f56411347" providerId="Windows Live" clId="Web-{95E7AB2A-F1A9-DA34-2C94-E609E0B09D10}" dt="2025-02-20T22:18:16.716" v="76"/>
          <ac:spMkLst>
            <pc:docMk/>
            <pc:sldMk cId="2842249611" sldId="257"/>
            <ac:spMk id="28" creationId="{0007FE00-9498-4706-B255-6437B0252C02}"/>
          </ac:spMkLst>
        </pc:spChg>
        <pc:spChg chg="add del">
          <ac:chgData name="Leandro Souza" userId="3cb8a34f56411347" providerId="Windows Live" clId="Web-{95E7AB2A-F1A9-DA34-2C94-E609E0B09D10}" dt="2025-02-20T22:18:33.325" v="80"/>
          <ac:spMkLst>
            <pc:docMk/>
            <pc:sldMk cId="2842249611" sldId="257"/>
            <ac:spMk id="32" creationId="{C0763A76-9F1C-4FC5-82B7-DD475DA461B2}"/>
          </ac:spMkLst>
        </pc:spChg>
        <pc:spChg chg="add del">
          <ac:chgData name="Leandro Souza" userId="3cb8a34f56411347" providerId="Windows Live" clId="Web-{95E7AB2A-F1A9-DA34-2C94-E609E0B09D10}" dt="2025-02-20T22:18:33.325" v="80"/>
          <ac:spMkLst>
            <pc:docMk/>
            <pc:sldMk cId="2842249611" sldId="257"/>
            <ac:spMk id="33" creationId="{E81BF4F6-F2CF-4984-9D14-D6966D92F99F}"/>
          </ac:spMkLst>
        </pc:spChg>
        <pc:spChg chg="add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35" creationId="{9F7D5CDA-D291-4307-BF55-1381FED29634}"/>
          </ac:spMkLst>
        </pc:spChg>
        <pc:spChg chg="add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36" creationId="{59B296B9-C5A5-4E4F-9B60-C907B5F1466C}"/>
          </ac:spMkLst>
        </pc:spChg>
        <pc:spChg chg="add">
          <ac:chgData name="Leandro Souza" userId="3cb8a34f56411347" providerId="Windows Live" clId="Web-{95E7AB2A-F1A9-DA34-2C94-E609E0B09D10}" dt="2025-02-20T22:18:33.325" v="81"/>
          <ac:spMkLst>
            <pc:docMk/>
            <pc:sldMk cId="2842249611" sldId="257"/>
            <ac:spMk id="37" creationId="{D0300FD3-5AF1-6305-15FA-9078072672E2}"/>
          </ac:spMkLst>
        </pc:spChg>
        <pc:picChg chg="add mod ord">
          <ac:chgData name="Leandro Souza" userId="3cb8a34f56411347" providerId="Windows Live" clId="Web-{95E7AB2A-F1A9-DA34-2C94-E609E0B09D10}" dt="2025-02-20T22:18:33.325" v="81"/>
          <ac:picMkLst>
            <pc:docMk/>
            <pc:sldMk cId="2842249611" sldId="257"/>
            <ac:picMk id="4" creationId="{506AB8F3-93BA-AB75-8CF1-90245C529EF5}"/>
          </ac:picMkLst>
        </pc:picChg>
        <pc:picChg chg="add del mod">
          <ac:chgData name="Leandro Souza" userId="3cb8a34f56411347" providerId="Windows Live" clId="Web-{95E7AB2A-F1A9-DA34-2C94-E609E0B09D10}" dt="2025-02-20T21:58:15.307" v="47"/>
          <ac:picMkLst>
            <pc:docMk/>
            <pc:sldMk cId="2842249611" sldId="257"/>
            <ac:picMk id="4" creationId="{F76689A1-02EE-2D08-4C08-B8878D558EB3}"/>
          </ac:picMkLst>
        </pc:picChg>
        <pc:cxnChg chg="add del">
          <ac:chgData name="Leandro Souza" userId="3cb8a34f56411347" providerId="Windows Live" clId="Web-{95E7AB2A-F1A9-DA34-2C94-E609E0B09D10}" dt="2025-02-20T22:18:23.794" v="78"/>
          <ac:cxnSpMkLst>
            <pc:docMk/>
            <pc:sldMk cId="2842249611" sldId="257"/>
            <ac:cxnSpMk id="30" creationId="{FC23E3B9-5ABF-58B3-E2B0-E9A5DAA90037}"/>
          </ac:cxnSpMkLst>
        </pc:cxnChg>
      </pc:sldChg>
      <pc:sldChg chg="new del">
        <pc:chgData name="Leandro Souza" userId="3cb8a34f56411347" providerId="Windows Live" clId="Web-{95E7AB2A-F1A9-DA34-2C94-E609E0B09D10}" dt="2025-02-20T21:50:40.416" v="22"/>
        <pc:sldMkLst>
          <pc:docMk/>
          <pc:sldMk cId="3614417702" sldId="257"/>
        </pc:sldMkLst>
      </pc:sldChg>
      <pc:sldChg chg="new del">
        <pc:chgData name="Leandro Souza" userId="3cb8a34f56411347" providerId="Windows Live" clId="Web-{95E7AB2A-F1A9-DA34-2C94-E609E0B09D10}" dt="2025-02-20T21:50:30.775" v="20"/>
        <pc:sldMkLst>
          <pc:docMk/>
          <pc:sldMk cId="4112011232" sldId="257"/>
        </pc:sldMkLst>
      </pc:sldChg>
      <pc:sldChg chg="addSp delSp modSp new del mod setBg">
        <pc:chgData name="Leandro Souza" userId="3cb8a34f56411347" providerId="Windows Live" clId="Web-{95E7AB2A-F1A9-DA34-2C94-E609E0B09D10}" dt="2025-02-20T22:33:31.155" v="87"/>
        <pc:sldMkLst>
          <pc:docMk/>
          <pc:sldMk cId="1661496132" sldId="258"/>
        </pc:sldMkLst>
        <pc:spChg chg="mod">
          <ac:chgData name="Leandro Souza" userId="3cb8a34f56411347" providerId="Windows Live" clId="Web-{95E7AB2A-F1A9-DA34-2C94-E609E0B09D10}" dt="2025-02-20T22:31:30.561" v="86"/>
          <ac:spMkLst>
            <pc:docMk/>
            <pc:sldMk cId="1661496132" sldId="258"/>
            <ac:spMk id="2" creationId="{1D2411E6-07D8-D345-E27C-B69E69E25B41}"/>
          </ac:spMkLst>
        </pc:spChg>
        <pc:spChg chg="del">
          <ac:chgData name="Leandro Souza" userId="3cb8a34f56411347" providerId="Windows Live" clId="Web-{95E7AB2A-F1A9-DA34-2C94-E609E0B09D10}" dt="2025-02-20T22:31:19.014" v="83"/>
          <ac:spMkLst>
            <pc:docMk/>
            <pc:sldMk cId="1661496132" sldId="258"/>
            <ac:spMk id="3" creationId="{CECE4E0F-93D8-22B6-4D17-5CB420DBAFD7}"/>
          </ac:spMkLst>
        </pc:spChg>
        <pc:spChg chg="add">
          <ac:chgData name="Leandro Souza" userId="3cb8a34f56411347" providerId="Windows Live" clId="Web-{95E7AB2A-F1A9-DA34-2C94-E609E0B09D10}" dt="2025-02-20T22:31:30.561" v="86"/>
          <ac:spMkLst>
            <pc:docMk/>
            <pc:sldMk cId="1661496132" sldId="258"/>
            <ac:spMk id="8" creationId="{6BDEDA53-B454-32AE-E3C8-6FE187C54381}"/>
          </ac:spMkLst>
        </pc:spChg>
        <pc:spChg chg="add">
          <ac:chgData name="Leandro Souza" userId="3cb8a34f56411347" providerId="Windows Live" clId="Web-{95E7AB2A-F1A9-DA34-2C94-E609E0B09D10}" dt="2025-02-20T22:31:30.561" v="86"/>
          <ac:spMkLst>
            <pc:docMk/>
            <pc:sldMk cId="1661496132" sldId="258"/>
            <ac:spMk id="11" creationId="{F13C74B1-5B17-4795-BED0-7140497B445A}"/>
          </ac:spMkLst>
        </pc:spChg>
        <pc:spChg chg="add">
          <ac:chgData name="Leandro Souza" userId="3cb8a34f56411347" providerId="Windows Live" clId="Web-{95E7AB2A-F1A9-DA34-2C94-E609E0B09D10}" dt="2025-02-20T22:31:30.561" v="86"/>
          <ac:spMkLst>
            <pc:docMk/>
            <pc:sldMk cId="1661496132" sldId="258"/>
            <ac:spMk id="13" creationId="{D4974D33-8DC5-464E-8C6D-BE58F0669C17}"/>
          </ac:spMkLst>
        </pc:spChg>
        <pc:picChg chg="add mod ord">
          <ac:chgData name="Leandro Souza" userId="3cb8a34f56411347" providerId="Windows Live" clId="Web-{95E7AB2A-F1A9-DA34-2C94-E609E0B09D10}" dt="2025-02-20T22:31:30.561" v="86"/>
          <ac:picMkLst>
            <pc:docMk/>
            <pc:sldMk cId="1661496132" sldId="258"/>
            <ac:picMk id="4" creationId="{F802B9FE-EAAA-E452-11F4-9C265C57496D}"/>
          </ac:picMkLst>
        </pc:picChg>
      </pc:sldChg>
      <pc:sldChg chg="addSp delSp modSp new mod setBg">
        <pc:chgData name="Leandro Souza" userId="3cb8a34f56411347" providerId="Windows Live" clId="Web-{95E7AB2A-F1A9-DA34-2C94-E609E0B09D10}" dt="2025-02-20T22:45:52.235" v="106" actId="14100"/>
        <pc:sldMkLst>
          <pc:docMk/>
          <pc:sldMk cId="3419657284" sldId="258"/>
        </pc:sldMkLst>
        <pc:spChg chg="mod ord">
          <ac:chgData name="Leandro Souza" userId="3cb8a34f56411347" providerId="Windows Live" clId="Web-{95E7AB2A-F1A9-DA34-2C94-E609E0B09D10}" dt="2025-02-20T22:45:18.172" v="97" actId="20577"/>
          <ac:spMkLst>
            <pc:docMk/>
            <pc:sldMk cId="3419657284" sldId="258"/>
            <ac:spMk id="2" creationId="{30B0381B-15B5-2FFE-B35A-C38BA537DDEE}"/>
          </ac:spMkLst>
        </pc:spChg>
        <pc:spChg chg="del">
          <ac:chgData name="Leandro Souza" userId="3cb8a34f56411347" providerId="Windows Live" clId="Web-{95E7AB2A-F1A9-DA34-2C94-E609E0B09D10}" dt="2025-02-20T22:41:51.547" v="89"/>
          <ac:spMkLst>
            <pc:docMk/>
            <pc:sldMk cId="3419657284" sldId="258"/>
            <ac:spMk id="3" creationId="{D379AE65-864E-2723-62E1-47496AB675AA}"/>
          </ac:spMkLst>
        </pc:spChg>
        <pc:spChg chg="add del">
          <ac:chgData name="Leandro Souza" userId="3cb8a34f56411347" providerId="Windows Live" clId="Web-{95E7AB2A-F1A9-DA34-2C94-E609E0B09D10}" dt="2025-02-20T22:42:40.610" v="91"/>
          <ac:spMkLst>
            <pc:docMk/>
            <pc:sldMk cId="3419657284" sldId="258"/>
            <ac:spMk id="8" creationId="{CEF5A2C3-218A-EF9A-C727-39FCF1EFDDE4}"/>
          </ac:spMkLst>
        </pc:spChg>
        <pc:spChg chg="add del">
          <ac:chgData name="Leandro Souza" userId="3cb8a34f56411347" providerId="Windows Live" clId="Web-{95E7AB2A-F1A9-DA34-2C94-E609E0B09D10}" dt="2025-02-20T22:42:40.610" v="91"/>
          <ac:spMkLst>
            <pc:docMk/>
            <pc:sldMk cId="3419657284" sldId="258"/>
            <ac:spMk id="11" creationId="{8FC9BE17-9A7B-462D-AE50-3D8777387304}"/>
          </ac:spMkLst>
        </pc:spChg>
        <pc:spChg chg="add del">
          <ac:chgData name="Leandro Souza" userId="3cb8a34f56411347" providerId="Windows Live" clId="Web-{95E7AB2A-F1A9-DA34-2C94-E609E0B09D10}" dt="2025-02-20T22:42:40.610" v="91"/>
          <ac:spMkLst>
            <pc:docMk/>
            <pc:sldMk cId="3419657284" sldId="258"/>
            <ac:spMk id="13" creationId="{3EBE8569-6AEC-4B8C-8D53-2DE337CDBA65}"/>
          </ac:spMkLst>
        </pc:spChg>
        <pc:spChg chg="add del">
          <ac:chgData name="Leandro Souza" userId="3cb8a34f56411347" providerId="Windows Live" clId="Web-{95E7AB2A-F1A9-DA34-2C94-E609E0B09D10}" dt="2025-02-20T22:42:40.610" v="91"/>
          <ac:spMkLst>
            <pc:docMk/>
            <pc:sldMk cId="3419657284" sldId="258"/>
            <ac:spMk id="15" creationId="{55D4142C-5077-457F-A6AD-3FECFDB39685}"/>
          </ac:spMkLst>
        </pc:spChg>
        <pc:spChg chg="add del">
          <ac:chgData name="Leandro Souza" userId="3cb8a34f56411347" providerId="Windows Live" clId="Web-{95E7AB2A-F1A9-DA34-2C94-E609E0B09D10}" dt="2025-02-20T22:42:40.610" v="91"/>
          <ac:spMkLst>
            <pc:docMk/>
            <pc:sldMk cId="3419657284" sldId="258"/>
            <ac:spMk id="17" creationId="{7A5F0580-5EE9-419F-96EE-B6529EF6E7D0}"/>
          </ac:spMkLst>
        </pc:spChg>
        <pc:spChg chg="add">
          <ac:chgData name="Leandro Souza" userId="3cb8a34f56411347" providerId="Windows Live" clId="Web-{95E7AB2A-F1A9-DA34-2C94-E609E0B09D10}" dt="2025-02-20T22:42:40.625" v="92"/>
          <ac:spMkLst>
            <pc:docMk/>
            <pc:sldMk cId="3419657284" sldId="258"/>
            <ac:spMk id="19" creationId="{7A5F0580-5EE9-419F-96EE-B6529EF6E7D0}"/>
          </ac:spMkLst>
        </pc:spChg>
        <pc:spChg chg="add">
          <ac:chgData name="Leandro Souza" userId="3cb8a34f56411347" providerId="Windows Live" clId="Web-{95E7AB2A-F1A9-DA34-2C94-E609E0B09D10}" dt="2025-02-20T22:42:40.625" v="92"/>
          <ac:spMkLst>
            <pc:docMk/>
            <pc:sldMk cId="3419657284" sldId="258"/>
            <ac:spMk id="20" creationId="{6B5E2835-4E47-45B3-9CFE-732FF7B05472}"/>
          </ac:spMkLst>
        </pc:spChg>
        <pc:spChg chg="add">
          <ac:chgData name="Leandro Souza" userId="3cb8a34f56411347" providerId="Windows Live" clId="Web-{95E7AB2A-F1A9-DA34-2C94-E609E0B09D10}" dt="2025-02-20T22:42:40.625" v="92"/>
          <ac:spMkLst>
            <pc:docMk/>
            <pc:sldMk cId="3419657284" sldId="258"/>
            <ac:spMk id="21" creationId="{5B45AD5D-AA52-4F7B-9362-576A39AD9E09}"/>
          </ac:spMkLst>
        </pc:spChg>
        <pc:spChg chg="add">
          <ac:chgData name="Leandro Souza" userId="3cb8a34f56411347" providerId="Windows Live" clId="Web-{95E7AB2A-F1A9-DA34-2C94-E609E0B09D10}" dt="2025-02-20T22:42:40.625" v="92"/>
          <ac:spMkLst>
            <pc:docMk/>
            <pc:sldMk cId="3419657284" sldId="258"/>
            <ac:spMk id="22" creationId="{AEDD7960-4866-4399-BEF6-DD1431AB4E34}"/>
          </ac:spMkLst>
        </pc:spChg>
        <pc:spChg chg="add">
          <ac:chgData name="Leandro Souza" userId="3cb8a34f56411347" providerId="Windows Live" clId="Web-{95E7AB2A-F1A9-DA34-2C94-E609E0B09D10}" dt="2025-02-20T22:42:40.625" v="92"/>
          <ac:spMkLst>
            <pc:docMk/>
            <pc:sldMk cId="3419657284" sldId="258"/>
            <ac:spMk id="23" creationId="{55D4142C-5077-457F-A6AD-3FECFDB39685}"/>
          </ac:spMkLst>
        </pc:spChg>
        <pc:spChg chg="add mod">
          <ac:chgData name="Leandro Souza" userId="3cb8a34f56411347" providerId="Windows Live" clId="Web-{95E7AB2A-F1A9-DA34-2C94-E609E0B09D10}" dt="2025-02-20T22:45:52.235" v="106" actId="14100"/>
          <ac:spMkLst>
            <pc:docMk/>
            <pc:sldMk cId="3419657284" sldId="258"/>
            <ac:spMk id="24" creationId="{B0C2DB13-EC95-1273-B2CC-A8DB919E6C64}"/>
          </ac:spMkLst>
        </pc:spChg>
        <pc:picChg chg="add mod ord">
          <ac:chgData name="Leandro Souza" userId="3cb8a34f56411347" providerId="Windows Live" clId="Web-{95E7AB2A-F1A9-DA34-2C94-E609E0B09D10}" dt="2025-02-20T22:42:40.625" v="92"/>
          <ac:picMkLst>
            <pc:docMk/>
            <pc:sldMk cId="3419657284" sldId="258"/>
            <ac:picMk id="4" creationId="{94501C73-9E6F-4433-A058-1D100A0EA3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4000" b="1" err="1">
                <a:ea typeface="+mj-lt"/>
                <a:cs typeface="+mj-lt"/>
              </a:rPr>
              <a:t>EcoClean</a:t>
            </a:r>
            <a:r>
              <a:rPr lang="de-DE" sz="4000" b="1" dirty="0">
                <a:ea typeface="+mj-lt"/>
                <a:cs typeface="+mj-lt"/>
              </a:rPr>
              <a:t> Solutions</a:t>
            </a:r>
            <a:endParaRPr lang="pt-BR" sz="4000" b="1">
              <a:ea typeface="+mj-lt"/>
              <a:cs typeface="+mj-l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Oportunidade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investidores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clean office">
            <a:extLst>
              <a:ext uri="{FF2B5EF4-FFF2-40B4-BE49-F238E27FC236}">
                <a16:creationId xmlns:a16="http://schemas.microsoft.com/office/drawing/2014/main" id="{506AB8F3-93BA-AB75-8CF1-90245C52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10" r="140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36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21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52741-AFF1-EB67-29DC-79CE82D6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3700" b="1">
                <a:ea typeface="+mj-lt"/>
                <a:cs typeface="+mj-lt"/>
              </a:rPr>
              <a:t>Benefícios de contratar um limpador comercial</a:t>
            </a:r>
            <a:endParaRPr lang="pt-BR" sz="3700" b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C4048-ED15-AE19-48DE-6DE3DB66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100" b="1">
                <a:latin typeface="Segoe UI"/>
                <a:cs typeface="Segoe UI"/>
              </a:rPr>
              <a:t>Ambiente de Trabalho Saudável</a:t>
            </a:r>
            <a:r>
              <a:rPr lang="pt-BR" sz="1100">
                <a:latin typeface="Segoe UI"/>
                <a:cs typeface="Segoe UI"/>
              </a:rPr>
              <a:t>: Empresas de limpeza profissionais garantem um ambiente limpo e higienizado, reduzindo a propagação de germes e doenças.</a:t>
            </a:r>
          </a:p>
          <a:p>
            <a:r>
              <a:rPr lang="pt-BR" sz="1100" b="1">
                <a:latin typeface="Segoe UI"/>
                <a:cs typeface="Segoe UI"/>
              </a:rPr>
              <a:t>Aumento da Produtividade</a:t>
            </a:r>
            <a:r>
              <a:rPr lang="pt-BR" sz="1100">
                <a:latin typeface="Segoe UI"/>
                <a:cs typeface="Segoe UI"/>
              </a:rPr>
              <a:t>: Um espaço de trabalho limpo e organizado pode aumentar a moral dos funcionários e melhorar a produtividade.</a:t>
            </a:r>
          </a:p>
          <a:p>
            <a:r>
              <a:rPr lang="pt-BR" sz="1100" b="1">
                <a:latin typeface="Segoe UI"/>
                <a:cs typeface="Segoe UI"/>
              </a:rPr>
              <a:t>Economia de Tempo e Recursos</a:t>
            </a:r>
            <a:r>
              <a:rPr lang="pt-BR" sz="1100">
                <a:latin typeface="Segoe UI"/>
                <a:cs typeface="Segoe UI"/>
              </a:rPr>
              <a:t>: Contratar uma empresa especializada permite que seus funcionários se concentrem em suas tarefas principais, economizando tempo e recursos.</a:t>
            </a:r>
          </a:p>
          <a:p>
            <a:r>
              <a:rPr lang="pt-BR" sz="1100" b="1">
                <a:latin typeface="Segoe UI"/>
                <a:cs typeface="Segoe UI"/>
              </a:rPr>
              <a:t>Impressão Profissional</a:t>
            </a:r>
            <a:r>
              <a:rPr lang="pt-BR" sz="1100">
                <a:latin typeface="Segoe UI"/>
                <a:cs typeface="Segoe UI"/>
              </a:rPr>
              <a:t>: Um escritório limpo e bem cuidado causa uma boa impressão em clientes e visitantes, refletindo positivamente na imagem da empresa.</a:t>
            </a:r>
          </a:p>
          <a:p>
            <a:r>
              <a:rPr lang="pt-BR" sz="1100" b="1">
                <a:latin typeface="Segoe UI"/>
                <a:cs typeface="Segoe UI"/>
              </a:rPr>
              <a:t>Serviços Personalizados</a:t>
            </a:r>
            <a:r>
              <a:rPr lang="pt-BR" sz="1100">
                <a:latin typeface="Segoe UI"/>
                <a:cs typeface="Segoe UI"/>
              </a:rPr>
              <a:t>: Empresas de limpeza corporativa oferecem serviços adaptados às necessidades específicas do seu negócio, garantindo uma limpeza eficiente e eficaz.</a:t>
            </a:r>
            <a:endParaRPr lang="pt-BR" sz="1100"/>
          </a:p>
          <a:p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284224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4501C73-9E6F-4433-A058-1D100A0E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95" r="-1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B0381B-15B5-2FFE-B35A-C38BA537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 fontScale="90000"/>
          </a:bodyPr>
          <a:lstStyle/>
          <a:p>
            <a:r>
              <a:rPr lang="pt-BR" sz="2800" dirty="0">
                <a:ea typeface="+mj-lt"/>
                <a:cs typeface="+mj-lt"/>
              </a:rPr>
              <a:t>Serviços de Limpeza Profissional: Excelência em Cada Detalhe</a:t>
            </a:r>
            <a:endParaRPr lang="pt-BR" dirty="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B0C2DB13-EC95-1273-B2CC-A8DB919E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1" y="2689299"/>
            <a:ext cx="3467661" cy="32935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Nossa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equipe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limpeza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comercial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é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composta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por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profissionais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altamente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treinados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dedicados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, que se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comprometem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a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manter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seu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ambiente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trabalho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impecável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.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Utilizamos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equipamentos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ponta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produtos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limpeza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alta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qualidade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para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garantir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que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cada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canto do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seu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escritório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esteja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limpo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organizado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.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Confie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na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nossa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experiência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atenção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aos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detalhes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para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proporcionar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um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espaço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de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trabalho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mais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saudável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produtivo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para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você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 </a:t>
            </a:r>
            <a:r>
              <a:rPr lang="en-US" sz="1600" err="1">
                <a:solidFill>
                  <a:srgbClr val="242424"/>
                </a:solidFill>
                <a:latin typeface="Segoe UI"/>
                <a:cs typeface="Segoe UI"/>
              </a:rPr>
              <a:t>sua</a:t>
            </a:r>
            <a:r>
              <a:rPr lang="en-US" sz="1600" dirty="0">
                <a:solidFill>
                  <a:srgbClr val="242424"/>
                </a:solidFill>
                <a:latin typeface="Segoe UI"/>
                <a:cs typeface="Segoe UI"/>
              </a:rPr>
              <a:t> equipe.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1965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EcoClean Solutions</vt:lpstr>
      <vt:lpstr>Benefícios de contratar um limpador comercial</vt:lpstr>
      <vt:lpstr>Serviços de Limpeza Profissional: Excelência em Cada Detalhe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2025-02-20T21:47:19Z</dcterms:created>
  <dcterms:modified xsi:type="dcterms:W3CDTF">2025-02-20T22:45:56Z</dcterms:modified>
</cp:coreProperties>
</file>