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7" r:id="rId6"/>
    <p:sldId id="262" r:id="rId7"/>
    <p:sldId id="266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8A176-03F7-4947-A265-7F6783D3AFB0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C28C-A9B2-4FD8-BA16-8439D01F8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7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1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702070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2" y="1794936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3"/>
            <a:ext cx="1213821" cy="365125"/>
          </a:xfrm>
        </p:spPr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3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5357593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1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3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3725335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3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4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5885673"/>
            <a:ext cx="1213821" cy="365125"/>
          </a:xfrm>
        </p:spPr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5829262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5896962"/>
            <a:ext cx="554023" cy="365125"/>
          </a:xfrm>
        </p:spPr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7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8"/>
            <a:ext cx="1213821" cy="365125"/>
          </a:xfrm>
        </p:spPr>
        <p:txBody>
          <a:bodyPr/>
          <a:lstStyle/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8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5900027"/>
            <a:ext cx="554023" cy="365125"/>
          </a:xfrm>
        </p:spPr>
        <p:txBody>
          <a:bodyPr/>
          <a:lstStyle/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8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3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77A431D-544F-49F0-BA74-E2101E6637F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2" y="5809153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5809153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8E9673B-7CD7-4AEB-BE47-0F2DAAE7D13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681" y="1340769"/>
            <a:ext cx="5723468" cy="1828090"/>
          </a:xfrm>
        </p:spPr>
        <p:txBody>
          <a:bodyPr/>
          <a:lstStyle/>
          <a:p>
            <a:r>
              <a:rPr lang="pt-BR" dirty="0" smtClean="0">
                <a:solidFill>
                  <a:srgbClr val="008181"/>
                </a:solidFill>
              </a:rPr>
              <a:t>LIRACS</a:t>
            </a:r>
            <a:endParaRPr lang="pt-BR" dirty="0">
              <a:solidFill>
                <a:srgbClr val="00818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3" y="3284984"/>
            <a:ext cx="5712179" cy="15240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Ian Carlos Afonso da Silva </a:t>
            </a:r>
            <a:endParaRPr lang="pt-BR" dirty="0" smtClean="0"/>
          </a:p>
          <a:p>
            <a:r>
              <a:rPr lang="pt-BR" dirty="0" smtClean="0"/>
              <a:t>Laura Galvão </a:t>
            </a:r>
            <a:r>
              <a:rPr lang="pt-BR" dirty="0"/>
              <a:t>Coelho </a:t>
            </a:r>
            <a:endParaRPr lang="pt-BR" dirty="0"/>
          </a:p>
          <a:p>
            <a:r>
              <a:rPr lang="pt-BR" dirty="0"/>
              <a:t>Leandro Luiz Duarte Teixeira </a:t>
            </a:r>
          </a:p>
          <a:p>
            <a:r>
              <a:rPr lang="pt-BR" dirty="0"/>
              <a:t>Rafael Martins Silva</a:t>
            </a:r>
          </a:p>
        </p:txBody>
      </p:sp>
    </p:spTree>
    <p:extLst>
      <p:ext uri="{BB962C8B-B14F-4D97-AF65-F5344CB8AC3E}">
        <p14:creationId xmlns:p14="http://schemas.microsoft.com/office/powerpoint/2010/main" val="33176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Houveram dificuldades </a:t>
            </a:r>
            <a:r>
              <a:rPr lang="pt-BR" dirty="0"/>
              <a:t>no uso de alguns recursos mais avançados, tais como a comparação de áudios.</a:t>
            </a:r>
          </a:p>
          <a:p>
            <a:endParaRPr lang="pt-BR" dirty="0"/>
          </a:p>
          <a:p>
            <a:r>
              <a:rPr lang="pt-BR" dirty="0" smtClean="0"/>
              <a:t>A manipulação </a:t>
            </a:r>
            <a:r>
              <a:rPr lang="pt-BR" dirty="0"/>
              <a:t>de interfaces em tempo de execução mostrou-se uma tarefa mais difícil do que o esperado.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8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será um programa destinado para desktop que atenderá a necessidade dos usuários de acessar com praticidade programas e funções do computador. Após o cadastro, o usuário poderá gravar a sua voz e relacioná-la a comandos para realizar diversas funções pré-programadas.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5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Regras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Habilitação do </a:t>
            </a:r>
            <a:r>
              <a:rPr lang="pt-BR" dirty="0"/>
              <a:t>Usuário: Os comandos só podem ser executados se o usuário estiver </a:t>
            </a:r>
            <a:r>
              <a:rPr lang="pt-BR" dirty="0" smtClean="0"/>
              <a:t>autenticado no sistema;</a:t>
            </a:r>
          </a:p>
          <a:p>
            <a:r>
              <a:rPr lang="pt-BR" dirty="0" smtClean="0"/>
              <a:t>Conexão com o servidor: Para executar funções, o LIRACS deve estar conectado com o servidor;</a:t>
            </a:r>
          </a:p>
          <a:p>
            <a:r>
              <a:rPr lang="pt-BR" dirty="0" smtClean="0"/>
              <a:t>Cadastramento de comandos de voz: Para executar funções, o Usuário precisa já ter cadastrado comandos de voz.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4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9" cy="5688632"/>
          </a:xfrm>
        </p:spPr>
        <p:txBody>
          <a:bodyPr>
            <a:normAutofit/>
          </a:bodyPr>
          <a:lstStyle/>
          <a:p>
            <a:r>
              <a:rPr lang="pt-BR" dirty="0" smtClean="0"/>
              <a:t>Fluxograma</a:t>
            </a:r>
            <a:br>
              <a:rPr lang="pt-BR" dirty="0" smtClean="0"/>
            </a:br>
            <a:r>
              <a:rPr lang="pt-BR" dirty="0" smtClean="0"/>
              <a:t>(Diagrama de Atividades)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9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87624" y="0"/>
            <a:ext cx="676875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2"/>
          </p:cNvCxnSpPr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187624" y="332656"/>
            <a:ext cx="67687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8762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Speaker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2753798" y="465611"/>
            <a:ext cx="252028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501770" y="1061862"/>
            <a:ext cx="756084" cy="263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30390" y="1048292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Autenticar</a:t>
            </a:r>
            <a:endParaRPr lang="pt-BR" sz="1200" dirty="0"/>
          </a:p>
        </p:txBody>
      </p:sp>
      <p:sp>
        <p:nvSpPr>
          <p:cNvPr id="14" name="Fluxograma: Decisão 13"/>
          <p:cNvSpPr/>
          <p:nvPr/>
        </p:nvSpPr>
        <p:spPr>
          <a:xfrm>
            <a:off x="4971793" y="446313"/>
            <a:ext cx="1076583" cy="10856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71793" y="810041"/>
            <a:ext cx="107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Autenticação válida?</a:t>
            </a:r>
            <a:endParaRPr lang="pt-BR" sz="12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400608" y="1772816"/>
            <a:ext cx="1050477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308864" y="4087155"/>
            <a:ext cx="813017" cy="655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1730" y="5423701"/>
            <a:ext cx="1116124" cy="8184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492424" y="4253056"/>
            <a:ext cx="1294807" cy="333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39587" y="3428999"/>
            <a:ext cx="1295075" cy="2748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015538" y="1772816"/>
            <a:ext cx="95410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325063" y="17728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Verificar dispositivos de entrada e saída</a:t>
            </a:r>
            <a:endParaRPr lang="pt-BR" sz="1200" dirty="0"/>
          </a:p>
        </p:txBody>
      </p:sp>
      <p:sp>
        <p:nvSpPr>
          <p:cNvPr id="23" name="Fluxograma: Decisão 22"/>
          <p:cNvSpPr/>
          <p:nvPr/>
        </p:nvSpPr>
        <p:spPr>
          <a:xfrm>
            <a:off x="5046453" y="2745489"/>
            <a:ext cx="1015827" cy="10856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616227" y="5615647"/>
            <a:ext cx="841830" cy="4481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068034" y="3149814"/>
            <a:ext cx="105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Disponível?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308864" y="4096714"/>
            <a:ext cx="81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Verificar comando existente</a:t>
            </a:r>
            <a:endParaRPr lang="pt-BR" sz="1200" dirty="0"/>
          </a:p>
        </p:txBody>
      </p:sp>
      <p:sp>
        <p:nvSpPr>
          <p:cNvPr id="27" name="Fluxograma: Decisão 26"/>
          <p:cNvSpPr/>
          <p:nvPr/>
        </p:nvSpPr>
        <p:spPr>
          <a:xfrm>
            <a:off x="5179779" y="5373215"/>
            <a:ext cx="978586" cy="91946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273028" y="564828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Existe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616227" y="5602117"/>
            <a:ext cx="84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Executar</a:t>
            </a:r>
          </a:p>
          <a:p>
            <a:pPr algn="ctr"/>
            <a:r>
              <a:rPr lang="pt-BR" sz="1200" dirty="0" smtClean="0"/>
              <a:t>comando</a:t>
            </a:r>
            <a:endParaRPr lang="pt-BR" sz="1200" dirty="0"/>
          </a:p>
        </p:txBody>
      </p:sp>
      <p:cxnSp>
        <p:nvCxnSpPr>
          <p:cNvPr id="32" name="Conector angulado 31"/>
          <p:cNvCxnSpPr>
            <a:endCxn id="16" idx="0"/>
          </p:cNvCxnSpPr>
          <p:nvPr/>
        </p:nvCxnSpPr>
        <p:spPr>
          <a:xfrm>
            <a:off x="6048378" y="989140"/>
            <a:ext cx="877469" cy="7836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2" idx="2"/>
            <a:endCxn id="23" idx="0"/>
          </p:cNvCxnSpPr>
          <p:nvPr/>
        </p:nvCxnSpPr>
        <p:spPr>
          <a:xfrm rot="5400000">
            <a:off x="6082578" y="1890936"/>
            <a:ext cx="326342" cy="13827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6" idx="2"/>
            <a:endCxn id="27" idx="0"/>
          </p:cNvCxnSpPr>
          <p:nvPr/>
        </p:nvCxnSpPr>
        <p:spPr>
          <a:xfrm rot="5400000">
            <a:off x="5878455" y="4533662"/>
            <a:ext cx="630170" cy="1048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6875124" y="6453337"/>
            <a:ext cx="324036" cy="34716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947132" y="6532716"/>
            <a:ext cx="180020" cy="188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>
            <a:stCxn id="24" idx="2"/>
            <a:endCxn id="45" idx="0"/>
          </p:cNvCxnSpPr>
          <p:nvPr/>
        </p:nvCxnSpPr>
        <p:spPr>
          <a:xfrm>
            <a:off x="7037142" y="6063782"/>
            <a:ext cx="0" cy="38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1990659" y="1772816"/>
            <a:ext cx="92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Visualiza mensagem de erro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839587" y="3429000"/>
            <a:ext cx="1295076" cy="27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Acessar menu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462514" y="4281380"/>
            <a:ext cx="1339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Falar comando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141730" y="5509784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Visualiza mensagem de erro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11" idx="4"/>
            <a:endCxn id="12" idx="0"/>
          </p:cNvCxnSpPr>
          <p:nvPr/>
        </p:nvCxnSpPr>
        <p:spPr>
          <a:xfrm>
            <a:off x="2879812" y="681635"/>
            <a:ext cx="0" cy="380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3257854" y="989138"/>
            <a:ext cx="1713939" cy="2044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4" idx="2"/>
            <a:endCxn id="12" idx="2"/>
          </p:cNvCxnSpPr>
          <p:nvPr/>
        </p:nvCxnSpPr>
        <p:spPr>
          <a:xfrm rot="5400000" flipH="1">
            <a:off x="4091613" y="113491"/>
            <a:ext cx="206672" cy="2630273"/>
          </a:xfrm>
          <a:prstGeom prst="bentConnector3">
            <a:avLst>
              <a:gd name="adj1" fmla="val -502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2969644" y="2095981"/>
            <a:ext cx="3430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23" idx="2"/>
            <a:endCxn id="20" idx="3"/>
          </p:cNvCxnSpPr>
          <p:nvPr/>
        </p:nvCxnSpPr>
        <p:spPr>
          <a:xfrm rot="5400000" flipH="1">
            <a:off x="4212148" y="2488920"/>
            <a:ext cx="264734" cy="2419705"/>
          </a:xfrm>
          <a:prstGeom prst="bentConnector4">
            <a:avLst>
              <a:gd name="adj1" fmla="val -86351"/>
              <a:gd name="adj2" fmla="val 60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20" idx="2"/>
            <a:endCxn id="19" idx="0"/>
          </p:cNvCxnSpPr>
          <p:nvPr/>
        </p:nvCxnSpPr>
        <p:spPr>
          <a:xfrm rot="16200000" flipH="1">
            <a:off x="2538853" y="3652081"/>
            <a:ext cx="549246" cy="6527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19" idx="3"/>
            <a:endCxn id="26" idx="1"/>
          </p:cNvCxnSpPr>
          <p:nvPr/>
        </p:nvCxnSpPr>
        <p:spPr>
          <a:xfrm>
            <a:off x="3787231" y="4419880"/>
            <a:ext cx="2521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23" idx="1"/>
          </p:cNvCxnSpPr>
          <p:nvPr/>
        </p:nvCxnSpPr>
        <p:spPr>
          <a:xfrm flipH="1" flipV="1">
            <a:off x="2910768" y="2419147"/>
            <a:ext cx="2135685" cy="86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56" idx="1"/>
            <a:endCxn id="54" idx="1"/>
          </p:cNvCxnSpPr>
          <p:nvPr/>
        </p:nvCxnSpPr>
        <p:spPr>
          <a:xfrm rot="10800000">
            <a:off x="1839588" y="3566406"/>
            <a:ext cx="302143" cy="2266544"/>
          </a:xfrm>
          <a:prstGeom prst="bentConnector3">
            <a:avLst>
              <a:gd name="adj1" fmla="val 17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27" idx="1"/>
            <a:endCxn id="56" idx="3"/>
          </p:cNvCxnSpPr>
          <p:nvPr/>
        </p:nvCxnSpPr>
        <p:spPr>
          <a:xfrm flipH="1">
            <a:off x="3257854" y="5832949"/>
            <a:ext cx="19219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27" idx="3"/>
            <a:endCxn id="29" idx="1"/>
          </p:cNvCxnSpPr>
          <p:nvPr/>
        </p:nvCxnSpPr>
        <p:spPr>
          <a:xfrm>
            <a:off x="6158365" y="5832949"/>
            <a:ext cx="4578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4593710" y="3795995"/>
            <a:ext cx="47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6427382" y="989138"/>
            <a:ext cx="47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6111272" y="5555949"/>
            <a:ext cx="47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Sim</a:t>
            </a:r>
            <a:endParaRPr lang="pt-BR" sz="12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4003659" y="1324632"/>
            <a:ext cx="5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Não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3858794" y="2853071"/>
            <a:ext cx="5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Não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4044560" y="5470382"/>
            <a:ext cx="5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Não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7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29" grpId="0"/>
      <p:bldP spid="29" grpId="1"/>
      <p:bldP spid="45" grpId="0" animBg="1"/>
      <p:bldP spid="45" grpId="1" animBg="1"/>
      <p:bldP spid="46" grpId="0" animBg="1"/>
      <p:bldP spid="46" grpId="1" animBg="1"/>
      <p:bldP spid="53" grpId="0"/>
      <p:bldP spid="53" grpId="1"/>
      <p:bldP spid="53" grpId="2"/>
      <p:bldP spid="54" grpId="0"/>
      <p:bldP spid="54" grpId="1"/>
      <p:bldP spid="55" grpId="0"/>
      <p:bldP spid="55" grpId="1"/>
      <p:bldP spid="56" grpId="0"/>
      <p:bldP spid="56" grpId="1"/>
      <p:bldP spid="56" grpId="2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3" grpId="1"/>
      <p:bldP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965245" cy="1202485"/>
          </a:xfrm>
        </p:spPr>
        <p:txBody>
          <a:bodyPr/>
          <a:lstStyle/>
          <a:p>
            <a:r>
              <a:rPr lang="pt-BR" dirty="0" smtClean="0"/>
              <a:t>Funções do Sistema</a:t>
            </a:r>
            <a:endParaRPr lang="pt-BR" dirty="0"/>
          </a:p>
        </p:txBody>
      </p:sp>
      <p:pic>
        <p:nvPicPr>
          <p:cNvPr id="4" name="Picture 2" descr="https://fbcdn-sphotos-f-a.akamaihd.net/hphotos-ak-xfp1/v/t34.0-12/12226887_738033502968374_666930859_n.jpg?oh=9478f21248dda92b76dca932aa636a92&amp;oe=5646ECE4&amp;__gda__=1447470094_8da95769c96a2be51690f348febd2d1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4086" r="6347" b="5170"/>
          <a:stretch/>
        </p:blipFill>
        <p:spPr bwMode="auto">
          <a:xfrm>
            <a:off x="1331640" y="1412776"/>
            <a:ext cx="5688632" cy="455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ave esquerda 5"/>
          <p:cNvSpPr/>
          <p:nvPr/>
        </p:nvSpPr>
        <p:spPr>
          <a:xfrm>
            <a:off x="5859047" y="1343961"/>
            <a:ext cx="360040" cy="1073733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09099" y="1419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Permite que o usuário configure sua conta.</a:t>
            </a:r>
            <a:endParaRPr lang="pt-BR" dirty="0"/>
          </a:p>
        </p:txBody>
      </p:sp>
      <p:sp>
        <p:nvSpPr>
          <p:cNvPr id="8" name="Chave esquerda 7"/>
          <p:cNvSpPr/>
          <p:nvPr/>
        </p:nvSpPr>
        <p:spPr>
          <a:xfrm>
            <a:off x="5857622" y="1988840"/>
            <a:ext cx="360040" cy="1403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02293" y="1988840"/>
            <a:ext cx="1737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Permite ver os possíveis comandos que estão </a:t>
            </a:r>
            <a:r>
              <a:rPr lang="pt-BR" dirty="0" err="1" smtClean="0"/>
              <a:t>pré</a:t>
            </a:r>
            <a:r>
              <a:rPr lang="pt-BR" dirty="0" smtClean="0"/>
              <a:t>-configurados.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>
            <a:off x="5917695" y="2852936"/>
            <a:ext cx="284598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202292" y="2852936"/>
            <a:ext cx="225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Possibilita que o usuário adicione, edite e exclua os comandos já salvos.</a:t>
            </a:r>
            <a:endParaRPr lang="pt-BR" dirty="0"/>
          </a:p>
        </p:txBody>
      </p:sp>
      <p:sp>
        <p:nvSpPr>
          <p:cNvPr id="13" name="Chave esquerda 12"/>
          <p:cNvSpPr/>
          <p:nvPr/>
        </p:nvSpPr>
        <p:spPr>
          <a:xfrm>
            <a:off x="5874417" y="3589787"/>
            <a:ext cx="344670" cy="1477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219087" y="3589787"/>
            <a:ext cx="2258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Possibilita a execução de uma função ou comando a partir de uma comparação.</a:t>
            </a:r>
            <a:endParaRPr lang="pt-BR" dirty="0"/>
          </a:p>
        </p:txBody>
      </p:sp>
      <p:sp>
        <p:nvSpPr>
          <p:cNvPr id="15" name="Chave esquerda 14"/>
          <p:cNvSpPr/>
          <p:nvPr/>
        </p:nvSpPr>
        <p:spPr>
          <a:xfrm>
            <a:off x="5857712" y="4348342"/>
            <a:ext cx="31351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171225" y="4348342"/>
            <a:ext cx="2289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Avalia a existência de um dispositivo de entrada e saída de som conectado ao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4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965245" cy="1202485"/>
          </a:xfrm>
        </p:spPr>
        <p:txBody>
          <a:bodyPr/>
          <a:lstStyle/>
          <a:p>
            <a:r>
              <a:rPr lang="pt-BR" dirty="0" smtClean="0"/>
              <a:t>Modelo de Banco de Dados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128792" cy="48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3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Aprendemos e colocamos em prática diversos recursos em Java, tais como manipulação de arquivos, </a:t>
            </a:r>
            <a:r>
              <a:rPr lang="pt-BR" dirty="0" err="1"/>
              <a:t>listeners</a:t>
            </a:r>
            <a:r>
              <a:rPr lang="pt-BR" dirty="0"/>
              <a:t> diferentes e manipulação de áudio.</a:t>
            </a:r>
          </a:p>
          <a:p>
            <a:endParaRPr lang="pt-BR" dirty="0"/>
          </a:p>
          <a:p>
            <a:r>
              <a:rPr lang="pt-BR" dirty="0"/>
              <a:t>Aprendemos como planejar e criar interfaces gráficas intuitivas, simples e agradáveis ao olhar.</a:t>
            </a:r>
          </a:p>
          <a:p>
            <a:endParaRPr lang="pt-BR" dirty="0"/>
          </a:p>
          <a:p>
            <a:r>
              <a:rPr lang="pt-BR" dirty="0"/>
              <a:t>Aprendemos a importância do trabalho em equipe em um projeto desse porte, sendo capazes de dividir eficientemente e explorar da melhor forma possível as qualidades de cada integrante do grupo.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2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226</TotalTime>
  <Words>344</Words>
  <Application>Microsoft Office PowerPoint</Application>
  <PresentationFormat>Apresentação na tela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Pino</vt:lpstr>
      <vt:lpstr>LIRACS</vt:lpstr>
      <vt:lpstr>Descrição do Sistema</vt:lpstr>
      <vt:lpstr>Lista de Regras de Negócio</vt:lpstr>
      <vt:lpstr>Fluxograma (Diagrama de Atividades)</vt:lpstr>
      <vt:lpstr>Apresentação do PowerPoint</vt:lpstr>
      <vt:lpstr>Funções do Sistema</vt:lpstr>
      <vt:lpstr>Demonstração do Sistema</vt:lpstr>
      <vt:lpstr>Modelo de Banco de Dados</vt:lpstr>
      <vt:lpstr>Conclusões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LIRACS</dc:title>
  <dc:creator>Ana</dc:creator>
  <cp:lastModifiedBy>Ana</cp:lastModifiedBy>
  <cp:revision>20</cp:revision>
  <dcterms:created xsi:type="dcterms:W3CDTF">2015-11-16T21:09:27Z</dcterms:created>
  <dcterms:modified xsi:type="dcterms:W3CDTF">2015-11-17T00:56:11Z</dcterms:modified>
</cp:coreProperties>
</file>