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993744"/>
            <a:ext cx="7766936" cy="1646302"/>
          </a:xfrm>
        </p:spPr>
        <p:txBody>
          <a:bodyPr/>
          <a:lstStyle/>
          <a:p>
            <a:r>
              <a:rPr lang="pt-BR" dirty="0" err="1" smtClean="0"/>
              <a:t>Bitcoin</a:t>
            </a:r>
            <a:r>
              <a:rPr lang="pt-BR" dirty="0" smtClean="0"/>
              <a:t>, </a:t>
            </a:r>
            <a:r>
              <a:rPr lang="pt-BR" dirty="0" err="1" smtClean="0"/>
              <a:t>Blockchain</a:t>
            </a:r>
            <a:r>
              <a:rPr lang="pt-BR" dirty="0" smtClean="0"/>
              <a:t> e </a:t>
            </a:r>
            <a:r>
              <a:rPr lang="pt-BR" dirty="0" err="1" smtClean="0"/>
              <a:t>cryptomoedas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66" y="4239890"/>
            <a:ext cx="2330837" cy="233083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81835" y="6201395"/>
            <a:ext cx="27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Leandro Vieira de Castro</a:t>
            </a:r>
          </a:p>
        </p:txBody>
      </p:sp>
    </p:spTree>
    <p:extLst>
      <p:ext uri="{BB962C8B-B14F-4D97-AF65-F5344CB8AC3E}">
        <p14:creationId xmlns:p14="http://schemas.microsoft.com/office/powerpoint/2010/main" val="859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01" y="1930400"/>
            <a:ext cx="7056134" cy="35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 Bloco a cada 10 minutos +/-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1" y="1774222"/>
            <a:ext cx="6792514" cy="3881437"/>
          </a:xfrm>
        </p:spPr>
      </p:pic>
    </p:spTree>
    <p:extLst>
      <p:ext uri="{BB962C8B-B14F-4D97-AF65-F5344CB8AC3E}">
        <p14:creationId xmlns:p14="http://schemas.microsoft.com/office/powerpoint/2010/main" val="38888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Incentivos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96" y="1930400"/>
            <a:ext cx="6686144" cy="3881437"/>
          </a:xfrm>
        </p:spPr>
      </p:pic>
    </p:spTree>
    <p:extLst>
      <p:ext uri="{BB962C8B-B14F-4D97-AF65-F5344CB8AC3E}">
        <p14:creationId xmlns:p14="http://schemas.microsoft.com/office/powerpoint/2010/main" val="12347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4750"/>
            <a:ext cx="7961206" cy="1223167"/>
          </a:xfrm>
        </p:spPr>
        <p:txBody>
          <a:bodyPr/>
          <a:lstStyle/>
          <a:p>
            <a:pPr algn="ctr"/>
            <a:r>
              <a:rPr lang="pt-BR" dirty="0" smtClean="0"/>
              <a:t>Recompensa por bloco/Inflação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5" y="1166969"/>
            <a:ext cx="7268324" cy="5390898"/>
          </a:xfrm>
        </p:spPr>
      </p:pic>
    </p:spTree>
    <p:extLst>
      <p:ext uri="{BB962C8B-B14F-4D97-AF65-F5344CB8AC3E}">
        <p14:creationId xmlns:p14="http://schemas.microsoft.com/office/powerpoint/2010/main" val="38967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Níveis industriais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40657"/>
            <a:ext cx="8596669" cy="3703731"/>
          </a:xfrm>
        </p:spPr>
      </p:pic>
    </p:spTree>
    <p:extLst>
      <p:ext uri="{BB962C8B-B14F-4D97-AF65-F5344CB8AC3E}">
        <p14:creationId xmlns:p14="http://schemas.microsoft.com/office/powerpoint/2010/main" val="11851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Cuidado com “mineração em </a:t>
            </a:r>
            <a:r>
              <a:rPr lang="pt-BR" dirty="0" err="1" smtClean="0"/>
              <a:t>núvem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2" y="1571223"/>
            <a:ext cx="7553453" cy="5071604"/>
          </a:xfrm>
        </p:spPr>
      </p:pic>
    </p:spTree>
    <p:extLst>
      <p:ext uri="{BB962C8B-B14F-4D97-AF65-F5344CB8AC3E}">
        <p14:creationId xmlns:p14="http://schemas.microsoft.com/office/powerpoint/2010/main" val="1226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Lastro?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Moeda lastreada(padrão ouro)</a:t>
            </a:r>
            <a:endParaRPr lang="pt-BR" dirty="0"/>
          </a:p>
          <a:p>
            <a:r>
              <a:rPr lang="pt-BR" dirty="0" smtClean="0"/>
              <a:t>Moeda Fiat</a:t>
            </a:r>
            <a:br>
              <a:rPr lang="pt-BR" dirty="0" smtClean="0"/>
            </a:br>
            <a:r>
              <a:rPr lang="pt-BR" dirty="0"/>
              <a:t>Richard Nixon em 1971 - </a:t>
            </a:r>
            <a:r>
              <a:rPr lang="pt-BR" dirty="0" smtClean="0"/>
              <a:t>INÍCIO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18" y="3371379"/>
            <a:ext cx="63627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86" y="0"/>
            <a:ext cx="5530283" cy="6858000"/>
          </a:xfrm>
        </p:spPr>
      </p:pic>
    </p:spTree>
    <p:extLst>
      <p:ext uri="{BB962C8B-B14F-4D97-AF65-F5344CB8AC3E}">
        <p14:creationId xmlns:p14="http://schemas.microsoft.com/office/powerpoint/2010/main" val="1501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Outras </a:t>
            </a:r>
            <a:r>
              <a:rPr lang="pt-BR" dirty="0" err="1" smtClean="0"/>
              <a:t>Cryptos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85" y="1503765"/>
            <a:ext cx="7796965" cy="4962444"/>
          </a:xfrm>
        </p:spPr>
      </p:pic>
    </p:spTree>
    <p:extLst>
      <p:ext uri="{BB962C8B-B14F-4D97-AF65-F5344CB8AC3E}">
        <p14:creationId xmlns:p14="http://schemas.microsoft.com/office/powerpoint/2010/main" val="35386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12" y="1395212"/>
            <a:ext cx="6538570" cy="4052552"/>
          </a:xfrm>
        </p:spPr>
      </p:pic>
    </p:spTree>
    <p:extLst>
      <p:ext uri="{BB962C8B-B14F-4D97-AF65-F5344CB8AC3E}">
        <p14:creationId xmlns:p14="http://schemas.microsoft.com/office/powerpoint/2010/main" val="7567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Bitcoin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</a:t>
            </a:r>
            <a:r>
              <a:rPr lang="pt-BR" dirty="0" err="1" smtClean="0"/>
              <a:t>Cryptomoeda</a:t>
            </a:r>
            <a:r>
              <a:rPr lang="pt-BR" dirty="0" smtClean="0"/>
              <a:t>(que funcionou de verdade)</a:t>
            </a:r>
            <a:br>
              <a:rPr lang="pt-BR" dirty="0" smtClean="0"/>
            </a:br>
            <a:r>
              <a:rPr lang="pt-BR" dirty="0" smtClean="0"/>
              <a:t>Ex.: </a:t>
            </a:r>
            <a:r>
              <a:rPr lang="pt-BR" dirty="0" err="1" smtClean="0"/>
              <a:t>Ecash</a:t>
            </a:r>
            <a:r>
              <a:rPr lang="pt-BR" dirty="0" smtClean="0"/>
              <a:t>, E-</a:t>
            </a:r>
            <a:r>
              <a:rPr lang="pt-BR" dirty="0" err="1" smtClean="0"/>
              <a:t>gold</a:t>
            </a:r>
            <a:r>
              <a:rPr lang="pt-BR" dirty="0" smtClean="0"/>
              <a:t>, B-</a:t>
            </a:r>
            <a:r>
              <a:rPr lang="pt-BR" dirty="0" err="1" smtClean="0"/>
              <a:t>mooney</a:t>
            </a:r>
            <a:r>
              <a:rPr lang="pt-BR" dirty="0" smtClean="0"/>
              <a:t>, </a:t>
            </a:r>
            <a:r>
              <a:rPr lang="pt-BR" dirty="0" err="1" smtClean="0"/>
              <a:t>Bitgold</a:t>
            </a:r>
            <a:r>
              <a:rPr lang="pt-BR" dirty="0" smtClean="0"/>
              <a:t>...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Pseudônima</a:t>
            </a:r>
          </a:p>
          <a:p>
            <a:endParaRPr lang="pt-BR" dirty="0"/>
          </a:p>
          <a:p>
            <a:r>
              <a:rPr lang="pt-BR" dirty="0" smtClean="0"/>
              <a:t>Descentralizada</a:t>
            </a:r>
          </a:p>
          <a:p>
            <a:endParaRPr lang="pt-BR" dirty="0"/>
          </a:p>
          <a:p>
            <a:r>
              <a:rPr lang="pt-BR" dirty="0" smtClean="0"/>
              <a:t>Escasso</a:t>
            </a:r>
          </a:p>
          <a:p>
            <a:endParaRPr lang="pt-BR" dirty="0"/>
          </a:p>
          <a:p>
            <a:r>
              <a:rPr lang="pt-BR" dirty="0" smtClean="0"/>
              <a:t>Consenso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2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3081"/>
            <a:ext cx="8596668" cy="1320800"/>
          </a:xfrm>
        </p:spPr>
        <p:txBody>
          <a:bodyPr/>
          <a:lstStyle/>
          <a:p>
            <a:r>
              <a:rPr lang="pt-BR" dirty="0" smtClean="0"/>
              <a:t>Citações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66970"/>
            <a:ext cx="8596668" cy="5117922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Bitcoin</a:t>
            </a:r>
            <a:r>
              <a:rPr lang="pt-BR" dirty="0"/>
              <a:t> fará com os bancos o que o e-mail fez com a indústria postal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/>
              <a:t>Rick </a:t>
            </a:r>
            <a:r>
              <a:rPr lang="pt-BR" sz="1400" i="1" dirty="0" err="1"/>
              <a:t>Falkvinge</a:t>
            </a:r>
            <a:r>
              <a:rPr lang="pt-BR" sz="1400" i="1" dirty="0"/>
              <a:t> — Empresário de TI e criador do 1º </a:t>
            </a:r>
            <a:r>
              <a:rPr lang="pt-BR" sz="1400" i="1" dirty="0" smtClean="0"/>
              <a:t>Partido </a:t>
            </a:r>
            <a:r>
              <a:rPr lang="pt-BR" sz="1400" i="1" dirty="0"/>
              <a:t>Pirata do mundo</a:t>
            </a:r>
            <a:r>
              <a:rPr lang="pt-BR" sz="1400" i="1" dirty="0" smtClean="0"/>
              <a:t>.)</a:t>
            </a:r>
          </a:p>
          <a:p>
            <a:endParaRPr lang="pt-BR" sz="1400" dirty="0" smtClean="0"/>
          </a:p>
          <a:p>
            <a:r>
              <a:rPr lang="pt-BR" dirty="0"/>
              <a:t>O </a:t>
            </a:r>
            <a:r>
              <a:rPr lang="pt-BR" dirty="0" err="1"/>
              <a:t>Bitcoin</a:t>
            </a:r>
            <a:r>
              <a:rPr lang="pt-BR" dirty="0"/>
              <a:t> talvez seja o TCP/IP do dinheiro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/>
              <a:t>Paul </a:t>
            </a:r>
            <a:r>
              <a:rPr lang="pt-BR" sz="1400" i="1" dirty="0" err="1"/>
              <a:t>Buchheit</a:t>
            </a:r>
            <a:r>
              <a:rPr lang="pt-BR" sz="1400" i="1" dirty="0"/>
              <a:t> — Criador do </a:t>
            </a:r>
            <a:r>
              <a:rPr lang="pt-BR" sz="1400" i="1" dirty="0" smtClean="0"/>
              <a:t>Gmail e </a:t>
            </a:r>
            <a:r>
              <a:rPr lang="pt-BR" sz="1400" i="1" dirty="0"/>
              <a:t>do </a:t>
            </a:r>
            <a:r>
              <a:rPr lang="pt-BR" sz="1400" i="1" dirty="0" err="1" smtClean="0"/>
              <a:t>Adsense</a:t>
            </a:r>
            <a:r>
              <a:rPr lang="pt-BR" sz="1400" i="1" dirty="0" smtClean="0"/>
              <a:t>)</a:t>
            </a:r>
          </a:p>
          <a:p>
            <a:endParaRPr lang="pt-BR" sz="1400" i="1" dirty="0" smtClean="0"/>
          </a:p>
          <a:p>
            <a:r>
              <a:rPr lang="pt-BR" dirty="0"/>
              <a:t>Atualmente o </a:t>
            </a:r>
            <a:r>
              <a:rPr lang="pt-BR" dirty="0" err="1"/>
              <a:t>Bitcoin</a:t>
            </a:r>
            <a:r>
              <a:rPr lang="pt-BR" dirty="0"/>
              <a:t> parece a Internet antes dos navegadores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 err="1"/>
              <a:t>Chamath</a:t>
            </a:r>
            <a:r>
              <a:rPr lang="pt-BR" sz="1400" i="1" dirty="0"/>
              <a:t> </a:t>
            </a:r>
            <a:r>
              <a:rPr lang="pt-BR" sz="1400" i="1" dirty="0" err="1"/>
              <a:t>Palihapitiya</a:t>
            </a:r>
            <a:r>
              <a:rPr lang="pt-BR" sz="1400" i="1" dirty="0"/>
              <a:t> — Ex-chefe do AOL </a:t>
            </a:r>
            <a:r>
              <a:rPr lang="pt-BR" sz="1400" i="1" dirty="0" err="1"/>
              <a:t>Instant</a:t>
            </a:r>
            <a:r>
              <a:rPr lang="pt-BR" sz="1400" i="1" dirty="0"/>
              <a:t> Messenger e funcionário do </a:t>
            </a:r>
            <a:r>
              <a:rPr lang="pt-BR" sz="1400" i="1" dirty="0" err="1"/>
              <a:t>Facebook</a:t>
            </a:r>
            <a:r>
              <a:rPr lang="pt-BR" sz="1400" i="1" dirty="0" smtClean="0"/>
              <a:t>.)</a:t>
            </a:r>
          </a:p>
          <a:p>
            <a:endParaRPr lang="pt-BR" sz="1400" i="1" dirty="0"/>
          </a:p>
          <a:p>
            <a:r>
              <a:rPr lang="pt-BR" dirty="0"/>
              <a:t>Isso estará em todo o lugar e o mundo terá que se adaptar. Os governos do mundo terão que se adaptar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/>
              <a:t>John McAfee — Fundador da McAfee</a:t>
            </a:r>
            <a:r>
              <a:rPr lang="pt-BR" sz="1400" i="1" dirty="0" smtClean="0"/>
              <a:t>.)</a:t>
            </a:r>
          </a:p>
          <a:p>
            <a:endParaRPr lang="pt-BR" sz="1400" i="1" dirty="0"/>
          </a:p>
          <a:p>
            <a:r>
              <a:rPr lang="pt-BR" dirty="0"/>
              <a:t>Todas as pessoas informadas precisam conhecer o </a:t>
            </a:r>
            <a:r>
              <a:rPr lang="pt-BR" dirty="0" err="1"/>
              <a:t>Bitcoin</a:t>
            </a:r>
            <a:r>
              <a:rPr lang="pt-BR" dirty="0"/>
              <a:t> porque ele pode ser um dos acontecimentos mais importantes do mundo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/>
              <a:t>Leon </a:t>
            </a:r>
            <a:r>
              <a:rPr lang="pt-BR" sz="1400" i="1" dirty="0" err="1"/>
              <a:t>Louw</a:t>
            </a:r>
            <a:r>
              <a:rPr lang="pt-BR" sz="1400" i="1" dirty="0"/>
              <a:t> — Nomeado ao Prêmio Nobel da Paz</a:t>
            </a:r>
            <a:r>
              <a:rPr lang="pt-BR" sz="1400" i="1" dirty="0" smtClean="0"/>
              <a:t>.)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22682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5960"/>
            <a:ext cx="8596668" cy="1320800"/>
          </a:xfrm>
        </p:spPr>
        <p:txBody>
          <a:bodyPr/>
          <a:lstStyle/>
          <a:p>
            <a:r>
              <a:rPr lang="pt-BR" dirty="0" smtClean="0"/>
              <a:t>Citações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30279"/>
            <a:ext cx="8596668" cy="3880773"/>
          </a:xfrm>
        </p:spPr>
        <p:txBody>
          <a:bodyPr/>
          <a:lstStyle/>
          <a:p>
            <a:r>
              <a:rPr lang="pt-BR" dirty="0"/>
              <a:t>Nós preferimos colocar nosso dinheiro e fé na matemática, pois é ela é livre de política e erro humano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/>
              <a:t>Tyler </a:t>
            </a:r>
            <a:r>
              <a:rPr lang="pt-BR" sz="1400" i="1" dirty="0" err="1"/>
              <a:t>Winklevoss</a:t>
            </a:r>
            <a:r>
              <a:rPr lang="pt-BR" sz="1400" i="1" dirty="0"/>
              <a:t> — Investidor milionário, empreendedor e famoso por ter tido a ideia original do </a:t>
            </a:r>
            <a:r>
              <a:rPr lang="pt-BR" sz="1400" i="1" dirty="0" err="1"/>
              <a:t>Facebook</a:t>
            </a:r>
            <a:r>
              <a:rPr lang="pt-BR" sz="1400" i="1" dirty="0" smtClean="0"/>
              <a:t>.)</a:t>
            </a:r>
          </a:p>
          <a:p>
            <a:endParaRPr lang="pt-BR" sz="1400" i="1" dirty="0"/>
          </a:p>
          <a:p>
            <a:r>
              <a:rPr lang="pt-BR" dirty="0"/>
              <a:t>Eu penso que a Internet será uma das maiores forças para reduzir o tamanho do governo. Uma coisa que está faltando mas que em breve será desenvolvida é uma moeda eletrônica confiável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i="1" dirty="0"/>
              <a:t>Milton Friedman — Ganhador do Prêmio Nobel de Economia prevendo o </a:t>
            </a:r>
            <a:r>
              <a:rPr lang="pt-BR" sz="1400" i="1" dirty="0" err="1"/>
              <a:t>Bitcoin</a:t>
            </a:r>
            <a:r>
              <a:rPr lang="pt-BR" sz="1400" i="1" dirty="0"/>
              <a:t> em 1999</a:t>
            </a:r>
            <a:r>
              <a:rPr lang="pt-BR" sz="1400" i="1" dirty="0" smtClean="0"/>
              <a:t>.)</a:t>
            </a:r>
          </a:p>
          <a:p>
            <a:endParaRPr lang="pt-BR" sz="1400" i="1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514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77335" y="1751527"/>
            <a:ext cx="8596668" cy="708338"/>
          </a:xfrm>
        </p:spPr>
        <p:txBody>
          <a:bodyPr>
            <a:noAutofit/>
          </a:bodyPr>
          <a:lstStyle/>
          <a:p>
            <a:r>
              <a:rPr lang="pt-BR" sz="4800" dirty="0" smtClean="0"/>
              <a:t>Leandro Vieira de Castro</a:t>
            </a:r>
            <a:endParaRPr lang="pt-BR" sz="4800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>
          <a:xfrm>
            <a:off x="677335" y="1345353"/>
            <a:ext cx="8596668" cy="406174"/>
          </a:xfrm>
        </p:spPr>
        <p:txBody>
          <a:bodyPr/>
          <a:lstStyle/>
          <a:p>
            <a:r>
              <a:rPr lang="pt-BR" dirty="0" smtClean="0"/>
              <a:t>Feito por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77335" y="2459865"/>
            <a:ext cx="737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</a:rPr>
              <a:t>Programador WEB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7335" y="6284890"/>
            <a:ext cx="500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Contato: 32 99118-8021 (TIM/WPP)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72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400" y="321554"/>
            <a:ext cx="8596668" cy="728598"/>
          </a:xfrm>
        </p:spPr>
        <p:txBody>
          <a:bodyPr/>
          <a:lstStyle/>
          <a:p>
            <a:pPr algn="ctr"/>
            <a:r>
              <a:rPr lang="pt-BR" dirty="0" smtClean="0"/>
              <a:t>Quem criou???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08400" y="5197150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pt-BR" sz="3600" dirty="0" err="1" smtClean="0"/>
              <a:t>Satoshi</a:t>
            </a:r>
            <a:r>
              <a:rPr lang="pt-BR" sz="3600" dirty="0" smtClean="0"/>
              <a:t> </a:t>
            </a:r>
            <a:r>
              <a:rPr lang="pt-BR" sz="3600" dirty="0" err="1" smtClean="0"/>
              <a:t>Nakamoto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15" y="1076211"/>
            <a:ext cx="3881438" cy="3881437"/>
          </a:xfrm>
        </p:spPr>
      </p:pic>
    </p:spTree>
    <p:extLst>
      <p:ext uri="{BB962C8B-B14F-4D97-AF65-F5344CB8AC3E}">
        <p14:creationId xmlns:p14="http://schemas.microsoft.com/office/powerpoint/2010/main" val="12122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77523" y="327220"/>
            <a:ext cx="7714207" cy="831879"/>
          </a:xfrm>
        </p:spPr>
        <p:txBody>
          <a:bodyPr/>
          <a:lstStyle/>
          <a:p>
            <a:pPr algn="ctr"/>
            <a:r>
              <a:rPr lang="pt-BR" dirty="0" smtClean="0"/>
              <a:t>QUASE anônimo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790786" y="459174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Par de chaves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821983"/>
            <a:ext cx="8334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Não tem um servidor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3226696"/>
          </a:xfrm>
        </p:spPr>
      </p:pic>
    </p:spTree>
    <p:extLst>
      <p:ext uri="{BB962C8B-B14F-4D97-AF65-F5344CB8AC3E}">
        <p14:creationId xmlns:p14="http://schemas.microsoft.com/office/powerpoint/2010/main" val="39644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21 milhões de unidades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7" y="2160588"/>
            <a:ext cx="7953764" cy="3881437"/>
          </a:xfrm>
        </p:spPr>
      </p:pic>
    </p:spTree>
    <p:extLst>
      <p:ext uri="{BB962C8B-B14F-4D97-AF65-F5344CB8AC3E}">
        <p14:creationId xmlns:p14="http://schemas.microsoft.com/office/powerpoint/2010/main" val="29133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54299"/>
            <a:ext cx="8775759" cy="51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Consenso de rede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799980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3225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905814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Mineração de </a:t>
            </a:r>
            <a:r>
              <a:rPr lang="pt-BR" dirty="0" err="1" smtClean="0"/>
              <a:t>Bitcoin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93" y="2006611"/>
            <a:ext cx="5086350" cy="3390900"/>
          </a:xfrm>
        </p:spPr>
      </p:pic>
    </p:spTree>
    <p:extLst>
      <p:ext uri="{BB962C8B-B14F-4D97-AF65-F5344CB8AC3E}">
        <p14:creationId xmlns:p14="http://schemas.microsoft.com/office/powerpoint/2010/main" val="12087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130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Facetado</vt:lpstr>
      <vt:lpstr>Bitcoin, Blockchain e cryptomoedas</vt:lpstr>
      <vt:lpstr>O que é o Bitcoin?</vt:lpstr>
      <vt:lpstr>Quem criou???</vt:lpstr>
      <vt:lpstr>QUASE anônimo</vt:lpstr>
      <vt:lpstr>Não tem um servidor</vt:lpstr>
      <vt:lpstr>21 milhões de unidades</vt:lpstr>
      <vt:lpstr>Apresentação do PowerPoint</vt:lpstr>
      <vt:lpstr>Consenso de rede</vt:lpstr>
      <vt:lpstr>Mineração de Bitcoin</vt:lpstr>
      <vt:lpstr>Transação</vt:lpstr>
      <vt:lpstr>1 Bloco a cada 10 minutos +/-</vt:lpstr>
      <vt:lpstr>Incentivos</vt:lpstr>
      <vt:lpstr>Recompensa por bloco/Inflação</vt:lpstr>
      <vt:lpstr>Níveis industriais</vt:lpstr>
      <vt:lpstr>Cuidado com “mineração em núvem”</vt:lpstr>
      <vt:lpstr>Lastro?</vt:lpstr>
      <vt:lpstr>Apresentação do PowerPoint</vt:lpstr>
      <vt:lpstr>Outras Cryptos</vt:lpstr>
      <vt:lpstr> </vt:lpstr>
      <vt:lpstr>Citações</vt:lpstr>
      <vt:lpstr>Citações</vt:lpstr>
      <vt:lpstr>Leandro Vieira de Castro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Bitcoin, Blockchain e cryptomoedas</dc:title>
  <dc:creator>leandrovieiradecastro. .-.</dc:creator>
  <cp:lastModifiedBy>leandrovieiradecastro. .-.</cp:lastModifiedBy>
  <cp:revision>15</cp:revision>
  <dcterms:created xsi:type="dcterms:W3CDTF">2018-05-17T23:34:24Z</dcterms:created>
  <dcterms:modified xsi:type="dcterms:W3CDTF">2018-05-18T21:06:26Z</dcterms:modified>
</cp:coreProperties>
</file>