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nl" dirty="0"/>
            <a:t>flowchart</a:t>
          </a: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nl-NL" dirty="0"/>
            <a:t>V</a:t>
          </a:r>
          <a:r>
            <a:rPr lang="nl" dirty="0"/>
            <a:t>erhaal in word</a:t>
          </a: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nl-NL" dirty="0"/>
            <a:t>H</a:t>
          </a:r>
          <a:r>
            <a:rPr lang="nl" dirty="0"/>
            <a:t>et programeren</a:t>
          </a: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</dgm:pt>
    <dgm:pt modelId="{84BDD717-C547-45DF-83E6-7C08160E0148}" type="pres">
      <dgm:prSet presAssocID="{8AA20905-3954-474B-A606-562BCA026DC1}" presName="Name0" presStyleCnt="0">
        <dgm:presLayoutVars>
          <dgm:dir/>
          <dgm:animLvl val="lvl"/>
          <dgm:resizeHandles val="exact"/>
        </dgm:presLayoutVars>
      </dgm:prSet>
      <dgm:spPr/>
    </dgm:pt>
    <dgm:pt modelId="{5D7C2577-3C5B-4DAF-9DD9-649F97660BFF}" type="pres">
      <dgm:prSet presAssocID="{DC13AB6D-DEA2-4CBB-AC69-1EF1A6AD15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30CD4A9-AE76-4B47-8204-1E2411F06552}" type="pres">
      <dgm:prSet presAssocID="{9C64CC83-643C-4E12-8F97-BC19DC031190}" presName="parTxOnlySpace" presStyleCnt="0"/>
      <dgm:spPr/>
    </dgm:pt>
    <dgm:pt modelId="{4D0CF57B-CD6C-4CA8-A7E4-0FD55D3C52D8}" type="pres">
      <dgm:prSet presAssocID="{53742231-981F-480A-940F-203EC2F7423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8EB5624-CCD0-4D91-9A92-312F87EDA141}" type="pres">
      <dgm:prSet presAssocID="{EF449C32-A7AE-4099-9E9B-9E2F736A89CE}" presName="parTxOnlySpace" presStyleCnt="0"/>
      <dgm:spPr/>
    </dgm:pt>
    <dgm:pt modelId="{024F8E79-A66B-471D-A141-1E39B01A7B83}" type="pres">
      <dgm:prSet presAssocID="{9EF41CC5-EF3B-4A6D-8229-3F1333EADFB3}" presName="parTxOnly" presStyleLbl="node1" presStyleIdx="2" presStyleCnt="3" custLinFactNeighborX="681" custLinFactNeighborY="-601">
        <dgm:presLayoutVars>
          <dgm:chMax val="0"/>
          <dgm:chPref val="0"/>
          <dgm:bulletEnabled val="1"/>
        </dgm:presLayoutVars>
      </dgm:prSet>
      <dgm:spPr/>
    </dgm:pt>
  </dgm:ptLst>
  <dgm:cxnLst>
    <dgm:cxn modelId="{BAE6840E-E549-4163-8076-941946DADEBF}" type="presOf" srcId="{8AA20905-3954-474B-A606-562BCA026DC1}" destId="{84BDD717-C547-45DF-83E6-7C08160E0148}" srcOrd="0" destOrd="0" presId="urn:microsoft.com/office/officeart/2005/8/layout/chevron1"/>
    <dgm:cxn modelId="{6349FA47-33C0-4B12-B342-8B0C430ED4A5}" type="presOf" srcId="{9EF41CC5-EF3B-4A6D-8229-3F1333EADFB3}" destId="{024F8E79-A66B-471D-A141-1E39B01A7B83}" srcOrd="0" destOrd="0" presId="urn:microsoft.com/office/officeart/2005/8/layout/chevron1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7E0780B3-8065-4276-A126-FC50D1B8894B}" type="presOf" srcId="{DC13AB6D-DEA2-4CBB-AC69-1EF1A6AD1512}" destId="{5D7C2577-3C5B-4DAF-9DD9-649F97660BFF}" srcOrd="0" destOrd="0" presId="urn:microsoft.com/office/officeart/2005/8/layout/chevron1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E5434CE1-8887-4AC0-944B-A00F36DB9670}" type="presOf" srcId="{53742231-981F-480A-940F-203EC2F7423F}" destId="{4D0CF57B-CD6C-4CA8-A7E4-0FD55D3C52D8}" srcOrd="0" destOrd="0" presId="urn:microsoft.com/office/officeart/2005/8/layout/chevron1"/>
    <dgm:cxn modelId="{DC3DB794-E5D3-48C8-B6A4-ECDE201EACE0}" type="presParOf" srcId="{84BDD717-C547-45DF-83E6-7C08160E0148}" destId="{5D7C2577-3C5B-4DAF-9DD9-649F97660BFF}" srcOrd="0" destOrd="0" presId="urn:microsoft.com/office/officeart/2005/8/layout/chevron1"/>
    <dgm:cxn modelId="{773927C8-CE94-40DB-94D4-9CE5904C53EC}" type="presParOf" srcId="{84BDD717-C547-45DF-83E6-7C08160E0148}" destId="{030CD4A9-AE76-4B47-8204-1E2411F06552}" srcOrd="1" destOrd="0" presId="urn:microsoft.com/office/officeart/2005/8/layout/chevron1"/>
    <dgm:cxn modelId="{5357A465-46B7-4573-959D-26B3C6BF2231}" type="presParOf" srcId="{84BDD717-C547-45DF-83E6-7C08160E0148}" destId="{4D0CF57B-CD6C-4CA8-A7E4-0FD55D3C52D8}" srcOrd="2" destOrd="0" presId="urn:microsoft.com/office/officeart/2005/8/layout/chevron1"/>
    <dgm:cxn modelId="{6BBB4872-6EDA-4F44-81A0-1254E0C4D8C2}" type="presParOf" srcId="{84BDD717-C547-45DF-83E6-7C08160E0148}" destId="{88EB5624-CCD0-4D91-9A92-312F87EDA141}" srcOrd="3" destOrd="0" presId="urn:microsoft.com/office/officeart/2005/8/layout/chevron1"/>
    <dgm:cxn modelId="{D5F9B92C-24C8-4365-8423-08336821E15C}" type="presParOf" srcId="{84BDD717-C547-45DF-83E6-7C08160E0148}" destId="{024F8E79-A66B-471D-A141-1E39B01A7B8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2577-3C5B-4DAF-9DD9-649F97660BFF}">
      <dsp:nvSpPr>
        <dsp:cNvPr id="0" name=""/>
        <dsp:cNvSpPr/>
      </dsp:nvSpPr>
      <dsp:spPr>
        <a:xfrm>
          <a:off x="3033" y="1118260"/>
          <a:ext cx="3695574" cy="147822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" sz="2200" kern="1200" dirty="0"/>
            <a:t>flowchart</a:t>
          </a:r>
        </a:p>
      </dsp:txBody>
      <dsp:txXfrm>
        <a:off x="742148" y="1118260"/>
        <a:ext cx="2217345" cy="1478229"/>
      </dsp:txXfrm>
    </dsp:sp>
    <dsp:sp modelId="{4D0CF57B-CD6C-4CA8-A7E4-0FD55D3C52D8}">
      <dsp:nvSpPr>
        <dsp:cNvPr id="0" name=""/>
        <dsp:cNvSpPr/>
      </dsp:nvSpPr>
      <dsp:spPr>
        <a:xfrm>
          <a:off x="3329050" y="1118260"/>
          <a:ext cx="3695574" cy="147822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200" kern="1200" dirty="0"/>
            <a:t>V</a:t>
          </a:r>
          <a:r>
            <a:rPr lang="nl" sz="2200" kern="1200" dirty="0"/>
            <a:t>erhaal in word</a:t>
          </a:r>
        </a:p>
      </dsp:txBody>
      <dsp:txXfrm>
        <a:off x="4068165" y="1118260"/>
        <a:ext cx="2217345" cy="1478229"/>
      </dsp:txXfrm>
    </dsp:sp>
    <dsp:sp modelId="{024F8E79-A66B-471D-A141-1E39B01A7B83}">
      <dsp:nvSpPr>
        <dsp:cNvPr id="0" name=""/>
        <dsp:cNvSpPr/>
      </dsp:nvSpPr>
      <dsp:spPr>
        <a:xfrm>
          <a:off x="6657583" y="1109375"/>
          <a:ext cx="3695574" cy="147822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200" kern="1200" dirty="0"/>
            <a:t>H</a:t>
          </a:r>
          <a:r>
            <a:rPr lang="nl" sz="2200" kern="1200" dirty="0"/>
            <a:t>et programeren</a:t>
          </a:r>
        </a:p>
      </dsp:txBody>
      <dsp:txXfrm>
        <a:off x="7396698" y="1109375"/>
        <a:ext cx="2217345" cy="1478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5AE812-F6A4-45CE-BC7A-D0E61679177E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31434-731C-4FA7-9D02-404FB22BAE22}" type="datetime1">
              <a:rPr lang="nl-NL" smtClean="0"/>
              <a:t>10-11-2021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0D77-F261-420E-A5CC-66B39EFEAE94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33C21-98DC-420E-96F8-C68CE8D3AB7C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7A162-7E78-4D2B-BA8A-D79C3DB77039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6A6D2-7B97-4354-A3D0-D4BAF3C679F5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" sz="8000">
                <a:solidFill>
                  <a:schemeClr val="tx1"/>
                </a:solidFill>
                <a:effectLst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C90725-3B22-44F2-9549-01625ACB5D77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913795" y="469134"/>
            <a:ext cx="10353762" cy="125138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E73C1A-5AC2-4EB6-8F91-366386BF9B57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Afbeelding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Afbeelding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913794" y="492126"/>
            <a:ext cx="10353763" cy="120539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88BE95-FA6D-4263-A070-4187E342E46E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C0AD1-8B95-4BA5-89BF-63E5E1934196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3A5FEC-57DD-41C3-A00D-A75F3B0ABE71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0D135-BDC9-40D9-B755-2A8D0D7A393C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789D5-6B78-4517-98B8-AD0F745FEF04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3BA0D-E171-4D65-8E2B-A22E2C2041F3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Afbeelding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3795" y="543973"/>
            <a:ext cx="10353762" cy="110170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CD1215-4B57-4FF1-9278-339BD5371B86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2C331-596B-400E-B5DE-A08FAC8AFD20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6881C-ABFE-4EC8-B254-E8EEF83E343B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3A917C-014C-47DA-B8A3-E7897C798CB7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fbeelding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" dirty="0"/>
              <a:t>Klik op pictogram om afbeelding toe te voegen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D0568-E9D0-453F-89EE-6E6EEE2BBEBB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A19D4D39-66F6-4B27-ADB2-FA2D2DCA1054}" type="datetime1">
              <a:rPr lang="nl-NL" smtClean="0"/>
              <a:t>10-11-2021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 anchor="ctr">
            <a:normAutofit/>
          </a:bodyPr>
          <a:lstStyle/>
          <a:p>
            <a:pPr rtl="0"/>
            <a:r>
              <a:rPr lang="nl-NL" dirty="0"/>
              <a:t>V</a:t>
            </a:r>
            <a:r>
              <a:rPr lang="nl" dirty="0"/>
              <a:t>luchteling verhaal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CE72B5-04BF-43BE-9BFF-71DF04C50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4" r="-2" b="16981"/>
          <a:stretch/>
        </p:blipFill>
        <p:spPr>
          <a:xfrm>
            <a:off x="913795" y="2076450"/>
            <a:ext cx="10353762" cy="3714749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BFFFA8B-42A8-4D18-9B39-887DC6C3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974468" cy="64862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sz="1400" dirty="0"/>
              <a:t>Leandro Bruijnaers SD1B</a:t>
            </a:r>
          </a:p>
          <a:p>
            <a:pPr rtl="0">
              <a:spcAft>
                <a:spcPts val="600"/>
              </a:spcAft>
            </a:pPr>
            <a:r>
              <a:rPr lang="en-US" sz="1400" dirty="0"/>
              <a:t>8-11-2021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H</a:t>
            </a:r>
            <a:r>
              <a:rPr lang="nl" dirty="0"/>
              <a:t>oe ik het heb gemaakt</a:t>
            </a:r>
          </a:p>
        </p:txBody>
      </p:sp>
      <p:graphicFrame>
        <p:nvGraphicFramePr>
          <p:cNvPr id="4" name="Tijdelijke aanduiding voor inhoud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93384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A98D2-3242-4E6E-99BA-BBB8A6C5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57F849B-1F3B-4D45-9DDB-6DABE35E1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163" y="1866900"/>
            <a:ext cx="8648773" cy="4171950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F8E340-B7E7-47FE-A60E-7F9F4CC7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8-11-2021</a:t>
            </a:r>
          </a:p>
        </p:txBody>
      </p:sp>
    </p:spTree>
    <p:extLst>
      <p:ext uri="{BB962C8B-B14F-4D97-AF65-F5344CB8AC3E}">
        <p14:creationId xmlns:p14="http://schemas.microsoft.com/office/powerpoint/2010/main" val="178855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60399-594C-42A1-8F85-3999B5B6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Verhaal in word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FCC66FC-D757-43AB-AA1F-84168834C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457" y="1895603"/>
            <a:ext cx="4770118" cy="3895597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D1E479-1908-4A6B-96AF-18900864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8-11-2021</a:t>
            </a:r>
          </a:p>
        </p:txBody>
      </p:sp>
    </p:spTree>
    <p:extLst>
      <p:ext uri="{BB962C8B-B14F-4D97-AF65-F5344CB8AC3E}">
        <p14:creationId xmlns:p14="http://schemas.microsoft.com/office/powerpoint/2010/main" val="257135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F8E72-4D95-4BE0-818B-FB626A29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23D292-E6A1-4811-8CD7-356750AA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def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vraag1(): 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slowprint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(''' A: B: ''') 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inputText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= input() 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slowprint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(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inputText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) 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if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inputText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== "A" or 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inputText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== "a": vraag2() 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elif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inputText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== "B" or 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inputText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== "b": vraag3()</a:t>
            </a:r>
          </a:p>
          <a:p>
            <a:endParaRPr lang="nl-NL" dirty="0">
              <a:solidFill>
                <a:srgbClr val="DCDDDE"/>
              </a:solidFill>
              <a:effectLst/>
              <a:latin typeface="Whitney"/>
            </a:endParaRPr>
          </a:p>
          <a:p>
            <a:r>
              <a:rPr lang="nl-NL" dirty="0">
                <a:solidFill>
                  <a:srgbClr val="DCDDDE"/>
                </a:solidFill>
                <a:effectLst/>
                <a:latin typeface="Whitney"/>
              </a:rPr>
              <a:t>Dit gebruik ik voor de vragen en zet ze dan op de goede volgorde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3FC2B4-6726-45DD-94F5-1D90B042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8-11-2021</a:t>
            </a:r>
          </a:p>
        </p:txBody>
      </p:sp>
    </p:spTree>
    <p:extLst>
      <p:ext uri="{BB962C8B-B14F-4D97-AF65-F5344CB8AC3E}">
        <p14:creationId xmlns:p14="http://schemas.microsoft.com/office/powerpoint/2010/main" val="163210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05053-300E-4877-A8B6-6BAAE0D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Einde van de presentatie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77D787-C82A-43A5-B453-1B7B3A15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nl-NL" sz="3600" dirty="0"/>
              <a:t>Speel nu het verhaal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7F527-E653-4AEE-9741-7731C6F1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dirty="0"/>
              <a:t>8-11-2021</a:t>
            </a:r>
          </a:p>
        </p:txBody>
      </p:sp>
    </p:spTree>
    <p:extLst>
      <p:ext uri="{BB962C8B-B14F-4D97-AF65-F5344CB8AC3E}">
        <p14:creationId xmlns:p14="http://schemas.microsoft.com/office/powerpoint/2010/main" val="1886296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31_TF12214701" id="{DE682070-C949-4464-8C34-C2C0CDA1A51C}" vid="{636CFBFB-3B0F-4CA7-A9FE-772FB4F86CE2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{76A6DCAF-6554-4FDA-B52C-2E43FABD28D8}tf12214701_win32</Template>
  <TotalTime>0</TotalTime>
  <Words>97</Words>
  <Application>Microsoft Office PowerPoint</Application>
  <PresentationFormat>Breedbeeld</PresentationFormat>
  <Paragraphs>18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Goudy Old Style</vt:lpstr>
      <vt:lpstr>Whitney</vt:lpstr>
      <vt:lpstr>Wingdings 2</vt:lpstr>
      <vt:lpstr>SlateVTI</vt:lpstr>
      <vt:lpstr>Vluchteling verhaal</vt:lpstr>
      <vt:lpstr>Hoe ik het heb gemaakt</vt:lpstr>
      <vt:lpstr>Flowchart</vt:lpstr>
      <vt:lpstr>Verhaal in word</vt:lpstr>
      <vt:lpstr>PowerPoint-presentatie</vt:lpstr>
      <vt:lpstr>Einde van de 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Vluchteling verhaal</dc:title>
  <dc:creator>Leandro Bruijnaers</dc:creator>
  <cp:lastModifiedBy>Leandro Bruijnaers</cp:lastModifiedBy>
  <cp:revision>1</cp:revision>
  <dcterms:created xsi:type="dcterms:W3CDTF">2021-11-10T12:36:32Z</dcterms:created>
  <dcterms:modified xsi:type="dcterms:W3CDTF">2021-11-10T12:47:34Z</dcterms:modified>
</cp:coreProperties>
</file>