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0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8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16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0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931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4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9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05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72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3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90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0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1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9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24CAE9-CB60-4BDE-B4EF-8D6704DE264D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945D5E-446B-4D9B-890B-19122924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314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comanda Restaurante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Marcio Roberto</a:t>
            </a:r>
          </a:p>
          <a:p>
            <a:r>
              <a:rPr lang="pt-BR" dirty="0" smtClean="0"/>
              <a:t>Anselmo </a:t>
            </a:r>
            <a:r>
              <a:rPr lang="pt-BR" dirty="0" err="1" smtClean="0"/>
              <a:t>Bortoletto</a:t>
            </a:r>
            <a:endParaRPr lang="pt-BR" dirty="0" smtClean="0"/>
          </a:p>
          <a:p>
            <a:r>
              <a:rPr lang="pt-BR" dirty="0" smtClean="0"/>
              <a:t>Leandro Sales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97" y="2763914"/>
            <a:ext cx="3496097" cy="34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O cliente se cadastra inserindo os dados como: nome, </a:t>
            </a:r>
            <a:r>
              <a:rPr lang="pt-BR" dirty="0" err="1" smtClean="0"/>
              <a:t>cpf</a:t>
            </a:r>
            <a:r>
              <a:rPr lang="pt-BR" dirty="0" smtClean="0"/>
              <a:t>, </a:t>
            </a:r>
            <a:r>
              <a:rPr lang="pt-BR" dirty="0" err="1" smtClean="0"/>
              <a:t>email</a:t>
            </a:r>
            <a:r>
              <a:rPr lang="pt-BR" dirty="0" smtClean="0"/>
              <a:t>, etc. Reduz os erros nos pedidos, da mais agilidade nos pedidos e localiza a mesa para ter mais rapidez na entrega dos pedidos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16604" y="1003610"/>
            <a:ext cx="378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Necessidades do Cliente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129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61" y="1442689"/>
            <a:ext cx="5438775" cy="37719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293219" y="579864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Tela de </a:t>
            </a:r>
            <a:r>
              <a:rPr lang="pt-BR" sz="3600" dirty="0" err="1" smtClean="0"/>
              <a:t>Login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843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19442"/>
            <a:ext cx="6932341" cy="53908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67803" y="223024"/>
            <a:ext cx="406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Tela de Cadastro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70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081087"/>
            <a:ext cx="6210300" cy="46958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316506" y="301083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Tela Comanda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711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60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Fatia</vt:lpstr>
      <vt:lpstr>Projeto comanda Restaurante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do Restaurante</dc:title>
  <dc:creator>LEANDRO OLIVEIRA SALES</dc:creator>
  <cp:lastModifiedBy>LEANDRO OLIVEIRA SALES</cp:lastModifiedBy>
  <cp:revision>14</cp:revision>
  <dcterms:created xsi:type="dcterms:W3CDTF">2018-09-12T16:57:02Z</dcterms:created>
  <dcterms:modified xsi:type="dcterms:W3CDTF">2018-09-12T20:00:07Z</dcterms:modified>
</cp:coreProperties>
</file>