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jAy8iokdKrpkc+z2xxmYad00N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6E5C5-AE3D-4410-8B2F-8792E7FBCBCB}">
  <a:tblStyle styleId="{0016E5C5-AE3D-4410-8B2F-8792E7FBCB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85800" y="2130425"/>
            <a:ext cx="7772400" cy="1730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Hoja de ruta del producto  (Agile Roadmap)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Sentibot – Sistema de Reconocimiento Emocional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513638" y="4229405"/>
            <a:ext cx="6116724" cy="21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29032"/>
              <a:buNone/>
            </a:pPr>
            <a:r>
              <a:rPr lang="es-VE">
                <a:solidFill>
                  <a:srgbClr val="888888"/>
                </a:solidFill>
              </a:rPr>
              <a:t>Período:  01/10/2025 al 31/12/2025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251520" y="1484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{0016E5C5-AE3D-4410-8B2F-8792E7FBCBCB}</a:tableStyleId>
              </a:tblPr>
              <a:tblGrid>
                <a:gridCol w="2520275"/>
                <a:gridCol w="1512175"/>
                <a:gridCol w="1584175"/>
                <a:gridCol w="1512175"/>
                <a:gridCol w="1512175"/>
              </a:tblGrid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</a:t>
                      </a:r>
                      <a:r>
                        <a:rPr lang="es-VE" sz="1800"/>
                        <a:t>Duoc uc</a:t>
                      </a:r>
                      <a:r>
                        <a:rPr lang="es-VE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 Trimestre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2do. Trimestre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Trimestre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4to. Trimestre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&lt;Flujo de trabajo 1&gt;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&lt;Flujo de trabajo 2&gt;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&lt;Flujo de trabajo 3&gt;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&lt;Flujo de trabajo 4&gt;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/>
          <p:nvPr/>
        </p:nvSpPr>
        <p:spPr>
          <a:xfrm>
            <a:off x="2987823" y="2276872"/>
            <a:ext cx="1240047" cy="19802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 reportes individuales de emociones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355976" y="2564904"/>
            <a:ext cx="2088232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Sugerencia de estrategias de regulación emocional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60232" y="2888940"/>
            <a:ext cx="1656184" cy="18002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tendencias emocionales grupales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2987824" y="3356992"/>
            <a:ext cx="2664296" cy="18002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Alertas inmediatas por emociones críticas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652120" y="3753036"/>
            <a:ext cx="3034680" cy="18002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Reconocimiento facial de emociones en estudiantes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2987824" y="4419110"/>
            <a:ext cx="2016224" cy="162018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Guía de ejercicios prácticos de relajación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221052" y="4725144"/>
            <a:ext cx="1583196" cy="18002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Diario emocional digital del estudiante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948264" y="5024202"/>
            <a:ext cx="1872208" cy="13299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Sugerencias para mejorar el ambiente de aprendizaje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2987824" y="5497108"/>
            <a:ext cx="2952328" cy="164139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general del estado emocional del grupo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05264" y="5829300"/>
            <a:ext cx="1375048" cy="16701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en tiempo real sobre clima emocional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7517432" y="6067425"/>
            <a:ext cx="1303040" cy="1754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Planificación de futuras sesiones basada en tendencias emocionales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