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347CC-924A-4726-9320-CE221F685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B468F2-CEB1-46CC-B54B-22C189F72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96ADFD-FB76-4E08-AEDA-E0E4047D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A31F-1621-469C-96CC-A074B325308C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02833-2508-4388-A58D-CF98DA43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5F2905-F4C5-415E-AADA-38ED2628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10A40-FF1B-421A-842B-4DA6AA06F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4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220B5-DB79-46D6-85DE-D0FAF3E4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20A94-CFCC-4BE1-B578-2CBD790B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A1C3BE-A2F4-4BA0-8BA8-30EF4813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A31F-1621-469C-96CC-A074B325308C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1EA9D0-2B79-44A5-9AB1-CA253A42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A0F91A-7D25-4A42-9C75-C8C0773E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10A40-FF1B-421A-842B-4DA6AA06F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4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1DAF24-CA3C-4651-A1BE-89642DD36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839C52-CC1E-4557-A7A5-10D5B282F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82504C-99A1-4D5B-83EF-AABD0831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A31F-1621-469C-96CC-A074B325308C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240417-490C-4465-8384-EC1E3EA2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744CCB-D16A-4EF3-B9DA-4FEB495B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10A40-FF1B-421A-842B-4DA6AA06F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62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F9132-8D4B-4BD3-903C-E152A25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8B9405-E28A-428C-A49D-33602CB8A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315DE0-0D8A-4C0D-A435-A7802A27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A31F-1621-469C-96CC-A074B325308C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34CA0C-CAD7-4858-8907-2257C4FC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B81BED-B887-4AC1-84A3-EF4BC5F4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10A40-FF1B-421A-842B-4DA6AA06F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21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477CF-5E1B-42CE-A73C-88034890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83A59F-5FBE-4A79-BB75-A2F8DD12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32BBE3-E7A1-4A89-B7A0-17A98402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A31F-1621-469C-96CC-A074B325308C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3D4508-615A-42D1-8D75-4EEAB28D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28A92A-8BCE-46F3-84B3-8C59301A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10A40-FF1B-421A-842B-4DA6AA06F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79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299F0-753A-4AB5-8661-DB4E9360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13390D-C40E-4A06-950D-BD147035B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FCE575-7540-43B1-A1DF-5FF0D18D6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9E6F7D-4CA7-45E7-BFAE-D8F50511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A31F-1621-469C-96CC-A074B325308C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18B75F-4217-416B-9400-1002E7F4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AC49A8-E72C-46D3-88AF-2C5C1022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10A40-FF1B-421A-842B-4DA6AA06F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2FECA-8A53-4086-8BC1-932B4A93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86BA69-3196-4056-95A8-BB346DFE2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F1E517-6243-4F87-98AF-B2C8FCD21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26905F-9267-4FC4-9B42-7C83E344E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6A7345-9719-4E82-A1FF-183C01848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419E6E-B0CB-49F7-84DE-BFD10DE7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A31F-1621-469C-96CC-A074B325308C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BD0390-233B-4222-ACFD-6583B8F3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8D1BA4-09C8-4359-8E9C-A9872B44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10A40-FF1B-421A-842B-4DA6AA06F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82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D0D23-9A2B-4EF0-9A57-19996BE7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AB17E4-31DB-4CF5-B6D9-55173ED7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A31F-1621-469C-96CC-A074B325308C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92C524-38C3-4FCB-A4F8-9DA458CD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99CEB0-80FA-44A9-83D9-70E8C66A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10A40-FF1B-421A-842B-4DA6AA06F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76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EFB375-6950-4607-A8B5-47715540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A31F-1621-469C-96CC-A074B325308C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9116F8-E279-46A8-95BD-EB1B537E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B871EB-0ED9-4F87-9583-EC8C604A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10A40-FF1B-421A-842B-4DA6AA06F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81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825F3-4B02-4984-8105-A4123216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34BF1C-B764-4668-BA11-E9AB93448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347BA3-ABF1-4E3F-9B10-B382B59AF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BF25FC-B8EE-437F-9D3E-808019FD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A31F-1621-469C-96CC-A074B325308C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24F2AC-C8E2-40DA-B1F3-FB76D2F1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A43808-CCE5-4976-B451-999BE06A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10A40-FF1B-421A-842B-4DA6AA06F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83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6B499-34F1-4DFA-BA1A-4D33105D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201393-5358-4861-9BA8-239FB1A34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C73BC8-BE6A-4A76-96F7-64AA3B2A1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F9CB21-9351-437E-AF32-715D412C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A31F-1621-469C-96CC-A074B325308C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7E8032-A56E-473F-8A04-63A78C2E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234DD9-5D0B-4FAA-A2B9-E304C2A0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10A40-FF1B-421A-842B-4DA6AA06F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1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AFECF1-780D-49BB-81E4-2C2DCDF6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920FEE-3A01-40D9-96C3-B99E72490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836727-98C3-4B64-9A14-CAFDA88C4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8A31F-1621-469C-96CC-A074B325308C}" type="datetimeFigureOut">
              <a:rPr lang="pt-BR" smtClean="0"/>
              <a:t>22/05/2018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8406D8-4705-4F32-BF4F-8A2667DD2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5084F9-1C5E-42F6-A083-DFA186ADF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10A40-FF1B-421A-842B-4DA6AA06F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22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B954C5A6-3976-4234-81EF-1674AC3A1363}"/>
              </a:ext>
            </a:extLst>
          </p:cNvPr>
          <p:cNvSpPr/>
          <p:nvPr/>
        </p:nvSpPr>
        <p:spPr>
          <a:xfrm>
            <a:off x="3138237" y="2329534"/>
            <a:ext cx="1010093" cy="6767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MAIN</a:t>
            </a:r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6AEFEA4A-FD44-43B7-9614-E2EB19217435}"/>
              </a:ext>
            </a:extLst>
          </p:cNvPr>
          <p:cNvSpPr/>
          <p:nvPr/>
        </p:nvSpPr>
        <p:spPr>
          <a:xfrm>
            <a:off x="4666757" y="1652772"/>
            <a:ext cx="1010093" cy="6767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Cadastrar novo paciente </a:t>
            </a:r>
          </a:p>
        </p:txBody>
      </p:sp>
      <p:sp>
        <p:nvSpPr>
          <p:cNvPr id="10" name="Fluxograma: Processo 9">
            <a:extLst>
              <a:ext uri="{FF2B5EF4-FFF2-40B4-BE49-F238E27FC236}">
                <a16:creationId xmlns:a16="http://schemas.microsoft.com/office/drawing/2014/main" id="{945B4658-2BAF-4955-B067-039FA3074617}"/>
              </a:ext>
            </a:extLst>
          </p:cNvPr>
          <p:cNvSpPr/>
          <p:nvPr/>
        </p:nvSpPr>
        <p:spPr>
          <a:xfrm>
            <a:off x="4666756" y="3006296"/>
            <a:ext cx="1010093" cy="6767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login </a:t>
            </a:r>
            <a:endParaRPr lang="pt-BR" sz="1400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2EC7AD9-1188-4FBB-81B4-5998C3010AF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4148330" y="1991153"/>
            <a:ext cx="518427" cy="676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FE3742B-C9BF-4D8A-B10D-CE304FF62CBA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4148330" y="2667915"/>
            <a:ext cx="518426" cy="67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xograma: Processo 28">
            <a:extLst>
              <a:ext uri="{FF2B5EF4-FFF2-40B4-BE49-F238E27FC236}">
                <a16:creationId xmlns:a16="http://schemas.microsoft.com/office/drawing/2014/main" id="{F8CC4EDA-592C-42FA-AB6D-D4CEA2D038C9}"/>
              </a:ext>
            </a:extLst>
          </p:cNvPr>
          <p:cNvSpPr/>
          <p:nvPr/>
        </p:nvSpPr>
        <p:spPr>
          <a:xfrm>
            <a:off x="4666756" y="4348125"/>
            <a:ext cx="1010093" cy="6767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MAIN LOGADO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D5AA84E-7CEE-40AF-BFD3-CC32A0FDB83D}"/>
              </a:ext>
            </a:extLst>
          </p:cNvPr>
          <p:cNvCxnSpPr>
            <a:stCxn id="10" idx="2"/>
            <a:endCxn id="29" idx="0"/>
          </p:cNvCxnSpPr>
          <p:nvPr/>
        </p:nvCxnSpPr>
        <p:spPr>
          <a:xfrm>
            <a:off x="5171803" y="3683058"/>
            <a:ext cx="0" cy="66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xograma: Processo 34">
            <a:extLst>
              <a:ext uri="{FF2B5EF4-FFF2-40B4-BE49-F238E27FC236}">
                <a16:creationId xmlns:a16="http://schemas.microsoft.com/office/drawing/2014/main" id="{D26DE40A-6128-4D0B-A89E-1AC1125FA3AF}"/>
              </a:ext>
            </a:extLst>
          </p:cNvPr>
          <p:cNvSpPr/>
          <p:nvPr/>
        </p:nvSpPr>
        <p:spPr>
          <a:xfrm>
            <a:off x="6181896" y="3683058"/>
            <a:ext cx="1010093" cy="6767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MONITOR</a:t>
            </a:r>
          </a:p>
        </p:txBody>
      </p:sp>
      <p:sp>
        <p:nvSpPr>
          <p:cNvPr id="36" name="Fluxograma: Processo 35">
            <a:extLst>
              <a:ext uri="{FF2B5EF4-FFF2-40B4-BE49-F238E27FC236}">
                <a16:creationId xmlns:a16="http://schemas.microsoft.com/office/drawing/2014/main" id="{61EF1ABA-9A1C-4CAF-9F4B-26668BF83D34}"/>
              </a:ext>
            </a:extLst>
          </p:cNvPr>
          <p:cNvSpPr/>
          <p:nvPr/>
        </p:nvSpPr>
        <p:spPr>
          <a:xfrm>
            <a:off x="7697034" y="3683058"/>
            <a:ext cx="1010093" cy="6767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ALARME PROBLEMAS</a:t>
            </a:r>
          </a:p>
        </p:txBody>
      </p:sp>
      <p:sp>
        <p:nvSpPr>
          <p:cNvPr id="38" name="Fluxograma: Processo 37">
            <a:extLst>
              <a:ext uri="{FF2B5EF4-FFF2-40B4-BE49-F238E27FC236}">
                <a16:creationId xmlns:a16="http://schemas.microsoft.com/office/drawing/2014/main" id="{12048B0A-854F-4241-9912-0C5852E4FA08}"/>
              </a:ext>
            </a:extLst>
          </p:cNvPr>
          <p:cNvSpPr/>
          <p:nvPr/>
        </p:nvSpPr>
        <p:spPr>
          <a:xfrm>
            <a:off x="4666755" y="5713344"/>
            <a:ext cx="1010093" cy="6767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CHAT / ALARME </a:t>
            </a:r>
          </a:p>
        </p:txBody>
      </p:sp>
      <p:sp>
        <p:nvSpPr>
          <p:cNvPr id="39" name="Fluxograma: Processo 38">
            <a:extLst>
              <a:ext uri="{FF2B5EF4-FFF2-40B4-BE49-F238E27FC236}">
                <a16:creationId xmlns:a16="http://schemas.microsoft.com/office/drawing/2014/main" id="{EAC1EA05-AAD4-473D-AF06-F87A17CD3AF3}"/>
              </a:ext>
            </a:extLst>
          </p:cNvPr>
          <p:cNvSpPr/>
          <p:nvPr/>
        </p:nvSpPr>
        <p:spPr>
          <a:xfrm>
            <a:off x="6181895" y="5036582"/>
            <a:ext cx="1010093" cy="6767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ALARME REMEDIO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4E8AB4BF-95BB-4BB4-9A78-20DEEE83ECDA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7191989" y="4021439"/>
            <a:ext cx="505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D30C80D8-E87D-4809-9A8A-E941410F376F}"/>
              </a:ext>
            </a:extLst>
          </p:cNvPr>
          <p:cNvCxnSpPr>
            <a:stCxn id="29" idx="3"/>
            <a:endCxn id="29" idx="3"/>
          </p:cNvCxnSpPr>
          <p:nvPr/>
        </p:nvCxnSpPr>
        <p:spPr>
          <a:xfrm>
            <a:off x="5676849" y="468650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1D71BEFD-5B0F-49CC-98A8-87E051264F80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 flipV="1">
            <a:off x="5676849" y="4021439"/>
            <a:ext cx="505047" cy="66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D5A310E0-5791-4244-9E9D-E61583FFD5A5}"/>
              </a:ext>
            </a:extLst>
          </p:cNvPr>
          <p:cNvCxnSpPr>
            <a:stCxn id="29" idx="3"/>
            <a:endCxn id="39" idx="1"/>
          </p:cNvCxnSpPr>
          <p:nvPr/>
        </p:nvCxnSpPr>
        <p:spPr>
          <a:xfrm>
            <a:off x="5676849" y="4686506"/>
            <a:ext cx="505046" cy="68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CB026E0-9B5B-4B6D-9D61-0E19781CCA73}"/>
              </a:ext>
            </a:extLst>
          </p:cNvPr>
          <p:cNvCxnSpPr>
            <a:stCxn id="29" idx="2"/>
            <a:endCxn id="38" idx="0"/>
          </p:cNvCxnSpPr>
          <p:nvPr/>
        </p:nvCxnSpPr>
        <p:spPr>
          <a:xfrm flipH="1">
            <a:off x="5171802" y="5024887"/>
            <a:ext cx="1" cy="68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uxograma: Processo 63">
            <a:extLst>
              <a:ext uri="{FF2B5EF4-FFF2-40B4-BE49-F238E27FC236}">
                <a16:creationId xmlns:a16="http://schemas.microsoft.com/office/drawing/2014/main" id="{75217B76-4A7E-4B6D-8679-05303D3D5D87}"/>
              </a:ext>
            </a:extLst>
          </p:cNvPr>
          <p:cNvSpPr/>
          <p:nvPr/>
        </p:nvSpPr>
        <p:spPr>
          <a:xfrm>
            <a:off x="3138236" y="4348125"/>
            <a:ext cx="1010093" cy="6767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ENVIAR ARQUIVO</a:t>
            </a:r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8B21A5F4-E54B-49E0-8568-1F1F9DBACD61}"/>
              </a:ext>
            </a:extLst>
          </p:cNvPr>
          <p:cNvCxnSpPr>
            <a:stCxn id="29" idx="1"/>
            <a:endCxn id="64" idx="3"/>
          </p:cNvCxnSpPr>
          <p:nvPr/>
        </p:nvCxnSpPr>
        <p:spPr>
          <a:xfrm flipH="1">
            <a:off x="4148329" y="4686506"/>
            <a:ext cx="518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ítulo 1">
            <a:extLst>
              <a:ext uri="{FF2B5EF4-FFF2-40B4-BE49-F238E27FC236}">
                <a16:creationId xmlns:a16="http://schemas.microsoft.com/office/drawing/2014/main" id="{632BB375-FAC5-49E8-A8DB-82429C50BF40}"/>
              </a:ext>
            </a:extLst>
          </p:cNvPr>
          <p:cNvSpPr txBox="1">
            <a:spLocks/>
          </p:cNvSpPr>
          <p:nvPr/>
        </p:nvSpPr>
        <p:spPr>
          <a:xfrm>
            <a:off x="419048" y="1778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/>
              <a:t>Cliente Paciente</a:t>
            </a:r>
          </a:p>
        </p:txBody>
      </p:sp>
    </p:spTree>
    <p:extLst>
      <p:ext uri="{BB962C8B-B14F-4D97-AF65-F5344CB8AC3E}">
        <p14:creationId xmlns:p14="http://schemas.microsoft.com/office/powerpoint/2010/main" val="130970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D8D9B-E20B-4058-9F6D-DD7615EE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Cliente-Médico </a:t>
            </a:r>
          </a:p>
        </p:txBody>
      </p:sp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49E4D58F-E531-41EC-9AC7-A794EAAC384D}"/>
              </a:ext>
            </a:extLst>
          </p:cNvPr>
          <p:cNvSpPr/>
          <p:nvPr/>
        </p:nvSpPr>
        <p:spPr>
          <a:xfrm>
            <a:off x="3138237" y="2329534"/>
            <a:ext cx="1010093" cy="6767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MAIN</a:t>
            </a:r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5BFED354-60ED-46B9-971E-E2A45669A52C}"/>
              </a:ext>
            </a:extLst>
          </p:cNvPr>
          <p:cNvSpPr/>
          <p:nvPr/>
        </p:nvSpPr>
        <p:spPr>
          <a:xfrm>
            <a:off x="4666757" y="1652772"/>
            <a:ext cx="1010093" cy="6767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Cadastrar novo médico </a:t>
            </a:r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4AC027E4-4673-4244-8A01-96C328B1E6D6}"/>
              </a:ext>
            </a:extLst>
          </p:cNvPr>
          <p:cNvSpPr/>
          <p:nvPr/>
        </p:nvSpPr>
        <p:spPr>
          <a:xfrm>
            <a:off x="4666756" y="3006296"/>
            <a:ext cx="1010093" cy="6767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login </a:t>
            </a:r>
            <a:endParaRPr lang="pt-BR" sz="1400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FD3BD12-6DDB-4BD3-B4D6-EA85F2E94BA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148330" y="1991153"/>
            <a:ext cx="518427" cy="676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D77FF43-FF9C-41CB-A350-45F1C690265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148330" y="2667915"/>
            <a:ext cx="518426" cy="67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EFE12511-6BB0-4A91-80FC-965B9417CE0E}"/>
              </a:ext>
            </a:extLst>
          </p:cNvPr>
          <p:cNvSpPr/>
          <p:nvPr/>
        </p:nvSpPr>
        <p:spPr>
          <a:xfrm>
            <a:off x="4666756" y="4348125"/>
            <a:ext cx="1010093" cy="6767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MAIN LOGADO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024D32E-4E4D-4B25-BAE6-22DB25950C7D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171803" y="3683058"/>
            <a:ext cx="0" cy="66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62588410-FB33-47CA-8BE0-6C087679AA5D}"/>
              </a:ext>
            </a:extLst>
          </p:cNvPr>
          <p:cNvSpPr/>
          <p:nvPr/>
        </p:nvSpPr>
        <p:spPr>
          <a:xfrm>
            <a:off x="6095999" y="3006296"/>
            <a:ext cx="1010093" cy="6767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AUTORIZAR PACIENTE</a:t>
            </a:r>
          </a:p>
        </p:txBody>
      </p: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7CF16894-7D6A-4C6B-96C5-22445D016801}"/>
              </a:ext>
            </a:extLst>
          </p:cNvPr>
          <p:cNvSpPr/>
          <p:nvPr/>
        </p:nvSpPr>
        <p:spPr>
          <a:xfrm>
            <a:off x="6095997" y="3857253"/>
            <a:ext cx="1010093" cy="6767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ALARME NOVO PACIENTE</a:t>
            </a:r>
          </a:p>
        </p:txBody>
      </p:sp>
      <p:sp>
        <p:nvSpPr>
          <p:cNvPr id="13" name="Fluxograma: Processo 12">
            <a:extLst>
              <a:ext uri="{FF2B5EF4-FFF2-40B4-BE49-F238E27FC236}">
                <a16:creationId xmlns:a16="http://schemas.microsoft.com/office/drawing/2014/main" id="{423A0EE5-A2A9-4B51-B303-B0980F15B164}"/>
              </a:ext>
            </a:extLst>
          </p:cNvPr>
          <p:cNvSpPr/>
          <p:nvPr/>
        </p:nvSpPr>
        <p:spPr>
          <a:xfrm>
            <a:off x="4666755" y="5713344"/>
            <a:ext cx="1010093" cy="6767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CHAT / ALARME </a:t>
            </a:r>
          </a:p>
        </p:txBody>
      </p:sp>
      <p:sp>
        <p:nvSpPr>
          <p:cNvPr id="14" name="Fluxograma: Processo 13">
            <a:extLst>
              <a:ext uri="{FF2B5EF4-FFF2-40B4-BE49-F238E27FC236}">
                <a16:creationId xmlns:a16="http://schemas.microsoft.com/office/drawing/2014/main" id="{12CDED02-7C6B-4F5A-A15F-15801624158C}"/>
              </a:ext>
            </a:extLst>
          </p:cNvPr>
          <p:cNvSpPr/>
          <p:nvPr/>
        </p:nvSpPr>
        <p:spPr>
          <a:xfrm>
            <a:off x="6096000" y="5713344"/>
            <a:ext cx="1010093" cy="6767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LISTAR PACIENTES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591EDB7-A2A3-4689-A7C6-50892AFE338D}"/>
              </a:ext>
            </a:extLst>
          </p:cNvPr>
          <p:cNvCxnSpPr>
            <a:stCxn id="9" idx="3"/>
            <a:endCxn id="9" idx="3"/>
          </p:cNvCxnSpPr>
          <p:nvPr/>
        </p:nvCxnSpPr>
        <p:spPr>
          <a:xfrm>
            <a:off x="5676849" y="468650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883E3F2-A02F-4822-B541-9FF65BC6117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5676849" y="3344677"/>
            <a:ext cx="419150" cy="134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5677E354-B049-4CF4-B058-4DA14D4FF2F0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5676849" y="4686506"/>
            <a:ext cx="419151" cy="136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61B1675-B58B-4BEC-9EE6-CF2DCD60EABE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5171802" y="5024887"/>
            <a:ext cx="1" cy="68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Processo 19">
            <a:extLst>
              <a:ext uri="{FF2B5EF4-FFF2-40B4-BE49-F238E27FC236}">
                <a16:creationId xmlns:a16="http://schemas.microsoft.com/office/drawing/2014/main" id="{D6552B9E-30BB-4212-8FD7-E95B15202A97}"/>
              </a:ext>
            </a:extLst>
          </p:cNvPr>
          <p:cNvSpPr/>
          <p:nvPr/>
        </p:nvSpPr>
        <p:spPr>
          <a:xfrm>
            <a:off x="3138236" y="4348125"/>
            <a:ext cx="1010093" cy="6767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ENVIAR ARQUIVO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2B5E99F-478B-4123-974C-965B98045D85}"/>
              </a:ext>
            </a:extLst>
          </p:cNvPr>
          <p:cNvCxnSpPr>
            <a:stCxn id="9" idx="1"/>
            <a:endCxn id="20" idx="3"/>
          </p:cNvCxnSpPr>
          <p:nvPr/>
        </p:nvCxnSpPr>
        <p:spPr>
          <a:xfrm flipH="1">
            <a:off x="4148329" y="4686506"/>
            <a:ext cx="518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xograma: Processo 39">
            <a:extLst>
              <a:ext uri="{FF2B5EF4-FFF2-40B4-BE49-F238E27FC236}">
                <a16:creationId xmlns:a16="http://schemas.microsoft.com/office/drawing/2014/main" id="{BECE7FA4-F6DD-4646-B7C3-F7EB5615E0E6}"/>
              </a:ext>
            </a:extLst>
          </p:cNvPr>
          <p:cNvSpPr/>
          <p:nvPr/>
        </p:nvSpPr>
        <p:spPr>
          <a:xfrm>
            <a:off x="7611139" y="5713344"/>
            <a:ext cx="1010093" cy="6767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HISTORICO PACIENTE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950D75C6-8434-4AAB-A98D-7C0DBC6A124C}"/>
              </a:ext>
            </a:extLst>
          </p:cNvPr>
          <p:cNvCxnSpPr>
            <a:stCxn id="14" idx="3"/>
            <a:endCxn id="40" idx="1"/>
          </p:cNvCxnSpPr>
          <p:nvPr/>
        </p:nvCxnSpPr>
        <p:spPr>
          <a:xfrm>
            <a:off x="7106093" y="6051725"/>
            <a:ext cx="505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uxograma: Processo 46">
            <a:extLst>
              <a:ext uri="{FF2B5EF4-FFF2-40B4-BE49-F238E27FC236}">
                <a16:creationId xmlns:a16="http://schemas.microsoft.com/office/drawing/2014/main" id="{26FCF7CD-9797-4617-9234-DC3034A8763A}"/>
              </a:ext>
            </a:extLst>
          </p:cNvPr>
          <p:cNvSpPr/>
          <p:nvPr/>
        </p:nvSpPr>
        <p:spPr>
          <a:xfrm>
            <a:off x="6095998" y="4861544"/>
            <a:ext cx="1010093" cy="6767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923451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Cliente-Médico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Schwab Dias Carneiro</dc:creator>
  <cp:lastModifiedBy>Leandro Schwab Dias Carneiro</cp:lastModifiedBy>
  <cp:revision>7</cp:revision>
  <dcterms:created xsi:type="dcterms:W3CDTF">2018-05-22T14:32:23Z</dcterms:created>
  <dcterms:modified xsi:type="dcterms:W3CDTF">2018-05-22T15:13:13Z</dcterms:modified>
</cp:coreProperties>
</file>