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beb2318a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ebeb2318a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beb2318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beb2318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beb2318a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beb2318a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beb231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beb231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ebeb2318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ebeb2318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ebeb2318a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ebeb2318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beb2318a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beb2318a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beb2318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beb2318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ebeb2318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ebeb2318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beb2318a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beb2318a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beb2318a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beb2318a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4065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GRUPPO COMICO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4150" y="2571750"/>
            <a:ext cx="363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Luca Silva, Michela Venier, Ambra La Ventura, Mario Furci, Leandro Tarantino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4425" y="918075"/>
            <a:ext cx="8223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conteggio dei voti (da 0 a 5) assegnati dai clienti ai prodotti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voti sono distribuiti in modo omogeneo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voto più ricorrente è il 3, seguito dallo 0 e dal 2.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Nel complesso sono  feedback piuttosto negativi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</a:t>
            </a:r>
            <a:r>
              <a:rPr lang="en" sz="1500">
                <a:solidFill>
                  <a:srgbClr val="000000"/>
                </a:solidFill>
              </a:rPr>
              <a:t>) </a:t>
            </a:r>
            <a:r>
              <a:rPr lang="en" sz="1500">
                <a:solidFill>
                  <a:srgbClr val="000000"/>
                </a:solidFill>
              </a:rPr>
              <a:t>ANALISI DEL FEEDBACK DEI PRODOTTI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75" y="2343825"/>
            <a:ext cx="4139752" cy="2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14425" y="918075"/>
            <a:ext cx="8223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prodotto con la recensione media più alta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Più prodotti presentano una valutazione massima (con valore 5), quindi abbiamo presentato prima il prodotto con più recensioni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ANALISI DEL FEEDBACK DEI PRODOTTI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2363350"/>
            <a:ext cx="3652225" cy="1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14425" y="918075"/>
            <a:ext cx="82236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3 prodotti più venduti (</a:t>
            </a:r>
            <a:r>
              <a:rPr lang="en" sz="1500">
                <a:solidFill>
                  <a:srgbClr val="000000"/>
                </a:solidFill>
              </a:rPr>
              <a:t>ID,Qtà): </a:t>
            </a:r>
            <a:r>
              <a:rPr lang="en" sz="1500">
                <a:solidFill>
                  <a:srgbClr val="000000"/>
                </a:solidFill>
              </a:rPr>
              <a:t>(3577,17), (856,16), (4023,13)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Cliente che ha effettuato il maggior numero di acquisti </a:t>
            </a:r>
            <a:r>
              <a:rPr lang="en" sz="1500">
                <a:solidFill>
                  <a:srgbClr val="000000"/>
                </a:solidFill>
              </a:rPr>
              <a:t>(ID,Qtà): (700,3), (4063,3)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Spesa media dei clienti compresa la spedizione è 1358,81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cliente che ha effettuato la spesa maggiore (</a:t>
            </a:r>
            <a:r>
              <a:rPr lang="en" sz="1500">
                <a:solidFill>
                  <a:srgbClr val="000000"/>
                </a:solidFill>
              </a:rPr>
              <a:t>compresa la spedizione) </a:t>
            </a:r>
            <a:r>
              <a:rPr lang="en" sz="1500">
                <a:solidFill>
                  <a:srgbClr val="000000"/>
                </a:solidFill>
              </a:rPr>
              <a:t>ha ID: 217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Numero </a:t>
            </a:r>
            <a:r>
              <a:rPr lang="en" sz="1500">
                <a:solidFill>
                  <a:srgbClr val="000000"/>
                </a:solidFill>
              </a:rPr>
              <a:t>medio </a:t>
            </a:r>
            <a:r>
              <a:rPr lang="en" sz="1500">
                <a:solidFill>
                  <a:srgbClr val="000000"/>
                </a:solidFill>
              </a:rPr>
              <a:t>di clienti registrati al mese è 416,66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2484 prodotti sono “rari”, cioè </a:t>
            </a:r>
            <a:r>
              <a:rPr lang="en" sz="1500">
                <a:solidFill>
                  <a:srgbClr val="000000"/>
                </a:solidFill>
              </a:rPr>
              <a:t>disponibili</a:t>
            </a:r>
            <a:r>
              <a:rPr lang="en" sz="1500">
                <a:solidFill>
                  <a:srgbClr val="000000"/>
                </a:solidFill>
              </a:rPr>
              <a:t> in quantità inferiore alla media (che è circa 50 prodotti)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totale di prodotti disponibili in magazzino è 253.065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clienti che hanno effettuato almeno un acquisto sono 475, mentre quelli che non hanno effettuato acquisti sono 4525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ALTRI INDICI INTERESSANTI ANALIZZATI (SQL)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</a:t>
            </a:r>
            <a:r>
              <a:rPr lang="en" sz="1400">
                <a:solidFill>
                  <a:srgbClr val="000000"/>
                </a:solidFill>
              </a:rPr>
              <a:t> DELLE VENDITE PER CATEGORIA PRODOTTO (EXCEL)</a:t>
            </a:r>
            <a:endParaRPr sz="33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“Vendita” rappresenta la Quantità di pezzi venduti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“Spesa” rappresenta l’importo pagato dal cliente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 nota che la </a:t>
            </a:r>
            <a:r>
              <a:rPr lang="en" sz="1500"/>
              <a:t>spesa dei clienti rispecchia la</a:t>
            </a:r>
            <a:r>
              <a:rPr lang="en" sz="1500"/>
              <a:t> q</a:t>
            </a:r>
            <a:r>
              <a:rPr lang="en" sz="1500"/>
              <a:t>uantità di pezzi</a:t>
            </a:r>
            <a:r>
              <a:rPr lang="en" sz="1500"/>
              <a:t> venduti</a:t>
            </a:r>
            <a:endParaRPr sz="15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28607"/>
          <a:stretch/>
        </p:blipFill>
        <p:spPr>
          <a:xfrm>
            <a:off x="274100" y="1023142"/>
            <a:ext cx="3985831" cy="223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26664"/>
          <a:stretch/>
        </p:blipFill>
        <p:spPr>
          <a:xfrm>
            <a:off x="4436019" y="1017800"/>
            <a:ext cx="4026406" cy="219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(EXCEL)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0" y="1056300"/>
            <a:ext cx="7939050" cy="2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 due grafici rappresentano gli stessi dati, ovvero l’andamento dei pezzi venduti nel tempo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sx: colonne raggruppate con etichette per tutti i dati (evidenzia il confronto tra categorie)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dx: a linee (evidenzia l’andamento mensile)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(SQL)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0300" y="959275"/>
            <a:ext cx="4552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rgbClr val="000000"/>
                </a:solidFill>
              </a:rPr>
              <a:t>La categoria di prodotto con il maggior numero di vendite sono i Libri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75" y="959275"/>
            <a:ext cx="3933275" cy="1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63" y="2073775"/>
            <a:ext cx="3385000" cy="11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7800" y="2189700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500">
                <a:solidFill>
                  <a:srgbClr val="000000"/>
                </a:solidFill>
              </a:rPr>
              <a:t>La quantità media disponibile per categoria di prodotto è di circa 50 pezzi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87800" y="3211425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di pezzi nel magazzino per ogni categoria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887" y="3412400"/>
            <a:ext cx="2637788" cy="1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</a:t>
            </a:r>
            <a:r>
              <a:rPr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 DELLE SPEDIZIONI (EXCEL)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68900"/>
            <a:ext cx="40188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Grafico ad anello con status della consegna (In consegna; consegna riuscita)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Stato della consegna per metodo spedizione (corriere express; posta prioritaria)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6138" l="16149" r="0" t="25811"/>
          <a:stretch/>
        </p:blipFill>
        <p:spPr>
          <a:xfrm>
            <a:off x="5682563" y="651900"/>
            <a:ext cx="2752900" cy="163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5285419" y="2502601"/>
            <a:ext cx="3547173" cy="2330312"/>
            <a:chOff x="4712823" y="2026700"/>
            <a:chExt cx="3957132" cy="2624225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2823" y="2350000"/>
              <a:ext cx="3957132" cy="230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4723300" y="2026700"/>
              <a:ext cx="3936000" cy="34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Stato consegna per metodo di spedizione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9875"/>
            <a:ext cx="41520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metodo di spedizione più usato è la Posta Prioritaria </a:t>
            </a:r>
            <a:endParaRPr sz="22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ESITO DELLE SPEDIZIONI (SQL)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25" y="1310225"/>
            <a:ext cx="3420425" cy="6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9875"/>
            <a:ext cx="41520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Grafico a linee con etichette numeriche con valore quantità vendute mensilmente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marzo, aprile e maggio le vendite sono in quantità maggiore, a Giugno-Agosto c’è un calo repentino della vendite con una ripresa ad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38290"/>
          <a:stretch/>
        </p:blipFill>
        <p:spPr>
          <a:xfrm>
            <a:off x="4715825" y="980425"/>
            <a:ext cx="4024775" cy="292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9875"/>
            <a:ext cx="4152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Tabella dell’incasso aziendale mensile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 mesi marzo-aprile-maggio l’incasso è più alto, a luglio si nota un calo repentino della vendite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Mese con vendite maggiori è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rispecchia quello dei pezzi venduti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75" y="1489975"/>
            <a:ext cx="1587550" cy="2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1758" l="843" r="1069" t="0"/>
          <a:stretch/>
        </p:blipFill>
        <p:spPr>
          <a:xfrm>
            <a:off x="6135500" y="1671850"/>
            <a:ext cx="2599950" cy="1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473825"/>
            <a:ext cx="8130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Tabella totale merce venduta per mese con variazione percentuale rispetto al mese precedente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Maggiore </a:t>
            </a:r>
            <a:r>
              <a:rPr lang="en" sz="1500">
                <a:solidFill>
                  <a:srgbClr val="000000"/>
                </a:solidFill>
              </a:rPr>
              <a:t>i</a:t>
            </a:r>
            <a:r>
              <a:rPr lang="en" sz="1500">
                <a:solidFill>
                  <a:srgbClr val="000000"/>
                </a:solidFill>
              </a:rPr>
              <a:t>ncremento percentuale delle vendite si ha ad agosto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Totale vendite nel 2022 è 650.976,5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00" y="1086563"/>
            <a:ext cx="6573651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