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129" autoAdjust="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33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00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2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69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2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7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1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7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3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5170-C971-45E4-83C7-530FA98729F0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C9B02-6D13-445A-B522-1DDB22354F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5400" y="1028699"/>
            <a:ext cx="9144000" cy="972503"/>
          </a:xfrm>
        </p:spPr>
        <p:txBody>
          <a:bodyPr/>
          <a:lstStyle/>
          <a:p>
            <a:r>
              <a:rPr lang="fr-FR" i="1" dirty="0"/>
              <a:t>Les badernes d'Apollonius ...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5400" y="2001202"/>
            <a:ext cx="9144000" cy="581342"/>
          </a:xfrm>
        </p:spPr>
        <p:txBody>
          <a:bodyPr>
            <a:normAutofit/>
          </a:bodyPr>
          <a:lstStyle/>
          <a:p>
            <a:r>
              <a:rPr lang="fr-FR" sz="2800" i="1" dirty="0" smtClean="0">
                <a:latin typeface="+mj-lt"/>
              </a:rPr>
              <a:t>Ou aussi appelé « joint de culasse fractal »</a:t>
            </a:r>
          </a:p>
          <a:p>
            <a:endParaRPr lang="fr-FR" sz="2800" i="1" dirty="0">
              <a:latin typeface="+mj-lt"/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582544"/>
            <a:ext cx="4291965" cy="362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407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i="1" dirty="0" smtClean="0"/>
              <a:t>Les recettes avec cercles1.py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&gt;&gt;&gt; recette4((245,245,240),5,1</a:t>
            </a:r>
            <a:r>
              <a:rPr lang="fr-FR" sz="1600" dirty="0" smtClean="0"/>
              <a:t>)					</a:t>
            </a:r>
            <a:r>
              <a:rPr lang="fr-FR" sz="1600" dirty="0"/>
              <a:t>&gt;&gt;&gt; recette4((245,245,240),10,1)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074"/>
            <a:ext cx="4080753" cy="43232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51" y="2247074"/>
            <a:ext cx="3950233" cy="42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i="1" dirty="0" smtClean="0"/>
              <a:t>Les recettes avec cercles1.py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&gt;&gt;&gt; recette5((245,245,240),20,1</a:t>
            </a:r>
            <a:r>
              <a:rPr lang="fr-FR" sz="1600" dirty="0" smtClean="0"/>
              <a:t>)					</a:t>
            </a:r>
            <a:r>
              <a:rPr lang="fr-FR" sz="1600" dirty="0"/>
              <a:t>&gt;&gt;&gt; recette5((245,245,240),50,1)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2006"/>
            <a:ext cx="3470746" cy="36769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79" y="2224584"/>
            <a:ext cx="3805687" cy="40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4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i="1" dirty="0" smtClean="0"/>
              <a:t>Les recettes avec cercles2.py</a:t>
            </a:r>
            <a:endParaRPr lang="fr-FR" sz="32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&gt;&gt;&gt; </a:t>
            </a:r>
            <a:r>
              <a:rPr lang="fr-FR" sz="1600" dirty="0" err="1" smtClean="0"/>
              <a:t>baderne_aux</a:t>
            </a:r>
            <a:r>
              <a:rPr lang="fr-FR" sz="1600" dirty="0" smtClean="0"/>
              <a:t>((245,245,240),5,1)</a:t>
            </a:r>
          </a:p>
          <a:p>
            <a:pPr marL="0" indent="0">
              <a:buNone/>
            </a:pPr>
            <a:r>
              <a:rPr lang="fr-FR" sz="1600" dirty="0" smtClean="0"/>
              <a:t>&gt;&gt;&gt; </a:t>
            </a:r>
            <a:r>
              <a:rPr lang="fr-FR" sz="1600" dirty="0" err="1" smtClean="0"/>
              <a:t>remplir_cercles_vide</a:t>
            </a:r>
            <a:r>
              <a:rPr lang="fr-FR" sz="1600" dirty="0" smtClean="0"/>
              <a:t>(5,5,5)			</a:t>
            </a:r>
            <a:r>
              <a:rPr lang="fr-FR" sz="1600" dirty="0"/>
              <a:t>	</a:t>
            </a:r>
            <a:r>
              <a:rPr lang="fr-FR" sz="1600" dirty="0" smtClean="0"/>
              <a:t>&gt;&gt;&gt; remplir_cercles_vide2(liste_cercles,1,2)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18" y="2715904"/>
            <a:ext cx="3508177" cy="37161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69" y="2715904"/>
            <a:ext cx="3508177" cy="37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5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i="1" dirty="0" smtClean="0"/>
              <a:t>Les recettes avec cercles2.py</a:t>
            </a:r>
            <a:endParaRPr lang="fr-FR" sz="32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&gt;&gt;&gt; </a:t>
            </a:r>
            <a:r>
              <a:rPr lang="fr-FR" sz="1600" dirty="0" err="1" smtClean="0"/>
              <a:t>baderne_aux</a:t>
            </a:r>
            <a:r>
              <a:rPr lang="fr-FR" sz="1600" dirty="0" smtClean="0"/>
              <a:t>((245,245,240),3,1)				&gt;&gt;&gt; figure_7plus1Tangents()</a:t>
            </a:r>
          </a:p>
          <a:p>
            <a:pPr marL="0" indent="0">
              <a:buNone/>
            </a:pPr>
            <a:r>
              <a:rPr lang="fr-FR" sz="1600" dirty="0" smtClean="0"/>
              <a:t>&gt;&gt;&gt; </a:t>
            </a:r>
            <a:r>
              <a:rPr lang="fr-FR" sz="1600" dirty="0" err="1" smtClean="0"/>
              <a:t>remplir_cercles_vide_alea</a:t>
            </a:r>
            <a:r>
              <a:rPr lang="fr-FR" sz="1600" dirty="0" smtClean="0"/>
              <a:t>(liste_cercles,1,2)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57" y="2715903"/>
            <a:ext cx="3559713" cy="37707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98" y="2575986"/>
            <a:ext cx="3885489" cy="40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i="1" dirty="0">
                <a:solidFill>
                  <a:srgbClr val="000000"/>
                </a:solidFill>
                <a:latin typeface="Calibri Light" panose="020F0302020204030204" pitchFamily="34" charset="0"/>
              </a:rPr>
              <a:t>Les recettes avec cercles2.py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&gt;&gt;&gt; </a:t>
            </a:r>
            <a:r>
              <a:rPr lang="fr-FR" sz="1600" dirty="0" err="1" smtClean="0"/>
              <a:t>nbr_cercles_alea</a:t>
            </a:r>
            <a:r>
              <a:rPr lang="fr-FR" sz="1600" dirty="0" smtClean="0"/>
              <a:t>()					&gt;&gt;&gt; figure_5plus1Tangents()		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1837" y="2077113"/>
            <a:ext cx="7806662" cy="42347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18" y="2180480"/>
            <a:ext cx="4745298" cy="47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i="1" dirty="0">
                <a:solidFill>
                  <a:srgbClr val="000000"/>
                </a:solidFill>
                <a:latin typeface="Calibri Light" panose="020F0302020204030204" pitchFamily="34" charset="0"/>
              </a:rPr>
              <a:t>Les recettes avec cercles2.py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 smtClean="0"/>
              <a:t>&gt;&gt;&gt; recette1()			     &gt;&gt;&gt;recette2()				&gt;&gt;&gt;recette3() 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0" y="2388358"/>
            <a:ext cx="3576556" cy="37886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596" y="2388358"/>
            <a:ext cx="3533490" cy="37429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438" y="2388358"/>
            <a:ext cx="3500362" cy="37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i="1" dirty="0" smtClean="0"/>
              <a:t>Qu'est ce que les badernes d’Apollonius ?</a:t>
            </a:r>
            <a:br>
              <a:rPr lang="fr-FR" i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●</a:t>
            </a:r>
            <a:r>
              <a:rPr lang="fr-FR" dirty="0"/>
              <a:t>Une baderne est un tapis tressé avec de </a:t>
            </a:r>
            <a:r>
              <a:rPr lang="fr-FR" dirty="0" smtClean="0"/>
              <a:t>vieux cordages </a:t>
            </a:r>
            <a:r>
              <a:rPr lang="fr-FR" dirty="0"/>
              <a:t>(aussi appelé « joint de culasse </a:t>
            </a:r>
            <a:r>
              <a:rPr lang="fr-FR" dirty="0" smtClean="0"/>
              <a:t>»)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●Figure de géométrie fractale faite à partir de </a:t>
            </a:r>
            <a:r>
              <a:rPr lang="fr-FR" dirty="0" smtClean="0"/>
              <a:t>3 cercles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●Deux cercles tangents à un troisième </a:t>
            </a:r>
            <a:r>
              <a:rPr lang="fr-FR" dirty="0" smtClean="0"/>
              <a:t>commun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●L'esthétique de la figure est adaptée </a:t>
            </a:r>
            <a:r>
              <a:rPr lang="fr-FR" dirty="0" smtClean="0"/>
              <a:t>en choisissant </a:t>
            </a:r>
            <a:r>
              <a:rPr lang="fr-FR" dirty="0"/>
              <a:t>judicieusement </a:t>
            </a:r>
            <a:r>
              <a:rPr lang="fr-FR" dirty="0" smtClean="0"/>
              <a:t> les </a:t>
            </a:r>
            <a:r>
              <a:rPr lang="fr-FR" dirty="0"/>
              <a:t>cercles de </a:t>
            </a:r>
            <a:r>
              <a:rPr lang="fr-FR" dirty="0" smtClean="0"/>
              <a:t>départ(trois</a:t>
            </a:r>
            <a:r>
              <a:rPr lang="fr-FR" dirty="0"/>
              <a:t>, quatre …)</a:t>
            </a:r>
          </a:p>
        </p:txBody>
      </p:sp>
    </p:spTree>
    <p:extLst>
      <p:ext uri="{BB962C8B-B14F-4D97-AF65-F5344CB8AC3E}">
        <p14:creationId xmlns:p14="http://schemas.microsoft.com/office/powerpoint/2010/main" val="27257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95095"/>
          </a:xfrm>
        </p:spPr>
        <p:txBody>
          <a:bodyPr>
            <a:normAutofit fontScale="90000"/>
          </a:bodyPr>
          <a:lstStyle/>
          <a:p>
            <a:pPr algn="ctr"/>
            <a:r>
              <a:rPr lang="fr-FR" i="1" dirty="0" smtClean="0"/>
              <a:t>Les cercles tangents</a:t>
            </a:r>
            <a:br>
              <a:rPr lang="fr-FR" i="1" dirty="0" smtClean="0"/>
            </a:br>
            <a:r>
              <a:rPr lang="fr-FR" sz="2800" i="1" dirty="0"/>
              <a:t>D</a:t>
            </a:r>
            <a:r>
              <a:rPr lang="fr-FR" sz="2800" i="1" dirty="0" smtClean="0"/>
              <a:t>eux possibilités</a:t>
            </a:r>
            <a:br>
              <a:rPr lang="fr-FR" sz="2800" i="1" dirty="0" smtClean="0"/>
            </a:br>
            <a:r>
              <a:rPr lang="fr-FR" sz="2800" i="1" dirty="0" err="1" smtClean="0"/>
              <a:t>soddy</a:t>
            </a:r>
            <a:r>
              <a:rPr lang="fr-FR" sz="2800" i="1" dirty="0" smtClean="0"/>
              <a:t> 					</a:t>
            </a:r>
            <a:r>
              <a:rPr lang="fr-FR" sz="2800" i="1" dirty="0"/>
              <a:t> </a:t>
            </a:r>
            <a:r>
              <a:rPr lang="fr-FR" sz="2800" i="1" dirty="0" smtClean="0"/>
              <a:t>	</a:t>
            </a:r>
            <a:r>
              <a:rPr lang="fr-FR" sz="2800" i="1" dirty="0" err="1" smtClean="0"/>
              <a:t>soddy_g</a:t>
            </a:r>
            <a:r>
              <a:rPr lang="fr-FR" sz="2800" i="1" dirty="0" smtClean="0"/>
              <a:t> (Descartes)</a:t>
            </a:r>
            <a:endParaRPr lang="fr-FR" sz="2800" i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735" y="2967831"/>
            <a:ext cx="2686050" cy="2524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75" y="2967831"/>
            <a:ext cx="2686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636" y="365125"/>
            <a:ext cx="10358727" cy="59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05639"/>
            <a:ext cx="10639568" cy="60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i="1" dirty="0" smtClean="0"/>
              <a:t>Les difficultés rencontrées:</a:t>
            </a:r>
            <a:endParaRPr lang="fr-FR" sz="36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29051"/>
            <a:ext cx="10515600" cy="393055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●Comprendre les formules </a:t>
            </a:r>
            <a:r>
              <a:rPr lang="fr-FR" dirty="0" smtClean="0"/>
              <a:t>données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●Problème pour choisir les couples de </a:t>
            </a:r>
            <a:r>
              <a:rPr lang="fr-FR" dirty="0" smtClean="0"/>
              <a:t>cercles tangents </a:t>
            </a:r>
            <a:r>
              <a:rPr lang="fr-FR" dirty="0"/>
              <a:t>pour la récursivité (2 fonctions </a:t>
            </a:r>
            <a:r>
              <a:rPr lang="fr-FR" dirty="0" smtClean="0"/>
              <a:t>Soddy différentes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●Tracer le cercle de Soddy extérieur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●</a:t>
            </a:r>
            <a:r>
              <a:rPr lang="fr-FR" dirty="0"/>
              <a:t>Problème de </a:t>
            </a:r>
            <a:r>
              <a:rPr lang="fr-FR" dirty="0" smtClean="0"/>
              <a:t>coordonnées des cercles lors du traçage de la baderne</a:t>
            </a:r>
          </a:p>
          <a:p>
            <a:pPr marL="0" indent="0">
              <a:buNone/>
            </a:pPr>
            <a:r>
              <a:rPr lang="fr-FR" dirty="0" smtClean="0"/>
              <a:t>● Problème avec la première et deuxième récursivité </a:t>
            </a:r>
          </a:p>
          <a:p>
            <a:pPr marL="0" indent="0">
              <a:buNone/>
            </a:pPr>
            <a:r>
              <a:rPr lang="fr-FR" dirty="0" smtClean="0"/>
              <a:t>● Enregistrement des recettes (</a:t>
            </a:r>
            <a:r>
              <a:rPr lang="fr-FR" dirty="0" err="1" smtClean="0"/>
              <a:t>pillow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31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i="1" dirty="0" smtClean="0"/>
              <a:t>Les recettes avec cercles1.py</a:t>
            </a:r>
            <a:endParaRPr lang="fr-FR" sz="36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/>
              <a:t>&gt;&gt;&gt; recette1((245,245,240),</a:t>
            </a:r>
            <a:r>
              <a:rPr lang="fr-FR" sz="1400" dirty="0" smtClean="0"/>
              <a:t>3,5,1,1					</a:t>
            </a:r>
            <a:r>
              <a:rPr lang="fr-FR" sz="1400" dirty="0"/>
              <a:t> </a:t>
            </a:r>
            <a:r>
              <a:rPr lang="fr-FR" sz="1400" dirty="0" smtClean="0"/>
              <a:t>&gt;&gt;&gt; recette1</a:t>
            </a:r>
            <a:r>
              <a:rPr lang="fr-FR" sz="1400" dirty="0"/>
              <a:t>((245,245,240),3,3,1,1)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2736"/>
            <a:ext cx="3527662" cy="375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36" y="2129559"/>
            <a:ext cx="3615377" cy="3743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24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i="1" dirty="0" smtClean="0"/>
              <a:t>Les recettes avec cercles1.py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/>
              <a:t>&gt;&gt;&gt; recette2((245,245,240),3,1,1</a:t>
            </a:r>
            <a:r>
              <a:rPr lang="fr-FR" sz="1600" dirty="0" smtClean="0"/>
              <a:t>)				</a:t>
            </a:r>
            <a:r>
              <a:rPr lang="fr-FR" sz="1600" dirty="0"/>
              <a:t>&gt;&gt;&gt; recette2((245,245,240),10,1,1)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29" y="2279176"/>
            <a:ext cx="4106696" cy="451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72" y="2279176"/>
            <a:ext cx="4148992" cy="43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0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i="1" dirty="0" smtClean="0"/>
              <a:t>Les recettes avec cercles1.py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/>
              <a:t>&gt;&gt;&gt; recette3((245,245,240),1</a:t>
            </a:r>
            <a:r>
              <a:rPr lang="fr-FR" sz="1600" dirty="0" smtClean="0"/>
              <a:t>)					</a:t>
            </a:r>
            <a:r>
              <a:rPr lang="fr-FR" sz="1600" dirty="0"/>
              <a:t>&gt;&gt;&gt; recette3((245,245,240),2)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7" y="2129049"/>
            <a:ext cx="4352356" cy="456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28" y="2129049"/>
            <a:ext cx="4230878" cy="44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79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227</Words>
  <Application>Microsoft Office PowerPoint</Application>
  <PresentationFormat>Grand écran</PresentationFormat>
  <Paragraphs>40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Les badernes d'Apollonius ...</vt:lpstr>
      <vt:lpstr>Qu'est ce que les badernes d’Apollonius ? </vt:lpstr>
      <vt:lpstr>Les cercles tangents Deux possibilités soddy        soddy_g (Descartes)</vt:lpstr>
      <vt:lpstr>Présentation PowerPoint</vt:lpstr>
      <vt:lpstr>Présentation PowerPoint</vt:lpstr>
      <vt:lpstr>Les difficultés rencontrées:</vt:lpstr>
      <vt:lpstr>Les recettes avec cercles1.py</vt:lpstr>
      <vt:lpstr>Les recettes avec cercles1.py</vt:lpstr>
      <vt:lpstr>Les recettes avec cercles1.py</vt:lpstr>
      <vt:lpstr>Les recettes avec cercles1.py</vt:lpstr>
      <vt:lpstr>Les recettes avec cercles1.py</vt:lpstr>
      <vt:lpstr>Les recettes avec cercles2.py</vt:lpstr>
      <vt:lpstr>Les recettes avec cercles2.py</vt:lpstr>
      <vt:lpstr>Les recettes avec cercles2.py</vt:lpstr>
      <vt:lpstr>Les recettes avec cercles2.py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badernes d'Apollonius ...</dc:title>
  <dc:creator>Julie D.</dc:creator>
  <cp:lastModifiedBy>Julie D.</cp:lastModifiedBy>
  <cp:revision>6</cp:revision>
  <dcterms:created xsi:type="dcterms:W3CDTF">2015-12-14T09:58:16Z</dcterms:created>
  <dcterms:modified xsi:type="dcterms:W3CDTF">2015-12-14T11:19:39Z</dcterms:modified>
</cp:coreProperties>
</file>