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23"/>
  </p:notesMasterIdLst>
  <p:handoutMasterIdLst>
    <p:handoutMasterId r:id="rId24"/>
  </p:handoutMasterIdLst>
  <p:sldIdLst>
    <p:sldId id="256" r:id="rId5"/>
    <p:sldId id="482" r:id="rId6"/>
    <p:sldId id="483" r:id="rId7"/>
    <p:sldId id="492" r:id="rId8"/>
    <p:sldId id="484" r:id="rId9"/>
    <p:sldId id="485" r:id="rId10"/>
    <p:sldId id="486" r:id="rId11"/>
    <p:sldId id="487" r:id="rId12"/>
    <p:sldId id="488" r:id="rId13"/>
    <p:sldId id="489" r:id="rId14"/>
    <p:sldId id="490" r:id="rId15"/>
    <p:sldId id="491" r:id="rId16"/>
    <p:sldId id="480" r:id="rId17"/>
    <p:sldId id="475" r:id="rId18"/>
    <p:sldId id="478" r:id="rId19"/>
    <p:sldId id="476" r:id="rId20"/>
    <p:sldId id="477" r:id="rId21"/>
    <p:sldId id="481" r:id="rId22"/>
  </p:sldIdLst>
  <p:sldSz cx="9144000" cy="6858000" type="screen4x3"/>
  <p:notesSz cx="6807200" cy="9939338"/>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F7156"/>
    <a:srgbClr val="0033CC"/>
    <a:srgbClr val="337D66"/>
    <a:srgbClr val="4452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88771" autoAdjust="0"/>
  </p:normalViewPr>
  <p:slideViewPr>
    <p:cSldViewPr>
      <p:cViewPr varScale="1">
        <p:scale>
          <a:sx n="63" d="100"/>
          <a:sy n="63" d="100"/>
        </p:scale>
        <p:origin x="170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278"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75DD13-FFE0-4F58-8E43-58E3F406A051}" type="doc">
      <dgm:prSet loTypeId="urn:microsoft.com/office/officeart/2005/8/layout/funnel1" loCatId="process" qsTypeId="urn:microsoft.com/office/officeart/2005/8/quickstyle/simple1" qsCatId="simple" csTypeId="urn:microsoft.com/office/officeart/2005/8/colors/colorful2" csCatId="colorful" phldr="1"/>
      <dgm:spPr/>
      <dgm:t>
        <a:bodyPr/>
        <a:lstStyle/>
        <a:p>
          <a:endParaRPr lang="zh-TW" altLang="en-US"/>
        </a:p>
      </dgm:t>
    </dgm:pt>
    <dgm:pt modelId="{3188F6A8-81AB-4F25-A547-35AC823A82EE}">
      <dgm:prSet phldrT="[文字]" custT="1"/>
      <dgm:spPr/>
      <dgm:t>
        <a:bodyPr/>
        <a:lstStyle/>
        <a:p>
          <a:r>
            <a:rPr lang="zh-TW" altLang="en-US" sz="1600" b="1" dirty="0" smtClean="0"/>
            <a:t>請求給付一定數量之金錢</a:t>
          </a:r>
          <a:endParaRPr lang="zh-TW" altLang="en-US" sz="1600" b="1" dirty="0"/>
        </a:p>
      </dgm:t>
    </dgm:pt>
    <dgm:pt modelId="{FA43A0BA-C3D6-4093-AD58-AB4B32CCE49A}" type="parTrans" cxnId="{1E43C575-70A3-4E2B-9DC3-CAB8A4AD9384}">
      <dgm:prSet/>
      <dgm:spPr/>
      <dgm:t>
        <a:bodyPr/>
        <a:lstStyle/>
        <a:p>
          <a:endParaRPr lang="zh-TW" altLang="en-US"/>
        </a:p>
      </dgm:t>
    </dgm:pt>
    <dgm:pt modelId="{2AD6EE8A-8D7D-4D57-A888-82CFBD45C251}" type="sibTrans" cxnId="{1E43C575-70A3-4E2B-9DC3-CAB8A4AD9384}">
      <dgm:prSet/>
      <dgm:spPr/>
      <dgm:t>
        <a:bodyPr/>
        <a:lstStyle/>
        <a:p>
          <a:endParaRPr lang="zh-TW" altLang="en-US"/>
        </a:p>
      </dgm:t>
    </dgm:pt>
    <dgm:pt modelId="{86A69490-8090-41A1-8FF4-F3510FBD634B}">
      <dgm:prSet phldrT="[文字]" custT="1"/>
      <dgm:spPr/>
      <dgm:t>
        <a:bodyPr/>
        <a:lstStyle/>
        <a:p>
          <a:r>
            <a:rPr lang="zh-TW" altLang="en-US" sz="3200" b="1" dirty="0" smtClean="0"/>
            <a:t>支付命令</a:t>
          </a:r>
          <a:endParaRPr lang="zh-TW" altLang="en-US" sz="3200" b="1" dirty="0"/>
        </a:p>
      </dgm:t>
    </dgm:pt>
    <dgm:pt modelId="{2F51CAD7-4179-42A3-B5E8-B4412D94A76B}" type="parTrans" cxnId="{E1ECFCD8-9E23-4275-B99E-D97917459C1B}">
      <dgm:prSet/>
      <dgm:spPr/>
      <dgm:t>
        <a:bodyPr/>
        <a:lstStyle/>
        <a:p>
          <a:endParaRPr lang="zh-TW" altLang="en-US"/>
        </a:p>
      </dgm:t>
    </dgm:pt>
    <dgm:pt modelId="{B51DE9FE-E893-4E69-9253-6FEE0E06809E}" type="sibTrans" cxnId="{E1ECFCD8-9E23-4275-B99E-D97917459C1B}">
      <dgm:prSet/>
      <dgm:spPr/>
      <dgm:t>
        <a:bodyPr/>
        <a:lstStyle/>
        <a:p>
          <a:endParaRPr lang="zh-TW" altLang="en-US"/>
        </a:p>
      </dgm:t>
    </dgm:pt>
    <dgm:pt modelId="{72D6ADC6-C02C-41E4-A2A2-079C38092572}">
      <dgm:prSet phldrT="[文字]" custT="1"/>
      <dgm:spPr/>
      <dgm:t>
        <a:bodyPr/>
        <a:lstStyle/>
        <a:p>
          <a:r>
            <a:rPr lang="zh-TW" altLang="en-US" sz="1600" b="1" dirty="0" smtClean="0"/>
            <a:t>債權人向法院聲請</a:t>
          </a:r>
          <a:endParaRPr lang="zh-TW" altLang="en-US" sz="1600" b="1" dirty="0"/>
        </a:p>
      </dgm:t>
    </dgm:pt>
    <dgm:pt modelId="{77CC26B3-544C-4AD6-BD4C-BA3B7B910548}" type="sibTrans" cxnId="{C56E1FC2-5FD8-4D31-8224-E6BC6D74A27E}">
      <dgm:prSet/>
      <dgm:spPr/>
      <dgm:t>
        <a:bodyPr/>
        <a:lstStyle/>
        <a:p>
          <a:endParaRPr lang="zh-TW" altLang="en-US"/>
        </a:p>
      </dgm:t>
    </dgm:pt>
    <dgm:pt modelId="{7CF3DCB4-359D-4EF6-8CD2-06D85F29A90F}" type="parTrans" cxnId="{C56E1FC2-5FD8-4D31-8224-E6BC6D74A27E}">
      <dgm:prSet/>
      <dgm:spPr/>
      <dgm:t>
        <a:bodyPr/>
        <a:lstStyle/>
        <a:p>
          <a:endParaRPr lang="zh-TW" altLang="en-US"/>
        </a:p>
      </dgm:t>
    </dgm:pt>
    <dgm:pt modelId="{ED19D44B-E13D-4077-8775-93B09292656D}">
      <dgm:prSet phldrT="[文字]" custT="1"/>
      <dgm:spPr/>
      <dgm:t>
        <a:bodyPr/>
        <a:lstStyle/>
        <a:p>
          <a:r>
            <a:rPr lang="zh-TW" altLang="en-US" sz="1600" b="1" dirty="0" smtClean="0">
              <a:solidFill>
                <a:schemeClr val="tx1"/>
              </a:solidFill>
            </a:rPr>
            <a:t>或其他代替物 、或有價證券</a:t>
          </a:r>
          <a:endParaRPr lang="zh-TW" altLang="en-US" sz="1600" b="1" dirty="0">
            <a:solidFill>
              <a:schemeClr val="tx1"/>
            </a:solidFill>
          </a:endParaRPr>
        </a:p>
      </dgm:t>
    </dgm:pt>
    <dgm:pt modelId="{9EC36FCC-710D-4945-B5CD-63CD1251FE0C}" type="parTrans" cxnId="{D509B56E-8A74-4E7B-AD67-21E61AE69156}">
      <dgm:prSet/>
      <dgm:spPr/>
      <dgm:t>
        <a:bodyPr/>
        <a:lstStyle/>
        <a:p>
          <a:endParaRPr lang="zh-TW" altLang="en-US"/>
        </a:p>
      </dgm:t>
    </dgm:pt>
    <dgm:pt modelId="{6F97E24D-B986-4F84-BC61-45338B243140}" type="sibTrans" cxnId="{D509B56E-8A74-4E7B-AD67-21E61AE69156}">
      <dgm:prSet/>
      <dgm:spPr/>
      <dgm:t>
        <a:bodyPr/>
        <a:lstStyle/>
        <a:p>
          <a:endParaRPr lang="zh-TW" altLang="en-US"/>
        </a:p>
      </dgm:t>
    </dgm:pt>
    <dgm:pt modelId="{B6F013EC-0386-4B26-84E7-B1F6E18BD5CA}" type="pres">
      <dgm:prSet presAssocID="{3C75DD13-FFE0-4F58-8E43-58E3F406A051}" presName="Name0" presStyleCnt="0">
        <dgm:presLayoutVars>
          <dgm:chMax val="4"/>
          <dgm:resizeHandles val="exact"/>
        </dgm:presLayoutVars>
      </dgm:prSet>
      <dgm:spPr/>
      <dgm:t>
        <a:bodyPr/>
        <a:lstStyle/>
        <a:p>
          <a:endParaRPr lang="zh-TW" altLang="en-US"/>
        </a:p>
      </dgm:t>
    </dgm:pt>
    <dgm:pt modelId="{82941CB1-575A-4C83-BC16-E2FBE4CAD817}" type="pres">
      <dgm:prSet presAssocID="{3C75DD13-FFE0-4F58-8E43-58E3F406A051}" presName="ellipse" presStyleLbl="trBgShp" presStyleIdx="0" presStyleCnt="1"/>
      <dgm:spPr/>
    </dgm:pt>
    <dgm:pt modelId="{83778D20-7783-4968-9785-100DF2D902D0}" type="pres">
      <dgm:prSet presAssocID="{3C75DD13-FFE0-4F58-8E43-58E3F406A051}" presName="arrow1" presStyleLbl="fgShp" presStyleIdx="0" presStyleCnt="1"/>
      <dgm:spPr/>
    </dgm:pt>
    <dgm:pt modelId="{1500AEB5-7ABC-4FE8-AC4E-DFA1495CBA3A}" type="pres">
      <dgm:prSet presAssocID="{3C75DD13-FFE0-4F58-8E43-58E3F406A051}" presName="rectangle" presStyleLbl="revTx" presStyleIdx="0" presStyleCnt="1">
        <dgm:presLayoutVars>
          <dgm:bulletEnabled val="1"/>
        </dgm:presLayoutVars>
      </dgm:prSet>
      <dgm:spPr/>
      <dgm:t>
        <a:bodyPr/>
        <a:lstStyle/>
        <a:p>
          <a:endParaRPr lang="zh-TW" altLang="en-US"/>
        </a:p>
      </dgm:t>
    </dgm:pt>
    <dgm:pt modelId="{2B5E418F-06C6-461A-A476-7486EBE32DA9}" type="pres">
      <dgm:prSet presAssocID="{72D6ADC6-C02C-41E4-A2A2-079C38092572}" presName="item1" presStyleLbl="node1" presStyleIdx="0" presStyleCnt="3">
        <dgm:presLayoutVars>
          <dgm:bulletEnabled val="1"/>
        </dgm:presLayoutVars>
      </dgm:prSet>
      <dgm:spPr/>
      <dgm:t>
        <a:bodyPr/>
        <a:lstStyle/>
        <a:p>
          <a:endParaRPr lang="zh-TW" altLang="en-US"/>
        </a:p>
      </dgm:t>
    </dgm:pt>
    <dgm:pt modelId="{DA080825-F16C-44C3-BBE4-3B932E87D110}" type="pres">
      <dgm:prSet presAssocID="{ED19D44B-E13D-4077-8775-93B09292656D}" presName="item2" presStyleLbl="node1" presStyleIdx="1" presStyleCnt="3">
        <dgm:presLayoutVars>
          <dgm:bulletEnabled val="1"/>
        </dgm:presLayoutVars>
      </dgm:prSet>
      <dgm:spPr/>
      <dgm:t>
        <a:bodyPr/>
        <a:lstStyle/>
        <a:p>
          <a:endParaRPr lang="zh-TW" altLang="en-US"/>
        </a:p>
      </dgm:t>
    </dgm:pt>
    <dgm:pt modelId="{CC6A463D-BE69-46AB-9BD4-0CA0D6E0229D}" type="pres">
      <dgm:prSet presAssocID="{86A69490-8090-41A1-8FF4-F3510FBD634B}" presName="item3" presStyleLbl="node1" presStyleIdx="2" presStyleCnt="3">
        <dgm:presLayoutVars>
          <dgm:bulletEnabled val="1"/>
        </dgm:presLayoutVars>
      </dgm:prSet>
      <dgm:spPr/>
      <dgm:t>
        <a:bodyPr/>
        <a:lstStyle/>
        <a:p>
          <a:endParaRPr lang="zh-TW" altLang="en-US"/>
        </a:p>
      </dgm:t>
    </dgm:pt>
    <dgm:pt modelId="{4B6DE00F-0171-4AAC-8B76-478284D53367}" type="pres">
      <dgm:prSet presAssocID="{3C75DD13-FFE0-4F58-8E43-58E3F406A051}" presName="funnel" presStyleLbl="trAlignAcc1" presStyleIdx="0" presStyleCnt="1"/>
      <dgm:spPr/>
    </dgm:pt>
  </dgm:ptLst>
  <dgm:cxnLst>
    <dgm:cxn modelId="{C56E1FC2-5FD8-4D31-8224-E6BC6D74A27E}" srcId="{3C75DD13-FFE0-4F58-8E43-58E3F406A051}" destId="{72D6ADC6-C02C-41E4-A2A2-079C38092572}" srcOrd="1" destOrd="0" parTransId="{7CF3DCB4-359D-4EF6-8CD2-06D85F29A90F}" sibTransId="{77CC26B3-544C-4AD6-BD4C-BA3B7B910548}"/>
    <dgm:cxn modelId="{5A5857B2-E4BD-4742-BDFA-F77B9BD95EE8}" type="presOf" srcId="{86A69490-8090-41A1-8FF4-F3510FBD634B}" destId="{1500AEB5-7ABC-4FE8-AC4E-DFA1495CBA3A}" srcOrd="0" destOrd="0" presId="urn:microsoft.com/office/officeart/2005/8/layout/funnel1"/>
    <dgm:cxn modelId="{D509B56E-8A74-4E7B-AD67-21E61AE69156}" srcId="{3C75DD13-FFE0-4F58-8E43-58E3F406A051}" destId="{ED19D44B-E13D-4077-8775-93B09292656D}" srcOrd="2" destOrd="0" parTransId="{9EC36FCC-710D-4945-B5CD-63CD1251FE0C}" sibTransId="{6F97E24D-B986-4F84-BC61-45338B243140}"/>
    <dgm:cxn modelId="{0AE0EEF5-720A-4F77-A261-A2CDE155C77F}" type="presOf" srcId="{3188F6A8-81AB-4F25-A547-35AC823A82EE}" destId="{CC6A463D-BE69-46AB-9BD4-0CA0D6E0229D}" srcOrd="0" destOrd="0" presId="urn:microsoft.com/office/officeart/2005/8/layout/funnel1"/>
    <dgm:cxn modelId="{1E43C575-70A3-4E2B-9DC3-CAB8A4AD9384}" srcId="{3C75DD13-FFE0-4F58-8E43-58E3F406A051}" destId="{3188F6A8-81AB-4F25-A547-35AC823A82EE}" srcOrd="0" destOrd="0" parTransId="{FA43A0BA-C3D6-4093-AD58-AB4B32CCE49A}" sibTransId="{2AD6EE8A-8D7D-4D57-A888-82CFBD45C251}"/>
    <dgm:cxn modelId="{E1ECFCD8-9E23-4275-B99E-D97917459C1B}" srcId="{3C75DD13-FFE0-4F58-8E43-58E3F406A051}" destId="{86A69490-8090-41A1-8FF4-F3510FBD634B}" srcOrd="3" destOrd="0" parTransId="{2F51CAD7-4179-42A3-B5E8-B4412D94A76B}" sibTransId="{B51DE9FE-E893-4E69-9253-6FEE0E06809E}"/>
    <dgm:cxn modelId="{44AC0048-89B2-4DBE-96B5-DFBC745C9FF5}" type="presOf" srcId="{3C75DD13-FFE0-4F58-8E43-58E3F406A051}" destId="{B6F013EC-0386-4B26-84E7-B1F6E18BD5CA}" srcOrd="0" destOrd="0" presId="urn:microsoft.com/office/officeart/2005/8/layout/funnel1"/>
    <dgm:cxn modelId="{01AB708E-5741-4F2B-9580-45CFDA2E09A3}" type="presOf" srcId="{ED19D44B-E13D-4077-8775-93B09292656D}" destId="{2B5E418F-06C6-461A-A476-7486EBE32DA9}" srcOrd="0" destOrd="0" presId="urn:microsoft.com/office/officeart/2005/8/layout/funnel1"/>
    <dgm:cxn modelId="{32FAEA21-A845-4C45-A391-D2794484F6A9}" type="presOf" srcId="{72D6ADC6-C02C-41E4-A2A2-079C38092572}" destId="{DA080825-F16C-44C3-BBE4-3B932E87D110}" srcOrd="0" destOrd="0" presId="urn:microsoft.com/office/officeart/2005/8/layout/funnel1"/>
    <dgm:cxn modelId="{30E246F6-D555-4421-ACD4-A1444A16C17F}" type="presParOf" srcId="{B6F013EC-0386-4B26-84E7-B1F6E18BD5CA}" destId="{82941CB1-575A-4C83-BC16-E2FBE4CAD817}" srcOrd="0" destOrd="0" presId="urn:microsoft.com/office/officeart/2005/8/layout/funnel1"/>
    <dgm:cxn modelId="{A6BB7F50-4C02-4446-AA6C-B80DE1E3681D}" type="presParOf" srcId="{B6F013EC-0386-4B26-84E7-B1F6E18BD5CA}" destId="{83778D20-7783-4968-9785-100DF2D902D0}" srcOrd="1" destOrd="0" presId="urn:microsoft.com/office/officeart/2005/8/layout/funnel1"/>
    <dgm:cxn modelId="{AD412F72-0D57-4060-A2AA-F8B274A616DD}" type="presParOf" srcId="{B6F013EC-0386-4B26-84E7-B1F6E18BD5CA}" destId="{1500AEB5-7ABC-4FE8-AC4E-DFA1495CBA3A}" srcOrd="2" destOrd="0" presId="urn:microsoft.com/office/officeart/2005/8/layout/funnel1"/>
    <dgm:cxn modelId="{1491938F-46B3-4FCE-B021-24263EB98EF8}" type="presParOf" srcId="{B6F013EC-0386-4B26-84E7-B1F6E18BD5CA}" destId="{2B5E418F-06C6-461A-A476-7486EBE32DA9}" srcOrd="3" destOrd="0" presId="urn:microsoft.com/office/officeart/2005/8/layout/funnel1"/>
    <dgm:cxn modelId="{5EB56E2E-ACB9-426B-93EC-BF71038F8355}" type="presParOf" srcId="{B6F013EC-0386-4B26-84E7-B1F6E18BD5CA}" destId="{DA080825-F16C-44C3-BBE4-3B932E87D110}" srcOrd="4" destOrd="0" presId="urn:microsoft.com/office/officeart/2005/8/layout/funnel1"/>
    <dgm:cxn modelId="{278891A5-265B-461B-84D4-1935EFEF001B}" type="presParOf" srcId="{B6F013EC-0386-4B26-84E7-B1F6E18BD5CA}" destId="{CC6A463D-BE69-46AB-9BD4-0CA0D6E0229D}" srcOrd="5" destOrd="0" presId="urn:microsoft.com/office/officeart/2005/8/layout/funnel1"/>
    <dgm:cxn modelId="{0A88D9A5-F3AB-4B19-A0CB-26876087E8D9}" type="presParOf" srcId="{B6F013EC-0386-4B26-84E7-B1F6E18BD5CA}" destId="{4B6DE00F-0171-4AAC-8B76-478284D53367}"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C34F1-FEB7-4F11-9A6E-0663CBB4946F}" type="doc">
      <dgm:prSet loTypeId="urn:microsoft.com/office/officeart/2005/8/layout/chevron1" loCatId="process" qsTypeId="urn:microsoft.com/office/officeart/2005/8/quickstyle/simple1" qsCatId="simple" csTypeId="urn:microsoft.com/office/officeart/2005/8/colors/colorful3" csCatId="colorful" phldr="1"/>
      <dgm:spPr/>
      <dgm:t>
        <a:bodyPr/>
        <a:lstStyle/>
        <a:p>
          <a:endParaRPr lang="zh-TW" altLang="en-US"/>
        </a:p>
      </dgm:t>
    </dgm:pt>
    <dgm:pt modelId="{F28D9C82-32DE-4683-93A0-B3161335541B}">
      <dgm:prSet phldrT="[文字]" custT="1"/>
      <dgm:spPr/>
      <dgm:t>
        <a:bodyPr/>
        <a:lstStyle/>
        <a:p>
          <a:r>
            <a:rPr lang="zh-TW" altLang="en-US" sz="1900" dirty="0" smtClean="0">
              <a:latin typeface="Times New Roman" pitchFamily="18" charset="0"/>
              <a:cs typeface="Times New Roman" pitchFamily="18" charset="0"/>
            </a:rPr>
            <a:t>遞狀聲請</a:t>
          </a:r>
          <a:endParaRPr lang="zh-TW" altLang="en-US" sz="1900" dirty="0">
            <a:latin typeface="Times New Roman" pitchFamily="18" charset="0"/>
            <a:cs typeface="Times New Roman" pitchFamily="18" charset="0"/>
          </a:endParaRPr>
        </a:p>
      </dgm:t>
    </dgm:pt>
    <dgm:pt modelId="{166103E7-ED04-4C6A-B05C-B135461B7C31}" type="parTrans" cxnId="{D9FDA436-6EB6-4F44-B871-045D4550A124}">
      <dgm:prSet/>
      <dgm:spPr/>
      <dgm:t>
        <a:bodyPr/>
        <a:lstStyle/>
        <a:p>
          <a:endParaRPr lang="zh-TW" altLang="en-US"/>
        </a:p>
      </dgm:t>
    </dgm:pt>
    <dgm:pt modelId="{45843933-1DF0-43A9-B69D-2F04FE1456B4}" type="sibTrans" cxnId="{D9FDA436-6EB6-4F44-B871-045D4550A124}">
      <dgm:prSet/>
      <dgm:spPr/>
      <dgm:t>
        <a:bodyPr/>
        <a:lstStyle/>
        <a:p>
          <a:endParaRPr lang="zh-TW" altLang="en-US"/>
        </a:p>
      </dgm:t>
    </dgm:pt>
    <dgm:pt modelId="{FC0E76E6-C654-4C3D-9377-0F69740AC98A}">
      <dgm:prSet phldrT="[文字]" custT="1"/>
      <dgm:spPr/>
      <dgm:t>
        <a:bodyPr/>
        <a:lstStyle/>
        <a:p>
          <a:r>
            <a:rPr lang="zh-TW" altLang="en-US" sz="1900" dirty="0" smtClean="0">
              <a:latin typeface="Times New Roman" pitchFamily="18" charset="0"/>
              <a:cs typeface="Times New Roman" pitchFamily="18" charset="0"/>
            </a:rPr>
            <a:t>聲請狀內應表明下列各款事項</a:t>
          </a:r>
          <a:endParaRPr lang="zh-TW" altLang="en-US" sz="1900" dirty="0">
            <a:latin typeface="Times New Roman" pitchFamily="18" charset="0"/>
            <a:cs typeface="Times New Roman" pitchFamily="18" charset="0"/>
          </a:endParaRPr>
        </a:p>
      </dgm:t>
    </dgm:pt>
    <dgm:pt modelId="{E26A464F-A8C1-4CD1-ADAB-C32C691B2E79}" type="parTrans" cxnId="{D41CAF60-10A3-4B25-8700-710A8E7899D7}">
      <dgm:prSet/>
      <dgm:spPr/>
      <dgm:t>
        <a:bodyPr/>
        <a:lstStyle/>
        <a:p>
          <a:endParaRPr lang="zh-TW" altLang="en-US"/>
        </a:p>
      </dgm:t>
    </dgm:pt>
    <dgm:pt modelId="{C2382283-42FC-4EE7-A0E2-A35499D92060}" type="sibTrans" cxnId="{D41CAF60-10A3-4B25-8700-710A8E7899D7}">
      <dgm:prSet/>
      <dgm:spPr/>
      <dgm:t>
        <a:bodyPr/>
        <a:lstStyle/>
        <a:p>
          <a:endParaRPr lang="zh-TW" altLang="en-US"/>
        </a:p>
      </dgm:t>
    </dgm:pt>
    <dgm:pt modelId="{15BFCF87-876D-4A27-8AD4-B6090EA72111}">
      <dgm:prSet phldrT="[文字]" custT="1"/>
      <dgm:spPr/>
      <dgm:t>
        <a:bodyPr/>
        <a:lstStyle/>
        <a:p>
          <a:r>
            <a:rPr lang="zh-TW" altLang="en-US" sz="1900" dirty="0" smtClean="0">
              <a:latin typeface="Times New Roman" pitchFamily="18" charset="0"/>
              <a:cs typeface="Times New Roman" pitchFamily="18" charset="0"/>
            </a:rPr>
            <a:t>應按債務人人數附具聲請狀繕本</a:t>
          </a:r>
          <a:endParaRPr lang="zh-TW" altLang="en-US" sz="1900" dirty="0">
            <a:latin typeface="Times New Roman" pitchFamily="18" charset="0"/>
            <a:cs typeface="Times New Roman" pitchFamily="18" charset="0"/>
          </a:endParaRPr>
        </a:p>
      </dgm:t>
    </dgm:pt>
    <dgm:pt modelId="{01537C5D-D957-43C7-B248-DE0EDEC66857}" type="parTrans" cxnId="{FA7686C1-9BA5-4FD2-836A-27C3F8EE9F40}">
      <dgm:prSet/>
      <dgm:spPr/>
      <dgm:t>
        <a:bodyPr/>
        <a:lstStyle/>
        <a:p>
          <a:endParaRPr lang="zh-TW" altLang="en-US"/>
        </a:p>
      </dgm:t>
    </dgm:pt>
    <dgm:pt modelId="{EC2F12F9-AB38-4301-B376-F335789835E5}" type="sibTrans" cxnId="{FA7686C1-9BA5-4FD2-836A-27C3F8EE9F40}">
      <dgm:prSet/>
      <dgm:spPr/>
      <dgm:t>
        <a:bodyPr/>
        <a:lstStyle/>
        <a:p>
          <a:endParaRPr lang="zh-TW" altLang="en-US"/>
        </a:p>
      </dgm:t>
    </dgm:pt>
    <dgm:pt modelId="{C7DB5ACA-38D1-40FC-B61B-F711EF618EB6}">
      <dgm:prSet phldrT="[文字]" custT="1"/>
      <dgm:spPr/>
      <dgm:t>
        <a:bodyPr/>
        <a:lstStyle/>
        <a:p>
          <a:r>
            <a:rPr lang="zh-TW" altLang="en-US" sz="1900" dirty="0" smtClean="0">
              <a:latin typeface="Times New Roman" pitchFamily="18" charset="0"/>
              <a:cs typeface="Times New Roman" pitchFamily="18" charset="0"/>
            </a:rPr>
            <a:t>每件聲請裁判費新台幣</a:t>
          </a:r>
          <a:r>
            <a:rPr lang="en-US" altLang="zh-TW" sz="1900" dirty="0" smtClean="0">
              <a:latin typeface="Times New Roman" pitchFamily="18" charset="0"/>
              <a:cs typeface="Times New Roman" pitchFamily="18" charset="0"/>
            </a:rPr>
            <a:t>500</a:t>
          </a:r>
          <a:r>
            <a:rPr lang="zh-TW" altLang="en-US" sz="1900" dirty="0" smtClean="0">
              <a:latin typeface="Times New Roman" pitchFamily="18" charset="0"/>
              <a:cs typeface="Times New Roman" pitchFamily="18" charset="0"/>
            </a:rPr>
            <a:t>元。</a:t>
          </a:r>
          <a:endParaRPr lang="zh-TW" altLang="en-US" sz="1900" dirty="0">
            <a:latin typeface="Times New Roman" pitchFamily="18" charset="0"/>
            <a:cs typeface="Times New Roman" pitchFamily="18" charset="0"/>
          </a:endParaRPr>
        </a:p>
      </dgm:t>
    </dgm:pt>
    <dgm:pt modelId="{B1DCC1C4-AC4F-46F4-B583-C65847C73491}" type="parTrans" cxnId="{63942A3D-0DC0-4CCE-864A-A623F8B6DD56}">
      <dgm:prSet/>
      <dgm:spPr/>
      <dgm:t>
        <a:bodyPr/>
        <a:lstStyle/>
        <a:p>
          <a:endParaRPr lang="zh-TW" altLang="en-US"/>
        </a:p>
      </dgm:t>
    </dgm:pt>
    <dgm:pt modelId="{ADE950BF-3EA4-4F3A-8E15-57EEBFD88D98}" type="sibTrans" cxnId="{63942A3D-0DC0-4CCE-864A-A623F8B6DD56}">
      <dgm:prSet/>
      <dgm:spPr/>
      <dgm:t>
        <a:bodyPr/>
        <a:lstStyle/>
        <a:p>
          <a:endParaRPr lang="zh-TW" altLang="en-US"/>
        </a:p>
      </dgm:t>
    </dgm:pt>
    <dgm:pt modelId="{5DAF9D3A-5824-4EA8-8413-09D0EF2326FE}" type="pres">
      <dgm:prSet presAssocID="{D32C34F1-FEB7-4F11-9A6E-0663CBB4946F}" presName="Name0" presStyleCnt="0">
        <dgm:presLayoutVars>
          <dgm:dir/>
          <dgm:animLvl val="lvl"/>
          <dgm:resizeHandles val="exact"/>
        </dgm:presLayoutVars>
      </dgm:prSet>
      <dgm:spPr/>
      <dgm:t>
        <a:bodyPr/>
        <a:lstStyle/>
        <a:p>
          <a:endParaRPr lang="zh-TW" altLang="en-US"/>
        </a:p>
      </dgm:t>
    </dgm:pt>
    <dgm:pt modelId="{3E7A547D-D5CD-44B8-8A8A-8D8574FB2BD8}" type="pres">
      <dgm:prSet presAssocID="{F28D9C82-32DE-4683-93A0-B3161335541B}" presName="parTxOnly" presStyleLbl="node1" presStyleIdx="0" presStyleCnt="4" custScaleX="136004" custScaleY="201597">
        <dgm:presLayoutVars>
          <dgm:chMax val="0"/>
          <dgm:chPref val="0"/>
          <dgm:bulletEnabled val="1"/>
        </dgm:presLayoutVars>
      </dgm:prSet>
      <dgm:spPr/>
      <dgm:t>
        <a:bodyPr/>
        <a:lstStyle/>
        <a:p>
          <a:endParaRPr lang="zh-TW" altLang="en-US"/>
        </a:p>
      </dgm:t>
    </dgm:pt>
    <dgm:pt modelId="{56031D81-1EA1-42BC-9AB1-58C62AB1355B}" type="pres">
      <dgm:prSet presAssocID="{45843933-1DF0-43A9-B69D-2F04FE1456B4}" presName="parTxOnlySpace" presStyleCnt="0"/>
      <dgm:spPr/>
    </dgm:pt>
    <dgm:pt modelId="{7D74E1FF-B680-421C-9B8D-368C015CF425}" type="pres">
      <dgm:prSet presAssocID="{FC0E76E6-C654-4C3D-9377-0F69740AC98A}" presName="parTxOnly" presStyleLbl="node1" presStyleIdx="1" presStyleCnt="4" custScaleX="209667" custScaleY="201597">
        <dgm:presLayoutVars>
          <dgm:chMax val="0"/>
          <dgm:chPref val="0"/>
          <dgm:bulletEnabled val="1"/>
        </dgm:presLayoutVars>
      </dgm:prSet>
      <dgm:spPr/>
      <dgm:t>
        <a:bodyPr/>
        <a:lstStyle/>
        <a:p>
          <a:endParaRPr lang="zh-TW" altLang="en-US"/>
        </a:p>
      </dgm:t>
    </dgm:pt>
    <dgm:pt modelId="{D8F70713-71C5-44BA-BBB6-0C57687CFFB7}" type="pres">
      <dgm:prSet presAssocID="{C2382283-42FC-4EE7-A0E2-A35499D92060}" presName="parTxOnlySpace" presStyleCnt="0"/>
      <dgm:spPr/>
    </dgm:pt>
    <dgm:pt modelId="{D8500659-3B57-407F-85FF-BE7DFBB5E337}" type="pres">
      <dgm:prSet presAssocID="{15BFCF87-876D-4A27-8AD4-B6090EA72111}" presName="parTxOnly" presStyleLbl="node1" presStyleIdx="2" presStyleCnt="4" custScaleX="191137" custScaleY="201597">
        <dgm:presLayoutVars>
          <dgm:chMax val="0"/>
          <dgm:chPref val="0"/>
          <dgm:bulletEnabled val="1"/>
        </dgm:presLayoutVars>
      </dgm:prSet>
      <dgm:spPr/>
      <dgm:t>
        <a:bodyPr/>
        <a:lstStyle/>
        <a:p>
          <a:endParaRPr lang="zh-TW" altLang="en-US"/>
        </a:p>
      </dgm:t>
    </dgm:pt>
    <dgm:pt modelId="{48EAF030-99B1-42BD-ADED-FE783EF1D41C}" type="pres">
      <dgm:prSet presAssocID="{EC2F12F9-AB38-4301-B376-F335789835E5}" presName="parTxOnlySpace" presStyleCnt="0"/>
      <dgm:spPr/>
    </dgm:pt>
    <dgm:pt modelId="{0167E18C-E341-408F-89D5-675DA5997D42}" type="pres">
      <dgm:prSet presAssocID="{C7DB5ACA-38D1-40FC-B61B-F711EF618EB6}" presName="parTxOnly" presStyleLbl="node1" presStyleIdx="3" presStyleCnt="4" custScaleX="175419" custScaleY="201597">
        <dgm:presLayoutVars>
          <dgm:chMax val="0"/>
          <dgm:chPref val="0"/>
          <dgm:bulletEnabled val="1"/>
        </dgm:presLayoutVars>
      </dgm:prSet>
      <dgm:spPr/>
      <dgm:t>
        <a:bodyPr/>
        <a:lstStyle/>
        <a:p>
          <a:endParaRPr lang="zh-TW" altLang="en-US"/>
        </a:p>
      </dgm:t>
    </dgm:pt>
  </dgm:ptLst>
  <dgm:cxnLst>
    <dgm:cxn modelId="{EF548FF5-3175-424C-8A85-79E5E8F8B3F8}" type="presOf" srcId="{FC0E76E6-C654-4C3D-9377-0F69740AC98A}" destId="{7D74E1FF-B680-421C-9B8D-368C015CF425}" srcOrd="0" destOrd="0" presId="urn:microsoft.com/office/officeart/2005/8/layout/chevron1"/>
    <dgm:cxn modelId="{66C275A4-7444-4232-8044-4817F814D244}" type="presOf" srcId="{C7DB5ACA-38D1-40FC-B61B-F711EF618EB6}" destId="{0167E18C-E341-408F-89D5-675DA5997D42}" srcOrd="0" destOrd="0" presId="urn:microsoft.com/office/officeart/2005/8/layout/chevron1"/>
    <dgm:cxn modelId="{CBC8787E-C816-4FBC-BB38-331BACF2970F}" type="presOf" srcId="{F28D9C82-32DE-4683-93A0-B3161335541B}" destId="{3E7A547D-D5CD-44B8-8A8A-8D8574FB2BD8}" srcOrd="0" destOrd="0" presId="urn:microsoft.com/office/officeart/2005/8/layout/chevron1"/>
    <dgm:cxn modelId="{D9FDA436-6EB6-4F44-B871-045D4550A124}" srcId="{D32C34F1-FEB7-4F11-9A6E-0663CBB4946F}" destId="{F28D9C82-32DE-4683-93A0-B3161335541B}" srcOrd="0" destOrd="0" parTransId="{166103E7-ED04-4C6A-B05C-B135461B7C31}" sibTransId="{45843933-1DF0-43A9-B69D-2F04FE1456B4}"/>
    <dgm:cxn modelId="{D41CAF60-10A3-4B25-8700-710A8E7899D7}" srcId="{D32C34F1-FEB7-4F11-9A6E-0663CBB4946F}" destId="{FC0E76E6-C654-4C3D-9377-0F69740AC98A}" srcOrd="1" destOrd="0" parTransId="{E26A464F-A8C1-4CD1-ADAB-C32C691B2E79}" sibTransId="{C2382283-42FC-4EE7-A0E2-A35499D92060}"/>
    <dgm:cxn modelId="{FB64230A-5262-4191-990C-0E5DCC1E513E}" type="presOf" srcId="{15BFCF87-876D-4A27-8AD4-B6090EA72111}" destId="{D8500659-3B57-407F-85FF-BE7DFBB5E337}" srcOrd="0" destOrd="0" presId="urn:microsoft.com/office/officeart/2005/8/layout/chevron1"/>
    <dgm:cxn modelId="{FA7686C1-9BA5-4FD2-836A-27C3F8EE9F40}" srcId="{D32C34F1-FEB7-4F11-9A6E-0663CBB4946F}" destId="{15BFCF87-876D-4A27-8AD4-B6090EA72111}" srcOrd="2" destOrd="0" parTransId="{01537C5D-D957-43C7-B248-DE0EDEC66857}" sibTransId="{EC2F12F9-AB38-4301-B376-F335789835E5}"/>
    <dgm:cxn modelId="{A4BAF3D0-AC67-42E5-93DB-6408A00B7AC6}" type="presOf" srcId="{D32C34F1-FEB7-4F11-9A6E-0663CBB4946F}" destId="{5DAF9D3A-5824-4EA8-8413-09D0EF2326FE}" srcOrd="0" destOrd="0" presId="urn:microsoft.com/office/officeart/2005/8/layout/chevron1"/>
    <dgm:cxn modelId="{63942A3D-0DC0-4CCE-864A-A623F8B6DD56}" srcId="{D32C34F1-FEB7-4F11-9A6E-0663CBB4946F}" destId="{C7DB5ACA-38D1-40FC-B61B-F711EF618EB6}" srcOrd="3" destOrd="0" parTransId="{B1DCC1C4-AC4F-46F4-B583-C65847C73491}" sibTransId="{ADE950BF-3EA4-4F3A-8E15-57EEBFD88D98}"/>
    <dgm:cxn modelId="{63167F57-8A65-4962-900B-FE9C8A55E670}" type="presParOf" srcId="{5DAF9D3A-5824-4EA8-8413-09D0EF2326FE}" destId="{3E7A547D-D5CD-44B8-8A8A-8D8574FB2BD8}" srcOrd="0" destOrd="0" presId="urn:microsoft.com/office/officeart/2005/8/layout/chevron1"/>
    <dgm:cxn modelId="{FC84DEBF-8454-4CFD-A765-CC4171A386B1}" type="presParOf" srcId="{5DAF9D3A-5824-4EA8-8413-09D0EF2326FE}" destId="{56031D81-1EA1-42BC-9AB1-58C62AB1355B}" srcOrd="1" destOrd="0" presId="urn:microsoft.com/office/officeart/2005/8/layout/chevron1"/>
    <dgm:cxn modelId="{E8AAC5C4-D67F-48C3-83BB-AC50853E8D68}" type="presParOf" srcId="{5DAF9D3A-5824-4EA8-8413-09D0EF2326FE}" destId="{7D74E1FF-B680-421C-9B8D-368C015CF425}" srcOrd="2" destOrd="0" presId="urn:microsoft.com/office/officeart/2005/8/layout/chevron1"/>
    <dgm:cxn modelId="{CA7C7A0F-9933-4CCA-99D2-3B71EAFF2B7F}" type="presParOf" srcId="{5DAF9D3A-5824-4EA8-8413-09D0EF2326FE}" destId="{D8F70713-71C5-44BA-BBB6-0C57687CFFB7}" srcOrd="3" destOrd="0" presId="urn:microsoft.com/office/officeart/2005/8/layout/chevron1"/>
    <dgm:cxn modelId="{3BD21834-0F6C-4C7C-BDC4-4C1F5BBFC254}" type="presParOf" srcId="{5DAF9D3A-5824-4EA8-8413-09D0EF2326FE}" destId="{D8500659-3B57-407F-85FF-BE7DFBB5E337}" srcOrd="4" destOrd="0" presId="urn:microsoft.com/office/officeart/2005/8/layout/chevron1"/>
    <dgm:cxn modelId="{214FC4ED-C3D5-4CB4-8C9F-E03C453DD6C7}" type="presParOf" srcId="{5DAF9D3A-5824-4EA8-8413-09D0EF2326FE}" destId="{48EAF030-99B1-42BD-ADED-FE783EF1D41C}" srcOrd="5" destOrd="0" presId="urn:microsoft.com/office/officeart/2005/8/layout/chevron1"/>
    <dgm:cxn modelId="{EB9D1619-AD9D-4662-B928-82036C3CE92E}" type="presParOf" srcId="{5DAF9D3A-5824-4EA8-8413-09D0EF2326FE}" destId="{0167E18C-E341-408F-89D5-675DA5997D42}"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3FB7B2-ABF7-48B9-A6E3-7A7CEF92928E}"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zh-TW" altLang="en-US"/>
        </a:p>
      </dgm:t>
    </dgm:pt>
    <dgm:pt modelId="{49882E52-F41D-4916-9E53-C058D8685493}">
      <dgm:prSet phldrT="[文字]" custT="1"/>
      <dgm:spPr/>
      <dgm:t>
        <a:bodyPr/>
        <a:lstStyle/>
        <a:p>
          <a:r>
            <a:rPr lang="zh-TW" altLang="en-US" sz="2800" b="1" dirty="0" smtClean="0">
              <a:solidFill>
                <a:schemeClr val="tx1"/>
              </a:solidFill>
              <a:latin typeface="Times New Roman" pitchFamily="18" charset="0"/>
              <a:cs typeface="Times New Roman" pitchFamily="18" charset="0"/>
            </a:rPr>
            <a:t>送達</a:t>
          </a:r>
          <a:endParaRPr lang="zh-TW" altLang="en-US" sz="2800" b="1" dirty="0">
            <a:solidFill>
              <a:schemeClr val="tx1"/>
            </a:solidFill>
            <a:latin typeface="Times New Roman" pitchFamily="18" charset="0"/>
            <a:cs typeface="Times New Roman" pitchFamily="18" charset="0"/>
          </a:endParaRPr>
        </a:p>
      </dgm:t>
    </dgm:pt>
    <dgm:pt modelId="{698A851F-B3F1-4438-BAA0-7D76A6A8FC68}" type="parTrans" cxnId="{9060EE5F-45DB-46C1-B57A-A8EF521CABBD}">
      <dgm:prSet/>
      <dgm:spPr/>
      <dgm:t>
        <a:bodyPr/>
        <a:lstStyle/>
        <a:p>
          <a:endParaRPr lang="zh-TW" altLang="en-US"/>
        </a:p>
      </dgm:t>
    </dgm:pt>
    <dgm:pt modelId="{67ED1487-09A0-472E-A757-A296FF47AF20}" type="sibTrans" cxnId="{9060EE5F-45DB-46C1-B57A-A8EF521CABBD}">
      <dgm:prSet/>
      <dgm:spPr/>
      <dgm:t>
        <a:bodyPr/>
        <a:lstStyle/>
        <a:p>
          <a:endParaRPr lang="zh-TW" altLang="en-US"/>
        </a:p>
      </dgm:t>
    </dgm:pt>
    <dgm:pt modelId="{46693482-B49C-4E6D-890C-899786696356}">
      <dgm:prSet phldrT="[文字]"/>
      <dgm:spPr/>
      <dgm:t>
        <a:bodyPr/>
        <a:lstStyle/>
        <a:p>
          <a:r>
            <a:rPr lang="zh-TW" altLang="en-US" dirty="0" smtClean="0">
              <a:latin typeface="Times New Roman" pitchFamily="18" charset="0"/>
              <a:cs typeface="Times New Roman" pitchFamily="18" charset="0"/>
            </a:rPr>
            <a:t>支付命令應送達給債務人，如果發支付命令後，</a:t>
          </a:r>
          <a:r>
            <a:rPr lang="en-US" altLang="zh-TW" b="1" dirty="0" smtClean="0">
              <a:latin typeface="Times New Roman" pitchFamily="18" charset="0"/>
              <a:cs typeface="Times New Roman" pitchFamily="18" charset="0"/>
            </a:rPr>
            <a:t>3</a:t>
          </a:r>
          <a:r>
            <a:rPr lang="zh-TW" altLang="en-US" b="1" dirty="0" smtClean="0">
              <a:latin typeface="Times New Roman" pitchFamily="18" charset="0"/>
              <a:cs typeface="Times New Roman" pitchFamily="18" charset="0"/>
            </a:rPr>
            <a:t>個月內不能送達給債務人</a:t>
          </a:r>
          <a:r>
            <a:rPr lang="zh-TW" altLang="en-US" dirty="0" smtClean="0">
              <a:latin typeface="Times New Roman" pitchFamily="18" charset="0"/>
              <a:cs typeface="Times New Roman" pitchFamily="18" charset="0"/>
            </a:rPr>
            <a:t>時，支付命令</a:t>
          </a:r>
          <a:r>
            <a:rPr lang="zh-TW" altLang="en-US" b="1" dirty="0" smtClean="0">
              <a:latin typeface="Times New Roman" pitchFamily="18" charset="0"/>
              <a:cs typeface="Times New Roman" pitchFamily="18" charset="0"/>
            </a:rPr>
            <a:t>失其效</a:t>
          </a:r>
          <a:r>
            <a:rPr lang="zh-TW" altLang="en-US" dirty="0" smtClean="0">
              <a:latin typeface="Times New Roman" pitchFamily="18" charset="0"/>
              <a:cs typeface="Times New Roman" pitchFamily="18" charset="0"/>
            </a:rPr>
            <a:t>力。</a:t>
          </a:r>
          <a:endParaRPr lang="zh-TW" altLang="en-US" dirty="0">
            <a:latin typeface="Times New Roman" pitchFamily="18" charset="0"/>
            <a:cs typeface="Times New Roman" pitchFamily="18" charset="0"/>
          </a:endParaRPr>
        </a:p>
      </dgm:t>
    </dgm:pt>
    <dgm:pt modelId="{3AE0EB83-9D63-4D39-845C-BB7515BA07DA}" type="parTrans" cxnId="{F539CD59-B65F-4159-A50B-75B5BFAAA284}">
      <dgm:prSet/>
      <dgm:spPr/>
      <dgm:t>
        <a:bodyPr/>
        <a:lstStyle/>
        <a:p>
          <a:endParaRPr lang="zh-TW" altLang="en-US"/>
        </a:p>
      </dgm:t>
    </dgm:pt>
    <dgm:pt modelId="{64437342-00D0-45B9-BA65-E4F3C8044B0A}" type="sibTrans" cxnId="{F539CD59-B65F-4159-A50B-75B5BFAAA284}">
      <dgm:prSet/>
      <dgm:spPr/>
      <dgm:t>
        <a:bodyPr/>
        <a:lstStyle/>
        <a:p>
          <a:endParaRPr lang="zh-TW" altLang="en-US"/>
        </a:p>
      </dgm:t>
    </dgm:pt>
    <dgm:pt modelId="{4CF98F75-034E-42B7-82AB-DBCA2C0E8832}">
      <dgm:prSet phldrT="[文字]" custT="1"/>
      <dgm:spPr/>
      <dgm:t>
        <a:bodyPr/>
        <a:lstStyle/>
        <a:p>
          <a:r>
            <a:rPr lang="zh-TW" altLang="en-US" sz="2400" b="1" dirty="0" smtClean="0">
              <a:solidFill>
                <a:schemeClr val="tx1"/>
              </a:solidFill>
              <a:latin typeface="Times New Roman" pitchFamily="18" charset="0"/>
              <a:cs typeface="Times New Roman" pitchFamily="18" charset="0"/>
            </a:rPr>
            <a:t>債務人異議</a:t>
          </a:r>
          <a:endParaRPr lang="zh-TW" altLang="en-US" sz="2400" b="1" dirty="0">
            <a:solidFill>
              <a:schemeClr val="tx1"/>
            </a:solidFill>
            <a:latin typeface="Times New Roman" pitchFamily="18" charset="0"/>
            <a:cs typeface="Times New Roman" pitchFamily="18" charset="0"/>
          </a:endParaRPr>
        </a:p>
      </dgm:t>
    </dgm:pt>
    <dgm:pt modelId="{1A99F0E2-5F41-4F38-93F2-535D7A1DAEE3}" type="parTrans" cxnId="{DFD09160-BA1A-4084-8657-BA13F6C8228A}">
      <dgm:prSet/>
      <dgm:spPr/>
      <dgm:t>
        <a:bodyPr/>
        <a:lstStyle/>
        <a:p>
          <a:endParaRPr lang="zh-TW" altLang="en-US"/>
        </a:p>
      </dgm:t>
    </dgm:pt>
    <dgm:pt modelId="{E0ECCB8D-F3DD-4C5A-93A8-F014DF76B89E}" type="sibTrans" cxnId="{DFD09160-BA1A-4084-8657-BA13F6C8228A}">
      <dgm:prSet/>
      <dgm:spPr/>
      <dgm:t>
        <a:bodyPr/>
        <a:lstStyle/>
        <a:p>
          <a:endParaRPr lang="zh-TW" altLang="en-US"/>
        </a:p>
      </dgm:t>
    </dgm:pt>
    <dgm:pt modelId="{2BAC0F45-EFF0-4F74-8A59-5E72D976540F}">
      <dgm:prSet phldrT="[文字]"/>
      <dgm:spPr/>
      <dgm:t>
        <a:bodyPr/>
        <a:lstStyle/>
        <a:p>
          <a:r>
            <a:rPr lang="zh-TW" altLang="en-US" b="1" dirty="0" smtClean="0">
              <a:latin typeface="Times New Roman" pitchFamily="18" charset="0"/>
              <a:cs typeface="Times New Roman" pitchFamily="18" charset="0"/>
            </a:rPr>
            <a:t>債務人</a:t>
          </a:r>
          <a:r>
            <a:rPr lang="zh-TW" altLang="en-US" dirty="0" smtClean="0">
              <a:latin typeface="Times New Roman" pitchFamily="18" charset="0"/>
              <a:cs typeface="Times New Roman" pitchFamily="18" charset="0"/>
            </a:rPr>
            <a:t>接到支付命令後，</a:t>
          </a:r>
          <a:r>
            <a:rPr lang="zh-TW" altLang="en-US" b="1" dirty="0" smtClean="0">
              <a:latin typeface="Times New Roman" pitchFamily="18" charset="0"/>
              <a:cs typeface="Times New Roman" pitchFamily="18" charset="0"/>
            </a:rPr>
            <a:t>可在</a:t>
          </a:r>
          <a:r>
            <a:rPr lang="en-US" altLang="zh-TW" b="1" dirty="0" smtClean="0">
              <a:latin typeface="Times New Roman" pitchFamily="18" charset="0"/>
              <a:cs typeface="Times New Roman" pitchFamily="18" charset="0"/>
            </a:rPr>
            <a:t>20</a:t>
          </a:r>
          <a:r>
            <a:rPr lang="zh-TW" altLang="en-US" b="1" dirty="0" smtClean="0">
              <a:latin typeface="Times New Roman" pitchFamily="18" charset="0"/>
              <a:cs typeface="Times New Roman" pitchFamily="18" charset="0"/>
            </a:rPr>
            <a:t>日內向發支付命令的法院提出異議</a:t>
          </a:r>
          <a:r>
            <a:rPr lang="zh-TW" altLang="en-US" dirty="0" smtClean="0">
              <a:latin typeface="Times New Roman" pitchFamily="18" charset="0"/>
              <a:cs typeface="Times New Roman" pitchFamily="18" charset="0"/>
            </a:rPr>
            <a:t>，</a:t>
          </a:r>
          <a:r>
            <a:rPr lang="zh-TW" altLang="en-US" b="1" dirty="0" smtClean="0">
              <a:latin typeface="Times New Roman" pitchFamily="18" charset="0"/>
              <a:cs typeface="Times New Roman" pitchFamily="18" charset="0"/>
            </a:rPr>
            <a:t>不必附理由</a:t>
          </a:r>
          <a:r>
            <a:rPr lang="zh-TW" altLang="en-US" dirty="0" smtClean="0">
              <a:latin typeface="Times New Roman" pitchFamily="18" charset="0"/>
              <a:cs typeface="Times New Roman" pitchFamily="18" charset="0"/>
            </a:rPr>
            <a:t>，支付命令於異議範圍內失其效力。此時，</a:t>
          </a:r>
          <a:r>
            <a:rPr lang="zh-TW" altLang="en-US" b="1" dirty="0" smtClean="0">
              <a:latin typeface="Times New Roman" pitchFamily="18" charset="0"/>
              <a:cs typeface="Times New Roman" pitchFamily="18" charset="0"/>
            </a:rPr>
            <a:t>法院即按起訴或聲請調解程序處理</a:t>
          </a:r>
          <a:r>
            <a:rPr lang="zh-TW" altLang="en-US" dirty="0" smtClean="0">
              <a:latin typeface="Times New Roman" pitchFamily="18" charset="0"/>
              <a:cs typeface="Times New Roman" pitchFamily="18" charset="0"/>
            </a:rPr>
            <a:t>。</a:t>
          </a:r>
          <a:endParaRPr lang="zh-TW" altLang="en-US" dirty="0">
            <a:latin typeface="Times New Roman" pitchFamily="18" charset="0"/>
            <a:cs typeface="Times New Roman" pitchFamily="18" charset="0"/>
          </a:endParaRPr>
        </a:p>
      </dgm:t>
    </dgm:pt>
    <dgm:pt modelId="{289AA95A-A6E2-406E-AE3A-4FCC002E3AA7}" type="parTrans" cxnId="{EAEBC0B6-5D96-4E35-9621-891C9D7FA190}">
      <dgm:prSet/>
      <dgm:spPr/>
      <dgm:t>
        <a:bodyPr/>
        <a:lstStyle/>
        <a:p>
          <a:endParaRPr lang="zh-TW" altLang="en-US"/>
        </a:p>
      </dgm:t>
    </dgm:pt>
    <dgm:pt modelId="{10224E2A-96DC-4277-A3EA-E9A992BFE638}" type="sibTrans" cxnId="{EAEBC0B6-5D96-4E35-9621-891C9D7FA190}">
      <dgm:prSet/>
      <dgm:spPr/>
      <dgm:t>
        <a:bodyPr/>
        <a:lstStyle/>
        <a:p>
          <a:endParaRPr lang="zh-TW" altLang="en-US"/>
        </a:p>
      </dgm:t>
    </dgm:pt>
    <dgm:pt modelId="{282C2B2C-DA83-437F-A41A-130490B31ACC}">
      <dgm:prSet phldrT="[文字]" custT="1"/>
      <dgm:spPr/>
      <dgm:t>
        <a:bodyPr/>
        <a:lstStyle/>
        <a:p>
          <a:r>
            <a:rPr lang="zh-TW" altLang="en-US" sz="2400" b="1" dirty="0" smtClean="0">
              <a:solidFill>
                <a:schemeClr val="tx1"/>
              </a:solidFill>
              <a:latin typeface="Times New Roman" pitchFamily="18" charset="0"/>
              <a:cs typeface="Times New Roman" pitchFamily="18" charset="0"/>
            </a:rPr>
            <a:t>得為執行名義</a:t>
          </a:r>
          <a:endParaRPr lang="zh-TW" altLang="en-US" sz="2400" b="1" dirty="0">
            <a:solidFill>
              <a:schemeClr val="tx1"/>
            </a:solidFill>
            <a:latin typeface="Times New Roman" pitchFamily="18" charset="0"/>
            <a:cs typeface="Times New Roman" pitchFamily="18" charset="0"/>
          </a:endParaRPr>
        </a:p>
      </dgm:t>
    </dgm:pt>
    <dgm:pt modelId="{D8107A24-0CEE-4FF7-88BD-575B13DE0050}" type="parTrans" cxnId="{322CC01A-F8B2-4E9E-AEBB-D140899DC8DF}">
      <dgm:prSet/>
      <dgm:spPr/>
      <dgm:t>
        <a:bodyPr/>
        <a:lstStyle/>
        <a:p>
          <a:endParaRPr lang="zh-TW" altLang="en-US"/>
        </a:p>
      </dgm:t>
    </dgm:pt>
    <dgm:pt modelId="{56140CD7-27FB-49F4-ADF2-1BDD95DC668C}" type="sibTrans" cxnId="{322CC01A-F8B2-4E9E-AEBB-D140899DC8DF}">
      <dgm:prSet/>
      <dgm:spPr/>
      <dgm:t>
        <a:bodyPr/>
        <a:lstStyle/>
        <a:p>
          <a:endParaRPr lang="zh-TW" altLang="en-US"/>
        </a:p>
      </dgm:t>
    </dgm:pt>
    <dgm:pt modelId="{F0709CEC-14D2-41F1-A773-3C854D65A6CD}">
      <dgm:prSet phldrT="[文字]"/>
      <dgm:spPr/>
      <dgm:t>
        <a:bodyPr/>
        <a:lstStyle/>
        <a:p>
          <a:r>
            <a:rPr lang="zh-TW" altLang="en-US" b="1" dirty="0" smtClean="0">
              <a:latin typeface="Times New Roman" pitchFamily="18" charset="0"/>
              <a:cs typeface="Times New Roman" pitchFamily="18" charset="0"/>
            </a:rPr>
            <a:t>債務人</a:t>
          </a:r>
          <a:r>
            <a:rPr lang="zh-TW" altLang="en-US" dirty="0" smtClean="0">
              <a:latin typeface="Times New Roman" pitchFamily="18" charset="0"/>
              <a:cs typeface="Times New Roman" pitchFamily="18" charset="0"/>
            </a:rPr>
            <a:t>對於支付命令</a:t>
          </a:r>
          <a:r>
            <a:rPr lang="zh-TW" altLang="en-US" b="1" dirty="0" smtClean="0">
              <a:latin typeface="Times New Roman" pitchFamily="18" charset="0"/>
              <a:cs typeface="Times New Roman" pitchFamily="18" charset="0"/>
            </a:rPr>
            <a:t>未於法定期間合法提出異議者，支付命令得為執行名義</a:t>
          </a:r>
          <a:r>
            <a:rPr lang="zh-TW" altLang="en-US" dirty="0" smtClean="0">
              <a:latin typeface="Times New Roman" pitchFamily="18" charset="0"/>
              <a:cs typeface="Times New Roman" pitchFamily="18" charset="0"/>
            </a:rPr>
            <a:t>。</a:t>
          </a:r>
          <a:endParaRPr lang="zh-TW" altLang="en-US" dirty="0">
            <a:latin typeface="Times New Roman" pitchFamily="18" charset="0"/>
            <a:cs typeface="Times New Roman" pitchFamily="18" charset="0"/>
          </a:endParaRPr>
        </a:p>
      </dgm:t>
    </dgm:pt>
    <dgm:pt modelId="{AE62F5D1-C60A-429F-BAE2-ADC0714FD5F9}" type="parTrans" cxnId="{1580DC7F-E383-4E85-AFAA-71ABE413B3FC}">
      <dgm:prSet/>
      <dgm:spPr/>
      <dgm:t>
        <a:bodyPr/>
        <a:lstStyle/>
        <a:p>
          <a:endParaRPr lang="zh-TW" altLang="en-US"/>
        </a:p>
      </dgm:t>
    </dgm:pt>
    <dgm:pt modelId="{DDFC985B-33BE-4FA1-B06D-D6A9019110BA}" type="sibTrans" cxnId="{1580DC7F-E383-4E85-AFAA-71ABE413B3FC}">
      <dgm:prSet/>
      <dgm:spPr/>
      <dgm:t>
        <a:bodyPr/>
        <a:lstStyle/>
        <a:p>
          <a:endParaRPr lang="zh-TW" altLang="en-US"/>
        </a:p>
      </dgm:t>
    </dgm:pt>
    <dgm:pt modelId="{9C449B18-90D2-4D91-917C-BE5F9313A289}" type="pres">
      <dgm:prSet presAssocID="{ED3FB7B2-ABF7-48B9-A6E3-7A7CEF92928E}" presName="Name0" presStyleCnt="0">
        <dgm:presLayoutVars>
          <dgm:dir/>
          <dgm:animLvl val="lvl"/>
          <dgm:resizeHandles val="exact"/>
        </dgm:presLayoutVars>
      </dgm:prSet>
      <dgm:spPr/>
      <dgm:t>
        <a:bodyPr/>
        <a:lstStyle/>
        <a:p>
          <a:endParaRPr lang="zh-TW" altLang="en-US"/>
        </a:p>
      </dgm:t>
    </dgm:pt>
    <dgm:pt modelId="{371D6D0F-D8B0-4669-A0FD-1EB36C5F623B}" type="pres">
      <dgm:prSet presAssocID="{49882E52-F41D-4916-9E53-C058D8685493}" presName="composite" presStyleCnt="0"/>
      <dgm:spPr/>
    </dgm:pt>
    <dgm:pt modelId="{CC5756D7-FFD3-44FD-AD4A-822A911B4655}" type="pres">
      <dgm:prSet presAssocID="{49882E52-F41D-4916-9E53-C058D8685493}" presName="parTx" presStyleLbl="alignNode1" presStyleIdx="0" presStyleCnt="3">
        <dgm:presLayoutVars>
          <dgm:chMax val="0"/>
          <dgm:chPref val="0"/>
          <dgm:bulletEnabled val="1"/>
        </dgm:presLayoutVars>
      </dgm:prSet>
      <dgm:spPr/>
      <dgm:t>
        <a:bodyPr/>
        <a:lstStyle/>
        <a:p>
          <a:endParaRPr lang="zh-TW" altLang="en-US"/>
        </a:p>
      </dgm:t>
    </dgm:pt>
    <dgm:pt modelId="{B2D15BE0-EC61-41F3-A82B-D42236D06172}" type="pres">
      <dgm:prSet presAssocID="{49882E52-F41D-4916-9E53-C058D8685493}" presName="desTx" presStyleLbl="alignAccFollowNode1" presStyleIdx="0" presStyleCnt="3">
        <dgm:presLayoutVars>
          <dgm:bulletEnabled val="1"/>
        </dgm:presLayoutVars>
      </dgm:prSet>
      <dgm:spPr/>
      <dgm:t>
        <a:bodyPr/>
        <a:lstStyle/>
        <a:p>
          <a:endParaRPr lang="zh-TW" altLang="en-US"/>
        </a:p>
      </dgm:t>
    </dgm:pt>
    <dgm:pt modelId="{30F245BF-B88B-43F2-82C0-F3D0C17F322C}" type="pres">
      <dgm:prSet presAssocID="{67ED1487-09A0-472E-A757-A296FF47AF20}" presName="space" presStyleCnt="0"/>
      <dgm:spPr/>
    </dgm:pt>
    <dgm:pt modelId="{BEB3A7BD-8E2B-446C-ABC4-2792121D8BCF}" type="pres">
      <dgm:prSet presAssocID="{4CF98F75-034E-42B7-82AB-DBCA2C0E8832}" presName="composite" presStyleCnt="0"/>
      <dgm:spPr/>
    </dgm:pt>
    <dgm:pt modelId="{A4C580A0-92FC-4684-B79A-C1CF30C84CB8}" type="pres">
      <dgm:prSet presAssocID="{4CF98F75-034E-42B7-82AB-DBCA2C0E8832}" presName="parTx" presStyleLbl="alignNode1" presStyleIdx="1" presStyleCnt="3">
        <dgm:presLayoutVars>
          <dgm:chMax val="0"/>
          <dgm:chPref val="0"/>
          <dgm:bulletEnabled val="1"/>
        </dgm:presLayoutVars>
      </dgm:prSet>
      <dgm:spPr/>
      <dgm:t>
        <a:bodyPr/>
        <a:lstStyle/>
        <a:p>
          <a:endParaRPr lang="zh-TW" altLang="en-US"/>
        </a:p>
      </dgm:t>
    </dgm:pt>
    <dgm:pt modelId="{8B62E664-B5A5-4A90-A86B-9FA3B2C32263}" type="pres">
      <dgm:prSet presAssocID="{4CF98F75-034E-42B7-82AB-DBCA2C0E8832}" presName="desTx" presStyleLbl="alignAccFollowNode1" presStyleIdx="1" presStyleCnt="3">
        <dgm:presLayoutVars>
          <dgm:bulletEnabled val="1"/>
        </dgm:presLayoutVars>
      </dgm:prSet>
      <dgm:spPr/>
      <dgm:t>
        <a:bodyPr/>
        <a:lstStyle/>
        <a:p>
          <a:endParaRPr lang="zh-TW" altLang="en-US"/>
        </a:p>
      </dgm:t>
    </dgm:pt>
    <dgm:pt modelId="{B180DB26-79F8-434F-B078-002F5272D1B7}" type="pres">
      <dgm:prSet presAssocID="{E0ECCB8D-F3DD-4C5A-93A8-F014DF76B89E}" presName="space" presStyleCnt="0"/>
      <dgm:spPr/>
    </dgm:pt>
    <dgm:pt modelId="{24C04E22-3679-4F0C-B8D8-84E1EB074B12}" type="pres">
      <dgm:prSet presAssocID="{282C2B2C-DA83-437F-A41A-130490B31ACC}" presName="composite" presStyleCnt="0"/>
      <dgm:spPr/>
    </dgm:pt>
    <dgm:pt modelId="{9A2E72BB-7B1E-42A0-AF7D-03959D974B38}" type="pres">
      <dgm:prSet presAssocID="{282C2B2C-DA83-437F-A41A-130490B31ACC}" presName="parTx" presStyleLbl="alignNode1" presStyleIdx="2" presStyleCnt="3">
        <dgm:presLayoutVars>
          <dgm:chMax val="0"/>
          <dgm:chPref val="0"/>
          <dgm:bulletEnabled val="1"/>
        </dgm:presLayoutVars>
      </dgm:prSet>
      <dgm:spPr/>
      <dgm:t>
        <a:bodyPr/>
        <a:lstStyle/>
        <a:p>
          <a:endParaRPr lang="zh-TW" altLang="en-US"/>
        </a:p>
      </dgm:t>
    </dgm:pt>
    <dgm:pt modelId="{552E623F-7900-4841-AD0B-3AB50A76DA15}" type="pres">
      <dgm:prSet presAssocID="{282C2B2C-DA83-437F-A41A-130490B31ACC}" presName="desTx" presStyleLbl="alignAccFollowNode1" presStyleIdx="2" presStyleCnt="3">
        <dgm:presLayoutVars>
          <dgm:bulletEnabled val="1"/>
        </dgm:presLayoutVars>
      </dgm:prSet>
      <dgm:spPr/>
      <dgm:t>
        <a:bodyPr/>
        <a:lstStyle/>
        <a:p>
          <a:endParaRPr lang="zh-TW" altLang="en-US"/>
        </a:p>
      </dgm:t>
    </dgm:pt>
  </dgm:ptLst>
  <dgm:cxnLst>
    <dgm:cxn modelId="{F539CD59-B65F-4159-A50B-75B5BFAAA284}" srcId="{49882E52-F41D-4916-9E53-C058D8685493}" destId="{46693482-B49C-4E6D-890C-899786696356}" srcOrd="0" destOrd="0" parTransId="{3AE0EB83-9D63-4D39-845C-BB7515BA07DA}" sibTransId="{64437342-00D0-45B9-BA65-E4F3C8044B0A}"/>
    <dgm:cxn modelId="{FF4D0A82-C325-4F69-8818-A7BDB7B8DAB6}" type="presOf" srcId="{282C2B2C-DA83-437F-A41A-130490B31ACC}" destId="{9A2E72BB-7B1E-42A0-AF7D-03959D974B38}" srcOrd="0" destOrd="0" presId="urn:microsoft.com/office/officeart/2005/8/layout/hList1"/>
    <dgm:cxn modelId="{9060EE5F-45DB-46C1-B57A-A8EF521CABBD}" srcId="{ED3FB7B2-ABF7-48B9-A6E3-7A7CEF92928E}" destId="{49882E52-F41D-4916-9E53-C058D8685493}" srcOrd="0" destOrd="0" parTransId="{698A851F-B3F1-4438-BAA0-7D76A6A8FC68}" sibTransId="{67ED1487-09A0-472E-A757-A296FF47AF20}"/>
    <dgm:cxn modelId="{DFD09160-BA1A-4084-8657-BA13F6C8228A}" srcId="{ED3FB7B2-ABF7-48B9-A6E3-7A7CEF92928E}" destId="{4CF98F75-034E-42B7-82AB-DBCA2C0E8832}" srcOrd="1" destOrd="0" parTransId="{1A99F0E2-5F41-4F38-93F2-535D7A1DAEE3}" sibTransId="{E0ECCB8D-F3DD-4C5A-93A8-F014DF76B89E}"/>
    <dgm:cxn modelId="{AD9D6950-A834-4F55-A991-09581BA55D53}" type="presOf" srcId="{2BAC0F45-EFF0-4F74-8A59-5E72D976540F}" destId="{8B62E664-B5A5-4A90-A86B-9FA3B2C32263}" srcOrd="0" destOrd="0" presId="urn:microsoft.com/office/officeart/2005/8/layout/hList1"/>
    <dgm:cxn modelId="{322CC01A-F8B2-4E9E-AEBB-D140899DC8DF}" srcId="{ED3FB7B2-ABF7-48B9-A6E3-7A7CEF92928E}" destId="{282C2B2C-DA83-437F-A41A-130490B31ACC}" srcOrd="2" destOrd="0" parTransId="{D8107A24-0CEE-4FF7-88BD-575B13DE0050}" sibTransId="{56140CD7-27FB-49F4-ADF2-1BDD95DC668C}"/>
    <dgm:cxn modelId="{8B6D8390-81A8-4840-A861-15938869027E}" type="presOf" srcId="{46693482-B49C-4E6D-890C-899786696356}" destId="{B2D15BE0-EC61-41F3-A82B-D42236D06172}" srcOrd="0" destOrd="0" presId="urn:microsoft.com/office/officeart/2005/8/layout/hList1"/>
    <dgm:cxn modelId="{EAEBC0B6-5D96-4E35-9621-891C9D7FA190}" srcId="{4CF98F75-034E-42B7-82AB-DBCA2C0E8832}" destId="{2BAC0F45-EFF0-4F74-8A59-5E72D976540F}" srcOrd="0" destOrd="0" parTransId="{289AA95A-A6E2-406E-AE3A-4FCC002E3AA7}" sibTransId="{10224E2A-96DC-4277-A3EA-E9A992BFE638}"/>
    <dgm:cxn modelId="{E6198C9E-6AFF-47C7-8A4B-DDE37AE295BA}" type="presOf" srcId="{ED3FB7B2-ABF7-48B9-A6E3-7A7CEF92928E}" destId="{9C449B18-90D2-4D91-917C-BE5F9313A289}" srcOrd="0" destOrd="0" presId="urn:microsoft.com/office/officeart/2005/8/layout/hList1"/>
    <dgm:cxn modelId="{1580DC7F-E383-4E85-AFAA-71ABE413B3FC}" srcId="{282C2B2C-DA83-437F-A41A-130490B31ACC}" destId="{F0709CEC-14D2-41F1-A773-3C854D65A6CD}" srcOrd="0" destOrd="0" parTransId="{AE62F5D1-C60A-429F-BAE2-ADC0714FD5F9}" sibTransId="{DDFC985B-33BE-4FA1-B06D-D6A9019110BA}"/>
    <dgm:cxn modelId="{15DAA027-DB56-4D41-9F1E-5687D4EF55DE}" type="presOf" srcId="{F0709CEC-14D2-41F1-A773-3C854D65A6CD}" destId="{552E623F-7900-4841-AD0B-3AB50A76DA15}" srcOrd="0" destOrd="0" presId="urn:microsoft.com/office/officeart/2005/8/layout/hList1"/>
    <dgm:cxn modelId="{2617E1B6-7F05-49B6-AD9E-1850962C7E55}" type="presOf" srcId="{4CF98F75-034E-42B7-82AB-DBCA2C0E8832}" destId="{A4C580A0-92FC-4684-B79A-C1CF30C84CB8}" srcOrd="0" destOrd="0" presId="urn:microsoft.com/office/officeart/2005/8/layout/hList1"/>
    <dgm:cxn modelId="{A2E1CD71-B436-440A-9EC3-16EF80B50148}" type="presOf" srcId="{49882E52-F41D-4916-9E53-C058D8685493}" destId="{CC5756D7-FFD3-44FD-AD4A-822A911B4655}" srcOrd="0" destOrd="0" presId="urn:microsoft.com/office/officeart/2005/8/layout/hList1"/>
    <dgm:cxn modelId="{F63BCCB0-6CA6-463C-84AC-28F6E2A79745}" type="presParOf" srcId="{9C449B18-90D2-4D91-917C-BE5F9313A289}" destId="{371D6D0F-D8B0-4669-A0FD-1EB36C5F623B}" srcOrd="0" destOrd="0" presId="urn:microsoft.com/office/officeart/2005/8/layout/hList1"/>
    <dgm:cxn modelId="{641520DA-0D8E-4799-95F4-1BA4D14E579C}" type="presParOf" srcId="{371D6D0F-D8B0-4669-A0FD-1EB36C5F623B}" destId="{CC5756D7-FFD3-44FD-AD4A-822A911B4655}" srcOrd="0" destOrd="0" presId="urn:microsoft.com/office/officeart/2005/8/layout/hList1"/>
    <dgm:cxn modelId="{A2EA5F00-C013-460B-83BB-A7F6489B3265}" type="presParOf" srcId="{371D6D0F-D8B0-4669-A0FD-1EB36C5F623B}" destId="{B2D15BE0-EC61-41F3-A82B-D42236D06172}" srcOrd="1" destOrd="0" presId="urn:microsoft.com/office/officeart/2005/8/layout/hList1"/>
    <dgm:cxn modelId="{81520752-BF9E-4F70-8E4F-F3A0F9C703B5}" type="presParOf" srcId="{9C449B18-90D2-4D91-917C-BE5F9313A289}" destId="{30F245BF-B88B-43F2-82C0-F3D0C17F322C}" srcOrd="1" destOrd="0" presId="urn:microsoft.com/office/officeart/2005/8/layout/hList1"/>
    <dgm:cxn modelId="{7D84ECF0-75FB-400F-BBEB-3A0C3AAE10C8}" type="presParOf" srcId="{9C449B18-90D2-4D91-917C-BE5F9313A289}" destId="{BEB3A7BD-8E2B-446C-ABC4-2792121D8BCF}" srcOrd="2" destOrd="0" presId="urn:microsoft.com/office/officeart/2005/8/layout/hList1"/>
    <dgm:cxn modelId="{D6A4CF02-A5F6-4F44-AA73-9BAA4D591F0C}" type="presParOf" srcId="{BEB3A7BD-8E2B-446C-ABC4-2792121D8BCF}" destId="{A4C580A0-92FC-4684-B79A-C1CF30C84CB8}" srcOrd="0" destOrd="0" presId="urn:microsoft.com/office/officeart/2005/8/layout/hList1"/>
    <dgm:cxn modelId="{2A3F9AB5-A7BC-4883-85A4-DF55CE859098}" type="presParOf" srcId="{BEB3A7BD-8E2B-446C-ABC4-2792121D8BCF}" destId="{8B62E664-B5A5-4A90-A86B-9FA3B2C32263}" srcOrd="1" destOrd="0" presId="urn:microsoft.com/office/officeart/2005/8/layout/hList1"/>
    <dgm:cxn modelId="{20345475-6490-4272-92DA-9BE03F0E63C2}" type="presParOf" srcId="{9C449B18-90D2-4D91-917C-BE5F9313A289}" destId="{B180DB26-79F8-434F-B078-002F5272D1B7}" srcOrd="3" destOrd="0" presId="urn:microsoft.com/office/officeart/2005/8/layout/hList1"/>
    <dgm:cxn modelId="{0C66DBC6-BABF-4BC8-B16F-D56A8BDAFE83}" type="presParOf" srcId="{9C449B18-90D2-4D91-917C-BE5F9313A289}" destId="{24C04E22-3679-4F0C-B8D8-84E1EB074B12}" srcOrd="4" destOrd="0" presId="urn:microsoft.com/office/officeart/2005/8/layout/hList1"/>
    <dgm:cxn modelId="{E47BBC41-313D-4C04-80D2-71038FFACE35}" type="presParOf" srcId="{24C04E22-3679-4F0C-B8D8-84E1EB074B12}" destId="{9A2E72BB-7B1E-42A0-AF7D-03959D974B38}" srcOrd="0" destOrd="0" presId="urn:microsoft.com/office/officeart/2005/8/layout/hList1"/>
    <dgm:cxn modelId="{E8D803C5-4BAD-4D1F-B78E-B09746ABE864}" type="presParOf" srcId="{24C04E22-3679-4F0C-B8D8-84E1EB074B12}" destId="{552E623F-7900-4841-AD0B-3AB50A76DA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519620-BB33-495B-A3A7-BDCBC36C2A3E}"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zh-TW" altLang="en-US"/>
        </a:p>
      </dgm:t>
    </dgm:pt>
    <dgm:pt modelId="{29C6BB4E-B245-455C-9087-7E7F227B85BF}">
      <dgm:prSet phldrT="[文字]" custT="1"/>
      <dgm:spPr/>
      <dgm:t>
        <a:bodyPr/>
        <a:lstStyle/>
        <a:p>
          <a:r>
            <a:rPr lang="zh-TW" sz="2000" dirty="0" smtClean="0">
              <a:latin typeface="Times New Roman" pitchFamily="18" charset="0"/>
              <a:cs typeface="Times New Roman" pitchFamily="18" charset="0"/>
            </a:rPr>
            <a:t>支付命令已</a:t>
          </a:r>
          <a:r>
            <a:rPr lang="zh-TW" sz="2000" dirty="0" smtClean="0">
              <a:solidFill>
                <a:srgbClr val="FFFF00"/>
              </a:solidFill>
              <a:latin typeface="Times New Roman" pitchFamily="18" charset="0"/>
              <a:cs typeface="Times New Roman" pitchFamily="18" charset="0"/>
            </a:rPr>
            <a:t>無</a:t>
          </a:r>
          <a:r>
            <a:rPr lang="zh-TW" sz="2000" dirty="0" smtClean="0">
              <a:latin typeface="Times New Roman" pitchFamily="18" charset="0"/>
              <a:cs typeface="Times New Roman" pitchFamily="18" charset="0"/>
            </a:rPr>
            <a:t>與確定判決同一效力</a:t>
          </a:r>
          <a:endParaRPr lang="zh-TW" altLang="en-US" sz="2000" dirty="0">
            <a:latin typeface="Times New Roman" pitchFamily="18" charset="0"/>
            <a:cs typeface="Times New Roman" pitchFamily="18" charset="0"/>
          </a:endParaRPr>
        </a:p>
      </dgm:t>
    </dgm:pt>
    <dgm:pt modelId="{F9AFB4EB-D9EE-4E0F-A698-F7FEC70D63DB}" type="parTrans" cxnId="{048C8EA0-63FB-4010-910C-E1430F4269ED}">
      <dgm:prSet/>
      <dgm:spPr/>
      <dgm:t>
        <a:bodyPr/>
        <a:lstStyle/>
        <a:p>
          <a:endParaRPr lang="zh-TW" altLang="en-US"/>
        </a:p>
      </dgm:t>
    </dgm:pt>
    <dgm:pt modelId="{4F34095A-19E8-42A5-9794-4F2D75F396F7}" type="sibTrans" cxnId="{048C8EA0-63FB-4010-910C-E1430F4269ED}">
      <dgm:prSet/>
      <dgm:spPr/>
      <dgm:t>
        <a:bodyPr/>
        <a:lstStyle/>
        <a:p>
          <a:endParaRPr lang="zh-TW" altLang="en-US"/>
        </a:p>
      </dgm:t>
    </dgm:pt>
    <dgm:pt modelId="{E79A7E7F-046A-4A50-B389-554D5038E947}">
      <dgm:prSet phldrT="[文字]" custT="1"/>
      <dgm:spPr/>
      <dgm:t>
        <a:bodyPr/>
        <a:lstStyle/>
        <a:p>
          <a:r>
            <a:rPr lang="zh-TW" sz="2000" dirty="0" smtClean="0">
              <a:latin typeface="Times New Roman" pitchFamily="18" charset="0"/>
              <a:cs typeface="Times New Roman" pitchFamily="18" charset="0"/>
            </a:rPr>
            <a:t>債務人未於收受支付命令之日起</a:t>
          </a:r>
          <a:r>
            <a:rPr lang="en-US" sz="2000" b="1" dirty="0" smtClean="0">
              <a:solidFill>
                <a:srgbClr val="FFFF00"/>
              </a:solidFill>
              <a:latin typeface="Times New Roman" pitchFamily="18" charset="0"/>
              <a:cs typeface="Times New Roman" pitchFamily="18" charset="0"/>
            </a:rPr>
            <a:t>20</a:t>
          </a:r>
          <a:r>
            <a:rPr lang="zh-TW" sz="2000" b="1" dirty="0" smtClean="0">
              <a:solidFill>
                <a:srgbClr val="FFFF00"/>
              </a:solidFill>
              <a:latin typeface="Times New Roman" pitchFamily="18" charset="0"/>
              <a:cs typeface="Times New Roman" pitchFamily="18" charset="0"/>
            </a:rPr>
            <a:t>日</a:t>
          </a:r>
          <a:r>
            <a:rPr lang="zh-TW" sz="2000" dirty="0" smtClean="0">
              <a:latin typeface="Times New Roman" pitchFamily="18" charset="0"/>
              <a:cs typeface="Times New Roman" pitchFamily="18" charset="0"/>
            </a:rPr>
            <a:t>內提出異議，支付命令僅得為</a:t>
          </a:r>
          <a:r>
            <a:rPr lang="zh-TW" sz="2000" b="1" dirty="0" smtClean="0">
              <a:solidFill>
                <a:srgbClr val="FFFF00"/>
              </a:solidFill>
              <a:latin typeface="Times New Roman" pitchFamily="18" charset="0"/>
              <a:cs typeface="Times New Roman" pitchFamily="18" charset="0"/>
            </a:rPr>
            <a:t>執行名義</a:t>
          </a:r>
          <a:endParaRPr lang="zh-TW" altLang="en-US" sz="2000" b="1" dirty="0">
            <a:solidFill>
              <a:srgbClr val="FFFF00"/>
            </a:solidFill>
            <a:latin typeface="Times New Roman" pitchFamily="18" charset="0"/>
            <a:cs typeface="Times New Roman" pitchFamily="18" charset="0"/>
          </a:endParaRPr>
        </a:p>
      </dgm:t>
    </dgm:pt>
    <dgm:pt modelId="{9B011CEA-52E5-4FEF-84CC-9A857126F0D3}" type="parTrans" cxnId="{F4AB2B6E-9D1C-4061-812E-8F73A9054955}">
      <dgm:prSet/>
      <dgm:spPr/>
      <dgm:t>
        <a:bodyPr/>
        <a:lstStyle/>
        <a:p>
          <a:endParaRPr lang="zh-TW" altLang="en-US"/>
        </a:p>
      </dgm:t>
    </dgm:pt>
    <dgm:pt modelId="{887410B0-9426-4809-9D2A-D134660293C4}" type="sibTrans" cxnId="{F4AB2B6E-9D1C-4061-812E-8F73A9054955}">
      <dgm:prSet/>
      <dgm:spPr/>
      <dgm:t>
        <a:bodyPr/>
        <a:lstStyle/>
        <a:p>
          <a:endParaRPr lang="zh-TW" altLang="en-US"/>
        </a:p>
      </dgm:t>
    </dgm:pt>
    <dgm:pt modelId="{5F6D6EC3-10F0-42DC-B50B-6ACE905092CB}">
      <dgm:prSet phldrT="[文字]" custT="1"/>
      <dgm:spPr/>
      <dgm:t>
        <a:bodyPr/>
        <a:lstStyle/>
        <a:p>
          <a:r>
            <a:rPr lang="zh-TW" altLang="en-US" sz="1600" dirty="0" smtClean="0"/>
            <a:t>確認債權不存在之訴</a:t>
          </a:r>
          <a:endParaRPr lang="zh-TW" altLang="en-US" sz="1600" dirty="0"/>
        </a:p>
      </dgm:t>
    </dgm:pt>
    <dgm:pt modelId="{B43ACFD4-9A92-43C8-BCB9-39F1E15A6424}" type="parTrans" cxnId="{589E7A81-BD30-4156-9C40-5EC79C859321}">
      <dgm:prSet/>
      <dgm:spPr/>
      <dgm:t>
        <a:bodyPr/>
        <a:lstStyle/>
        <a:p>
          <a:endParaRPr lang="zh-TW" altLang="en-US"/>
        </a:p>
      </dgm:t>
    </dgm:pt>
    <dgm:pt modelId="{7D567048-36E5-4E54-A9F9-361D1CBBA79B}" type="sibTrans" cxnId="{589E7A81-BD30-4156-9C40-5EC79C859321}">
      <dgm:prSet/>
      <dgm:spPr/>
      <dgm:t>
        <a:bodyPr/>
        <a:lstStyle/>
        <a:p>
          <a:endParaRPr lang="zh-TW" altLang="en-US"/>
        </a:p>
      </dgm:t>
    </dgm:pt>
    <dgm:pt modelId="{8CA8FB20-203C-404A-B45A-021908591F2D}">
      <dgm:prSet phldrT="[文字]" custT="1"/>
      <dgm:spPr/>
      <dgm:t>
        <a:bodyPr/>
        <a:lstStyle/>
        <a:p>
          <a:r>
            <a:rPr lang="zh-TW" altLang="en-US" sz="1600" dirty="0" smtClean="0"/>
            <a:t>債務人異議之訴</a:t>
          </a:r>
          <a:endParaRPr lang="zh-TW" altLang="en-US" sz="1600" dirty="0"/>
        </a:p>
      </dgm:t>
    </dgm:pt>
    <dgm:pt modelId="{26B6C4D9-4D53-4E1B-9B30-CCEC10450541}" type="parTrans" cxnId="{17BA225C-795F-4FCB-B40B-ECD93DFDDFC2}">
      <dgm:prSet/>
      <dgm:spPr/>
      <dgm:t>
        <a:bodyPr/>
        <a:lstStyle/>
        <a:p>
          <a:endParaRPr lang="zh-TW" altLang="en-US"/>
        </a:p>
      </dgm:t>
    </dgm:pt>
    <dgm:pt modelId="{F169C746-B21E-4A4E-9D34-09380C6EC5F0}" type="sibTrans" cxnId="{17BA225C-795F-4FCB-B40B-ECD93DFDDFC2}">
      <dgm:prSet/>
      <dgm:spPr/>
      <dgm:t>
        <a:bodyPr/>
        <a:lstStyle/>
        <a:p>
          <a:endParaRPr lang="zh-TW" altLang="en-US"/>
        </a:p>
      </dgm:t>
    </dgm:pt>
    <dgm:pt modelId="{1F2FA15A-8241-4DFE-A8FA-3DFB514B5252}">
      <dgm:prSet phldrT="[文字]" custT="1"/>
      <dgm:spPr>
        <a:solidFill>
          <a:srgbClr val="00B0F0"/>
        </a:solidFill>
      </dgm:spPr>
      <dgm:t>
        <a:bodyPr/>
        <a:lstStyle/>
        <a:p>
          <a:r>
            <a:rPr lang="zh-TW" altLang="en-US" sz="2000" dirty="0" smtClean="0"/>
            <a:t>時效</a:t>
          </a:r>
          <a:endParaRPr lang="zh-TW" altLang="en-US" sz="2000" b="1" u="sng" dirty="0">
            <a:solidFill>
              <a:srgbClr val="FFFF00"/>
            </a:solidFill>
          </a:endParaRPr>
        </a:p>
      </dgm:t>
    </dgm:pt>
    <dgm:pt modelId="{5DC229D3-819B-460B-B9EA-A53D0C1AC272}" type="parTrans" cxnId="{614E4042-563D-4A18-8F91-D67C4477DCD1}">
      <dgm:prSet/>
      <dgm:spPr/>
      <dgm:t>
        <a:bodyPr/>
        <a:lstStyle/>
        <a:p>
          <a:endParaRPr lang="zh-TW" altLang="en-US"/>
        </a:p>
      </dgm:t>
    </dgm:pt>
    <dgm:pt modelId="{504AC9FB-1EFC-4004-A57B-4BDBF65DC7A9}" type="sibTrans" cxnId="{614E4042-563D-4A18-8F91-D67C4477DCD1}">
      <dgm:prSet/>
      <dgm:spPr/>
      <dgm:t>
        <a:bodyPr/>
        <a:lstStyle/>
        <a:p>
          <a:endParaRPr lang="zh-TW" altLang="en-US"/>
        </a:p>
      </dgm:t>
    </dgm:pt>
    <dgm:pt modelId="{785BB703-5714-4300-860A-5C67CD45D61F}">
      <dgm:prSet phldrT="[文字]" custT="1"/>
      <dgm:spPr/>
      <dgm:t>
        <a:bodyPr/>
        <a:lstStyle/>
        <a:p>
          <a:r>
            <a:rPr lang="zh-TW" altLang="en-US" sz="2000" dirty="0" smtClean="0"/>
            <a:t>債務人若欲主張支付命令所記載之債權不存在</a:t>
          </a:r>
          <a:endParaRPr lang="zh-TW" altLang="en-US" sz="2000" dirty="0"/>
        </a:p>
      </dgm:t>
    </dgm:pt>
    <dgm:pt modelId="{A782DC24-1B39-43F8-92A2-D62A311DA9EF}" type="parTrans" cxnId="{C02807E1-3335-455A-B299-998EF98B80F1}">
      <dgm:prSet/>
      <dgm:spPr/>
      <dgm:t>
        <a:bodyPr/>
        <a:lstStyle/>
        <a:p>
          <a:endParaRPr lang="zh-TW" altLang="en-US"/>
        </a:p>
      </dgm:t>
    </dgm:pt>
    <dgm:pt modelId="{2C991B8A-7BCA-45CF-9D0B-F42414F75728}" type="sibTrans" cxnId="{C02807E1-3335-455A-B299-998EF98B80F1}">
      <dgm:prSet/>
      <dgm:spPr/>
      <dgm:t>
        <a:bodyPr/>
        <a:lstStyle/>
        <a:p>
          <a:endParaRPr lang="zh-TW" altLang="en-US"/>
        </a:p>
      </dgm:t>
    </dgm:pt>
    <dgm:pt modelId="{9834A96C-FF00-4AB7-BAA3-A762CCC002D8}" type="pres">
      <dgm:prSet presAssocID="{E1519620-BB33-495B-A3A7-BDCBC36C2A3E}" presName="diagram" presStyleCnt="0">
        <dgm:presLayoutVars>
          <dgm:chPref val="1"/>
          <dgm:dir/>
          <dgm:animOne val="branch"/>
          <dgm:animLvl val="lvl"/>
          <dgm:resizeHandles val="exact"/>
        </dgm:presLayoutVars>
      </dgm:prSet>
      <dgm:spPr/>
      <dgm:t>
        <a:bodyPr/>
        <a:lstStyle/>
        <a:p>
          <a:endParaRPr lang="zh-TW" altLang="en-US"/>
        </a:p>
      </dgm:t>
    </dgm:pt>
    <dgm:pt modelId="{0E59AA44-8CA6-41C7-8A7D-685DE054FD30}" type="pres">
      <dgm:prSet presAssocID="{29C6BB4E-B245-455C-9087-7E7F227B85BF}" presName="root1" presStyleCnt="0"/>
      <dgm:spPr/>
    </dgm:pt>
    <dgm:pt modelId="{4E29F656-6DAE-4A6E-A3F7-BC09966BF0D0}" type="pres">
      <dgm:prSet presAssocID="{29C6BB4E-B245-455C-9087-7E7F227B85BF}" presName="LevelOneTextNode" presStyleLbl="node0" presStyleIdx="0" presStyleCnt="1" custScaleY="135220">
        <dgm:presLayoutVars>
          <dgm:chPref val="3"/>
        </dgm:presLayoutVars>
      </dgm:prSet>
      <dgm:spPr/>
      <dgm:t>
        <a:bodyPr/>
        <a:lstStyle/>
        <a:p>
          <a:endParaRPr lang="zh-TW" altLang="en-US"/>
        </a:p>
      </dgm:t>
    </dgm:pt>
    <dgm:pt modelId="{91976447-3550-47EE-B830-CE90721FD993}" type="pres">
      <dgm:prSet presAssocID="{29C6BB4E-B245-455C-9087-7E7F227B85BF}" presName="level2hierChild" presStyleCnt="0"/>
      <dgm:spPr/>
    </dgm:pt>
    <dgm:pt modelId="{7FA63792-990C-4AAB-BB16-8683A266234F}" type="pres">
      <dgm:prSet presAssocID="{9B011CEA-52E5-4FEF-84CC-9A857126F0D3}" presName="conn2-1" presStyleLbl="parChTrans1D2" presStyleIdx="0" presStyleCnt="3"/>
      <dgm:spPr/>
      <dgm:t>
        <a:bodyPr/>
        <a:lstStyle/>
        <a:p>
          <a:endParaRPr lang="zh-TW" altLang="en-US"/>
        </a:p>
      </dgm:t>
    </dgm:pt>
    <dgm:pt modelId="{CE651906-5FE7-4290-A302-22646BA967F4}" type="pres">
      <dgm:prSet presAssocID="{9B011CEA-52E5-4FEF-84CC-9A857126F0D3}" presName="connTx" presStyleLbl="parChTrans1D2" presStyleIdx="0" presStyleCnt="3"/>
      <dgm:spPr/>
      <dgm:t>
        <a:bodyPr/>
        <a:lstStyle/>
        <a:p>
          <a:endParaRPr lang="zh-TW" altLang="en-US"/>
        </a:p>
      </dgm:t>
    </dgm:pt>
    <dgm:pt modelId="{10609BBF-008A-4E1D-9EAA-22DC741D7B1E}" type="pres">
      <dgm:prSet presAssocID="{E79A7E7F-046A-4A50-B389-554D5038E947}" presName="root2" presStyleCnt="0"/>
      <dgm:spPr/>
    </dgm:pt>
    <dgm:pt modelId="{277BA717-CCC5-4C02-9C78-804204DA7A0E}" type="pres">
      <dgm:prSet presAssocID="{E79A7E7F-046A-4A50-B389-554D5038E947}" presName="LevelTwoTextNode" presStyleLbl="node2" presStyleIdx="0" presStyleCnt="3" custScaleX="119349" custScaleY="137981">
        <dgm:presLayoutVars>
          <dgm:chPref val="3"/>
        </dgm:presLayoutVars>
      </dgm:prSet>
      <dgm:spPr/>
      <dgm:t>
        <a:bodyPr/>
        <a:lstStyle/>
        <a:p>
          <a:endParaRPr lang="zh-TW" altLang="en-US"/>
        </a:p>
      </dgm:t>
    </dgm:pt>
    <dgm:pt modelId="{8BA0262A-65C6-472A-AC58-564056652276}" type="pres">
      <dgm:prSet presAssocID="{E79A7E7F-046A-4A50-B389-554D5038E947}" presName="level3hierChild" presStyleCnt="0"/>
      <dgm:spPr/>
    </dgm:pt>
    <dgm:pt modelId="{C7415007-CEC2-4027-8C99-F62BC0D80C30}" type="pres">
      <dgm:prSet presAssocID="{A782DC24-1B39-43F8-92A2-D62A311DA9EF}" presName="conn2-1" presStyleLbl="parChTrans1D2" presStyleIdx="1" presStyleCnt="3"/>
      <dgm:spPr/>
      <dgm:t>
        <a:bodyPr/>
        <a:lstStyle/>
        <a:p>
          <a:endParaRPr lang="zh-TW" altLang="en-US"/>
        </a:p>
      </dgm:t>
    </dgm:pt>
    <dgm:pt modelId="{769F96E7-7CF6-4DA0-A212-6D33922D6D7C}" type="pres">
      <dgm:prSet presAssocID="{A782DC24-1B39-43F8-92A2-D62A311DA9EF}" presName="connTx" presStyleLbl="parChTrans1D2" presStyleIdx="1" presStyleCnt="3"/>
      <dgm:spPr/>
      <dgm:t>
        <a:bodyPr/>
        <a:lstStyle/>
        <a:p>
          <a:endParaRPr lang="zh-TW" altLang="en-US"/>
        </a:p>
      </dgm:t>
    </dgm:pt>
    <dgm:pt modelId="{C8AE08A3-9ED1-42E7-973C-0B40A00C82DD}" type="pres">
      <dgm:prSet presAssocID="{785BB703-5714-4300-860A-5C67CD45D61F}" presName="root2" presStyleCnt="0"/>
      <dgm:spPr/>
    </dgm:pt>
    <dgm:pt modelId="{0A7FB026-78F4-4E36-AD2C-96FCDA92A21D}" type="pres">
      <dgm:prSet presAssocID="{785BB703-5714-4300-860A-5C67CD45D61F}" presName="LevelTwoTextNode" presStyleLbl="node2" presStyleIdx="1" presStyleCnt="3" custScaleX="118686" custScaleY="120961">
        <dgm:presLayoutVars>
          <dgm:chPref val="3"/>
        </dgm:presLayoutVars>
      </dgm:prSet>
      <dgm:spPr/>
      <dgm:t>
        <a:bodyPr/>
        <a:lstStyle/>
        <a:p>
          <a:endParaRPr lang="zh-TW" altLang="en-US"/>
        </a:p>
      </dgm:t>
    </dgm:pt>
    <dgm:pt modelId="{F43A9D88-BE9E-45FB-87DD-D08EBE716E7B}" type="pres">
      <dgm:prSet presAssocID="{785BB703-5714-4300-860A-5C67CD45D61F}" presName="level3hierChild" presStyleCnt="0"/>
      <dgm:spPr/>
    </dgm:pt>
    <dgm:pt modelId="{79565D99-5DD9-4A9C-A6C4-21DA6CF9A7F5}" type="pres">
      <dgm:prSet presAssocID="{B43ACFD4-9A92-43C8-BCB9-39F1E15A6424}" presName="conn2-1" presStyleLbl="parChTrans1D3" presStyleIdx="0" presStyleCnt="2"/>
      <dgm:spPr/>
      <dgm:t>
        <a:bodyPr/>
        <a:lstStyle/>
        <a:p>
          <a:endParaRPr lang="zh-TW" altLang="en-US"/>
        </a:p>
      </dgm:t>
    </dgm:pt>
    <dgm:pt modelId="{10435E44-9240-468F-A233-CB82003E695C}" type="pres">
      <dgm:prSet presAssocID="{B43ACFD4-9A92-43C8-BCB9-39F1E15A6424}" presName="connTx" presStyleLbl="parChTrans1D3" presStyleIdx="0" presStyleCnt="2"/>
      <dgm:spPr/>
      <dgm:t>
        <a:bodyPr/>
        <a:lstStyle/>
        <a:p>
          <a:endParaRPr lang="zh-TW" altLang="en-US"/>
        </a:p>
      </dgm:t>
    </dgm:pt>
    <dgm:pt modelId="{BF64C20F-045A-4A82-AE43-C91B3871EBBB}" type="pres">
      <dgm:prSet presAssocID="{5F6D6EC3-10F0-42DC-B50B-6ACE905092CB}" presName="root2" presStyleCnt="0"/>
      <dgm:spPr/>
    </dgm:pt>
    <dgm:pt modelId="{44E45299-2190-44D3-B869-9B4CED9F073D}" type="pres">
      <dgm:prSet presAssocID="{5F6D6EC3-10F0-42DC-B50B-6ACE905092CB}" presName="LevelTwoTextNode" presStyleLbl="node3" presStyleIdx="0" presStyleCnt="2" custScaleX="88776" custScaleY="52522">
        <dgm:presLayoutVars>
          <dgm:chPref val="3"/>
        </dgm:presLayoutVars>
      </dgm:prSet>
      <dgm:spPr/>
      <dgm:t>
        <a:bodyPr/>
        <a:lstStyle/>
        <a:p>
          <a:endParaRPr lang="zh-TW" altLang="en-US"/>
        </a:p>
      </dgm:t>
    </dgm:pt>
    <dgm:pt modelId="{5807C992-6ABF-487E-ADF1-5FA32A7A787F}" type="pres">
      <dgm:prSet presAssocID="{5F6D6EC3-10F0-42DC-B50B-6ACE905092CB}" presName="level3hierChild" presStyleCnt="0"/>
      <dgm:spPr/>
    </dgm:pt>
    <dgm:pt modelId="{35BC1E7D-EEA7-4809-8207-ECB1C503DF1D}" type="pres">
      <dgm:prSet presAssocID="{26B6C4D9-4D53-4E1B-9B30-CCEC10450541}" presName="conn2-1" presStyleLbl="parChTrans1D3" presStyleIdx="1" presStyleCnt="2"/>
      <dgm:spPr/>
      <dgm:t>
        <a:bodyPr/>
        <a:lstStyle/>
        <a:p>
          <a:endParaRPr lang="zh-TW" altLang="en-US"/>
        </a:p>
      </dgm:t>
    </dgm:pt>
    <dgm:pt modelId="{72E498A3-9B7E-4D11-AD76-623F7344B497}" type="pres">
      <dgm:prSet presAssocID="{26B6C4D9-4D53-4E1B-9B30-CCEC10450541}" presName="connTx" presStyleLbl="parChTrans1D3" presStyleIdx="1" presStyleCnt="2"/>
      <dgm:spPr/>
      <dgm:t>
        <a:bodyPr/>
        <a:lstStyle/>
        <a:p>
          <a:endParaRPr lang="zh-TW" altLang="en-US"/>
        </a:p>
      </dgm:t>
    </dgm:pt>
    <dgm:pt modelId="{42BE68CF-2429-4827-B9F5-38D9F4336BB4}" type="pres">
      <dgm:prSet presAssocID="{8CA8FB20-203C-404A-B45A-021908591F2D}" presName="root2" presStyleCnt="0"/>
      <dgm:spPr/>
    </dgm:pt>
    <dgm:pt modelId="{B179FE2E-FAAD-4AD3-8132-8E51DBBE0C51}" type="pres">
      <dgm:prSet presAssocID="{8CA8FB20-203C-404A-B45A-021908591F2D}" presName="LevelTwoTextNode" presStyleLbl="node3" presStyleIdx="1" presStyleCnt="2" custScaleX="87323" custScaleY="51816">
        <dgm:presLayoutVars>
          <dgm:chPref val="3"/>
        </dgm:presLayoutVars>
      </dgm:prSet>
      <dgm:spPr/>
      <dgm:t>
        <a:bodyPr/>
        <a:lstStyle/>
        <a:p>
          <a:endParaRPr lang="zh-TW" altLang="en-US"/>
        </a:p>
      </dgm:t>
    </dgm:pt>
    <dgm:pt modelId="{5739C9B5-DEED-4586-827C-7117BF699B24}" type="pres">
      <dgm:prSet presAssocID="{8CA8FB20-203C-404A-B45A-021908591F2D}" presName="level3hierChild" presStyleCnt="0"/>
      <dgm:spPr/>
    </dgm:pt>
    <dgm:pt modelId="{9288998D-F85C-4CE3-B435-E77F6BE41064}" type="pres">
      <dgm:prSet presAssocID="{5DC229D3-819B-460B-B9EA-A53D0C1AC272}" presName="conn2-1" presStyleLbl="parChTrans1D2" presStyleIdx="2" presStyleCnt="3"/>
      <dgm:spPr/>
      <dgm:t>
        <a:bodyPr/>
        <a:lstStyle/>
        <a:p>
          <a:endParaRPr lang="zh-TW" altLang="en-US"/>
        </a:p>
      </dgm:t>
    </dgm:pt>
    <dgm:pt modelId="{3A64DA2B-45C2-4FE2-8D70-3A3B20A0BC5E}" type="pres">
      <dgm:prSet presAssocID="{5DC229D3-819B-460B-B9EA-A53D0C1AC272}" presName="connTx" presStyleLbl="parChTrans1D2" presStyleIdx="2" presStyleCnt="3"/>
      <dgm:spPr/>
      <dgm:t>
        <a:bodyPr/>
        <a:lstStyle/>
        <a:p>
          <a:endParaRPr lang="zh-TW" altLang="en-US"/>
        </a:p>
      </dgm:t>
    </dgm:pt>
    <dgm:pt modelId="{8A795994-2381-439C-969D-5F65B7EF117A}" type="pres">
      <dgm:prSet presAssocID="{1F2FA15A-8241-4DFE-A8FA-3DFB514B5252}" presName="root2" presStyleCnt="0"/>
      <dgm:spPr/>
    </dgm:pt>
    <dgm:pt modelId="{323ED708-42E9-463B-9ABF-52791AF674D1}" type="pres">
      <dgm:prSet presAssocID="{1F2FA15A-8241-4DFE-A8FA-3DFB514B5252}" presName="LevelTwoTextNode" presStyleLbl="node2" presStyleIdx="2" presStyleCnt="3" custScaleX="119317">
        <dgm:presLayoutVars>
          <dgm:chPref val="3"/>
        </dgm:presLayoutVars>
      </dgm:prSet>
      <dgm:spPr/>
      <dgm:t>
        <a:bodyPr/>
        <a:lstStyle/>
        <a:p>
          <a:endParaRPr lang="zh-TW" altLang="en-US"/>
        </a:p>
      </dgm:t>
    </dgm:pt>
    <dgm:pt modelId="{E4354210-89B0-4682-9D09-B672CC9C79BF}" type="pres">
      <dgm:prSet presAssocID="{1F2FA15A-8241-4DFE-A8FA-3DFB514B5252}" presName="level3hierChild" presStyleCnt="0"/>
      <dgm:spPr/>
    </dgm:pt>
  </dgm:ptLst>
  <dgm:cxnLst>
    <dgm:cxn modelId="{D8C543A2-7A75-4EF4-AE88-C661EBFF6C07}" type="presOf" srcId="{9B011CEA-52E5-4FEF-84CC-9A857126F0D3}" destId="{CE651906-5FE7-4290-A302-22646BA967F4}" srcOrd="1" destOrd="0" presId="urn:microsoft.com/office/officeart/2005/8/layout/hierarchy2"/>
    <dgm:cxn modelId="{5EB43FF5-3396-4032-805F-1FFFBC625C27}" type="presOf" srcId="{26B6C4D9-4D53-4E1B-9B30-CCEC10450541}" destId="{72E498A3-9B7E-4D11-AD76-623F7344B497}" srcOrd="1" destOrd="0" presId="urn:microsoft.com/office/officeart/2005/8/layout/hierarchy2"/>
    <dgm:cxn modelId="{AA34EC46-B996-4F6A-8E04-7A93C99DB036}" type="presOf" srcId="{5DC229D3-819B-460B-B9EA-A53D0C1AC272}" destId="{9288998D-F85C-4CE3-B435-E77F6BE41064}" srcOrd="0" destOrd="0" presId="urn:microsoft.com/office/officeart/2005/8/layout/hierarchy2"/>
    <dgm:cxn modelId="{37E70109-8F52-4FB8-AA3B-0C45E49BC7A1}" type="presOf" srcId="{E79A7E7F-046A-4A50-B389-554D5038E947}" destId="{277BA717-CCC5-4C02-9C78-804204DA7A0E}" srcOrd="0" destOrd="0" presId="urn:microsoft.com/office/officeart/2005/8/layout/hierarchy2"/>
    <dgm:cxn modelId="{17BA225C-795F-4FCB-B40B-ECD93DFDDFC2}" srcId="{785BB703-5714-4300-860A-5C67CD45D61F}" destId="{8CA8FB20-203C-404A-B45A-021908591F2D}" srcOrd="1" destOrd="0" parTransId="{26B6C4D9-4D53-4E1B-9B30-CCEC10450541}" sibTransId="{F169C746-B21E-4A4E-9D34-09380C6EC5F0}"/>
    <dgm:cxn modelId="{048C8EA0-63FB-4010-910C-E1430F4269ED}" srcId="{E1519620-BB33-495B-A3A7-BDCBC36C2A3E}" destId="{29C6BB4E-B245-455C-9087-7E7F227B85BF}" srcOrd="0" destOrd="0" parTransId="{F9AFB4EB-D9EE-4E0F-A698-F7FEC70D63DB}" sibTransId="{4F34095A-19E8-42A5-9794-4F2D75F396F7}"/>
    <dgm:cxn modelId="{C02807E1-3335-455A-B299-998EF98B80F1}" srcId="{29C6BB4E-B245-455C-9087-7E7F227B85BF}" destId="{785BB703-5714-4300-860A-5C67CD45D61F}" srcOrd="1" destOrd="0" parTransId="{A782DC24-1B39-43F8-92A2-D62A311DA9EF}" sibTransId="{2C991B8A-7BCA-45CF-9D0B-F42414F75728}"/>
    <dgm:cxn modelId="{AC9C7D48-4C3E-4CAF-885B-A693D7F4B857}" type="presOf" srcId="{A782DC24-1B39-43F8-92A2-D62A311DA9EF}" destId="{C7415007-CEC2-4027-8C99-F62BC0D80C30}" srcOrd="0" destOrd="0" presId="urn:microsoft.com/office/officeart/2005/8/layout/hierarchy2"/>
    <dgm:cxn modelId="{589E7A81-BD30-4156-9C40-5EC79C859321}" srcId="{785BB703-5714-4300-860A-5C67CD45D61F}" destId="{5F6D6EC3-10F0-42DC-B50B-6ACE905092CB}" srcOrd="0" destOrd="0" parTransId="{B43ACFD4-9A92-43C8-BCB9-39F1E15A6424}" sibTransId="{7D567048-36E5-4E54-A9F9-361D1CBBA79B}"/>
    <dgm:cxn modelId="{299766A7-522C-47E3-8368-DD08701FD04E}" type="presOf" srcId="{785BB703-5714-4300-860A-5C67CD45D61F}" destId="{0A7FB026-78F4-4E36-AD2C-96FCDA92A21D}" srcOrd="0" destOrd="0" presId="urn:microsoft.com/office/officeart/2005/8/layout/hierarchy2"/>
    <dgm:cxn modelId="{87DC94BF-42D7-4257-AC6F-B7111AB9C9F3}" type="presOf" srcId="{5DC229D3-819B-460B-B9EA-A53D0C1AC272}" destId="{3A64DA2B-45C2-4FE2-8D70-3A3B20A0BC5E}" srcOrd="1" destOrd="0" presId="urn:microsoft.com/office/officeart/2005/8/layout/hierarchy2"/>
    <dgm:cxn modelId="{F4BA6B00-9DC6-481C-8ABA-244354856A57}" type="presOf" srcId="{B43ACFD4-9A92-43C8-BCB9-39F1E15A6424}" destId="{10435E44-9240-468F-A233-CB82003E695C}" srcOrd="1" destOrd="0" presId="urn:microsoft.com/office/officeart/2005/8/layout/hierarchy2"/>
    <dgm:cxn modelId="{0F63126E-504E-4BC7-A512-A9A5856D1018}" type="presOf" srcId="{B43ACFD4-9A92-43C8-BCB9-39F1E15A6424}" destId="{79565D99-5DD9-4A9C-A6C4-21DA6CF9A7F5}" srcOrd="0" destOrd="0" presId="urn:microsoft.com/office/officeart/2005/8/layout/hierarchy2"/>
    <dgm:cxn modelId="{614E4042-563D-4A18-8F91-D67C4477DCD1}" srcId="{29C6BB4E-B245-455C-9087-7E7F227B85BF}" destId="{1F2FA15A-8241-4DFE-A8FA-3DFB514B5252}" srcOrd="2" destOrd="0" parTransId="{5DC229D3-819B-460B-B9EA-A53D0C1AC272}" sibTransId="{504AC9FB-1EFC-4004-A57B-4BDBF65DC7A9}"/>
    <dgm:cxn modelId="{250646DB-B98A-413D-9B58-8AEBF5E82608}" type="presOf" srcId="{29C6BB4E-B245-455C-9087-7E7F227B85BF}" destId="{4E29F656-6DAE-4A6E-A3F7-BC09966BF0D0}" srcOrd="0" destOrd="0" presId="urn:microsoft.com/office/officeart/2005/8/layout/hierarchy2"/>
    <dgm:cxn modelId="{DEE42A9E-B689-4A9B-A8E0-FA3130AAE1DE}" type="presOf" srcId="{A782DC24-1B39-43F8-92A2-D62A311DA9EF}" destId="{769F96E7-7CF6-4DA0-A212-6D33922D6D7C}" srcOrd="1" destOrd="0" presId="urn:microsoft.com/office/officeart/2005/8/layout/hierarchy2"/>
    <dgm:cxn modelId="{7A8E36C5-C529-4815-9F07-6EE23B7EE1CB}" type="presOf" srcId="{1F2FA15A-8241-4DFE-A8FA-3DFB514B5252}" destId="{323ED708-42E9-463B-9ABF-52791AF674D1}" srcOrd="0" destOrd="0" presId="urn:microsoft.com/office/officeart/2005/8/layout/hierarchy2"/>
    <dgm:cxn modelId="{84DE1A73-9293-4715-B4C5-4A0500E7269F}" type="presOf" srcId="{26B6C4D9-4D53-4E1B-9B30-CCEC10450541}" destId="{35BC1E7D-EEA7-4809-8207-ECB1C503DF1D}" srcOrd="0" destOrd="0" presId="urn:microsoft.com/office/officeart/2005/8/layout/hierarchy2"/>
    <dgm:cxn modelId="{F4AB2B6E-9D1C-4061-812E-8F73A9054955}" srcId="{29C6BB4E-B245-455C-9087-7E7F227B85BF}" destId="{E79A7E7F-046A-4A50-B389-554D5038E947}" srcOrd="0" destOrd="0" parTransId="{9B011CEA-52E5-4FEF-84CC-9A857126F0D3}" sibTransId="{887410B0-9426-4809-9D2A-D134660293C4}"/>
    <dgm:cxn modelId="{C2D58D04-1938-4BBE-99F8-82537C2EE3F2}" type="presOf" srcId="{9B011CEA-52E5-4FEF-84CC-9A857126F0D3}" destId="{7FA63792-990C-4AAB-BB16-8683A266234F}" srcOrd="0" destOrd="0" presId="urn:microsoft.com/office/officeart/2005/8/layout/hierarchy2"/>
    <dgm:cxn modelId="{AF9C07BC-1782-4F26-9369-68E685B19E5D}" type="presOf" srcId="{8CA8FB20-203C-404A-B45A-021908591F2D}" destId="{B179FE2E-FAAD-4AD3-8132-8E51DBBE0C51}" srcOrd="0" destOrd="0" presId="urn:microsoft.com/office/officeart/2005/8/layout/hierarchy2"/>
    <dgm:cxn modelId="{3BFD1C2B-B279-4964-87B0-073C47E47636}" type="presOf" srcId="{E1519620-BB33-495B-A3A7-BDCBC36C2A3E}" destId="{9834A96C-FF00-4AB7-BAA3-A762CCC002D8}" srcOrd="0" destOrd="0" presId="urn:microsoft.com/office/officeart/2005/8/layout/hierarchy2"/>
    <dgm:cxn modelId="{16E9DB75-16F6-43AA-97AA-816B721100DE}" type="presOf" srcId="{5F6D6EC3-10F0-42DC-B50B-6ACE905092CB}" destId="{44E45299-2190-44D3-B869-9B4CED9F073D}" srcOrd="0" destOrd="0" presId="urn:microsoft.com/office/officeart/2005/8/layout/hierarchy2"/>
    <dgm:cxn modelId="{59EDA0C1-DC48-4136-BFFF-4DD623C8B007}" type="presParOf" srcId="{9834A96C-FF00-4AB7-BAA3-A762CCC002D8}" destId="{0E59AA44-8CA6-41C7-8A7D-685DE054FD30}" srcOrd="0" destOrd="0" presId="urn:microsoft.com/office/officeart/2005/8/layout/hierarchy2"/>
    <dgm:cxn modelId="{D21953B9-C4AC-4C40-B68E-F972908DE529}" type="presParOf" srcId="{0E59AA44-8CA6-41C7-8A7D-685DE054FD30}" destId="{4E29F656-6DAE-4A6E-A3F7-BC09966BF0D0}" srcOrd="0" destOrd="0" presId="urn:microsoft.com/office/officeart/2005/8/layout/hierarchy2"/>
    <dgm:cxn modelId="{A981429A-6DA3-4BBA-9F4A-3BB2EDA69C12}" type="presParOf" srcId="{0E59AA44-8CA6-41C7-8A7D-685DE054FD30}" destId="{91976447-3550-47EE-B830-CE90721FD993}" srcOrd="1" destOrd="0" presId="urn:microsoft.com/office/officeart/2005/8/layout/hierarchy2"/>
    <dgm:cxn modelId="{DBDAE0E0-71FD-4401-932B-FA992465910C}" type="presParOf" srcId="{91976447-3550-47EE-B830-CE90721FD993}" destId="{7FA63792-990C-4AAB-BB16-8683A266234F}" srcOrd="0" destOrd="0" presId="urn:microsoft.com/office/officeart/2005/8/layout/hierarchy2"/>
    <dgm:cxn modelId="{55D3587B-D5DD-49EB-91D9-7298CCF80DE4}" type="presParOf" srcId="{7FA63792-990C-4AAB-BB16-8683A266234F}" destId="{CE651906-5FE7-4290-A302-22646BA967F4}" srcOrd="0" destOrd="0" presId="urn:microsoft.com/office/officeart/2005/8/layout/hierarchy2"/>
    <dgm:cxn modelId="{25AC33BA-FC6C-48ED-95CC-A35EFCCC08AC}" type="presParOf" srcId="{91976447-3550-47EE-B830-CE90721FD993}" destId="{10609BBF-008A-4E1D-9EAA-22DC741D7B1E}" srcOrd="1" destOrd="0" presId="urn:microsoft.com/office/officeart/2005/8/layout/hierarchy2"/>
    <dgm:cxn modelId="{66D60ACC-6B5C-42BA-87F7-2D51CBEA276D}" type="presParOf" srcId="{10609BBF-008A-4E1D-9EAA-22DC741D7B1E}" destId="{277BA717-CCC5-4C02-9C78-804204DA7A0E}" srcOrd="0" destOrd="0" presId="urn:microsoft.com/office/officeart/2005/8/layout/hierarchy2"/>
    <dgm:cxn modelId="{3E804DFA-335E-4814-BB23-FBDF00873E46}" type="presParOf" srcId="{10609BBF-008A-4E1D-9EAA-22DC741D7B1E}" destId="{8BA0262A-65C6-472A-AC58-564056652276}" srcOrd="1" destOrd="0" presId="urn:microsoft.com/office/officeart/2005/8/layout/hierarchy2"/>
    <dgm:cxn modelId="{D5CDB8FB-1849-4838-9EDA-F1AA76976F56}" type="presParOf" srcId="{91976447-3550-47EE-B830-CE90721FD993}" destId="{C7415007-CEC2-4027-8C99-F62BC0D80C30}" srcOrd="2" destOrd="0" presId="urn:microsoft.com/office/officeart/2005/8/layout/hierarchy2"/>
    <dgm:cxn modelId="{8987DD1D-9811-4748-A235-48641CBF0A14}" type="presParOf" srcId="{C7415007-CEC2-4027-8C99-F62BC0D80C30}" destId="{769F96E7-7CF6-4DA0-A212-6D33922D6D7C}" srcOrd="0" destOrd="0" presId="urn:microsoft.com/office/officeart/2005/8/layout/hierarchy2"/>
    <dgm:cxn modelId="{523A5564-BBEF-4BD2-AD9D-BFF40C14287C}" type="presParOf" srcId="{91976447-3550-47EE-B830-CE90721FD993}" destId="{C8AE08A3-9ED1-42E7-973C-0B40A00C82DD}" srcOrd="3" destOrd="0" presId="urn:microsoft.com/office/officeart/2005/8/layout/hierarchy2"/>
    <dgm:cxn modelId="{0C72B948-96CB-44E7-AD46-587C5DB89486}" type="presParOf" srcId="{C8AE08A3-9ED1-42E7-973C-0B40A00C82DD}" destId="{0A7FB026-78F4-4E36-AD2C-96FCDA92A21D}" srcOrd="0" destOrd="0" presId="urn:microsoft.com/office/officeart/2005/8/layout/hierarchy2"/>
    <dgm:cxn modelId="{6CA3BE80-EB79-4110-86CB-A76B8062F36C}" type="presParOf" srcId="{C8AE08A3-9ED1-42E7-973C-0B40A00C82DD}" destId="{F43A9D88-BE9E-45FB-87DD-D08EBE716E7B}" srcOrd="1" destOrd="0" presId="urn:microsoft.com/office/officeart/2005/8/layout/hierarchy2"/>
    <dgm:cxn modelId="{AA7578A2-06F4-4B6F-B64C-8F978EBC0C40}" type="presParOf" srcId="{F43A9D88-BE9E-45FB-87DD-D08EBE716E7B}" destId="{79565D99-5DD9-4A9C-A6C4-21DA6CF9A7F5}" srcOrd="0" destOrd="0" presId="urn:microsoft.com/office/officeart/2005/8/layout/hierarchy2"/>
    <dgm:cxn modelId="{FA3A2853-AD4E-4422-960C-85B6820FE382}" type="presParOf" srcId="{79565D99-5DD9-4A9C-A6C4-21DA6CF9A7F5}" destId="{10435E44-9240-468F-A233-CB82003E695C}" srcOrd="0" destOrd="0" presId="urn:microsoft.com/office/officeart/2005/8/layout/hierarchy2"/>
    <dgm:cxn modelId="{B49C427A-4BDA-4D14-8AC3-89B45DD880A4}" type="presParOf" srcId="{F43A9D88-BE9E-45FB-87DD-D08EBE716E7B}" destId="{BF64C20F-045A-4A82-AE43-C91B3871EBBB}" srcOrd="1" destOrd="0" presId="urn:microsoft.com/office/officeart/2005/8/layout/hierarchy2"/>
    <dgm:cxn modelId="{1785CF13-74E5-4F67-9F52-8B32318F2AE2}" type="presParOf" srcId="{BF64C20F-045A-4A82-AE43-C91B3871EBBB}" destId="{44E45299-2190-44D3-B869-9B4CED9F073D}" srcOrd="0" destOrd="0" presId="urn:microsoft.com/office/officeart/2005/8/layout/hierarchy2"/>
    <dgm:cxn modelId="{35B9D3C8-E9E6-4570-8E34-51A76C8AAE74}" type="presParOf" srcId="{BF64C20F-045A-4A82-AE43-C91B3871EBBB}" destId="{5807C992-6ABF-487E-ADF1-5FA32A7A787F}" srcOrd="1" destOrd="0" presId="urn:microsoft.com/office/officeart/2005/8/layout/hierarchy2"/>
    <dgm:cxn modelId="{2853B4F8-B3AC-434D-8F58-26CE33F43554}" type="presParOf" srcId="{F43A9D88-BE9E-45FB-87DD-D08EBE716E7B}" destId="{35BC1E7D-EEA7-4809-8207-ECB1C503DF1D}" srcOrd="2" destOrd="0" presId="urn:microsoft.com/office/officeart/2005/8/layout/hierarchy2"/>
    <dgm:cxn modelId="{D205270F-2042-42F8-B6AC-3AF819D27F7E}" type="presParOf" srcId="{35BC1E7D-EEA7-4809-8207-ECB1C503DF1D}" destId="{72E498A3-9B7E-4D11-AD76-623F7344B497}" srcOrd="0" destOrd="0" presId="urn:microsoft.com/office/officeart/2005/8/layout/hierarchy2"/>
    <dgm:cxn modelId="{E6042706-751E-4B79-9D7C-9BD99C60A8C1}" type="presParOf" srcId="{F43A9D88-BE9E-45FB-87DD-D08EBE716E7B}" destId="{42BE68CF-2429-4827-B9F5-38D9F4336BB4}" srcOrd="3" destOrd="0" presId="urn:microsoft.com/office/officeart/2005/8/layout/hierarchy2"/>
    <dgm:cxn modelId="{4773BD04-BF30-4E88-B653-5D9B58A6E5A2}" type="presParOf" srcId="{42BE68CF-2429-4827-B9F5-38D9F4336BB4}" destId="{B179FE2E-FAAD-4AD3-8132-8E51DBBE0C51}" srcOrd="0" destOrd="0" presId="urn:microsoft.com/office/officeart/2005/8/layout/hierarchy2"/>
    <dgm:cxn modelId="{F1E2FF67-8A2E-4719-A0BF-FA3A99604F07}" type="presParOf" srcId="{42BE68CF-2429-4827-B9F5-38D9F4336BB4}" destId="{5739C9B5-DEED-4586-827C-7117BF699B24}" srcOrd="1" destOrd="0" presId="urn:microsoft.com/office/officeart/2005/8/layout/hierarchy2"/>
    <dgm:cxn modelId="{15D578CA-842C-4973-96FC-C928CB0CBAA8}" type="presParOf" srcId="{91976447-3550-47EE-B830-CE90721FD993}" destId="{9288998D-F85C-4CE3-B435-E77F6BE41064}" srcOrd="4" destOrd="0" presId="urn:microsoft.com/office/officeart/2005/8/layout/hierarchy2"/>
    <dgm:cxn modelId="{17666B93-6DAE-4BE4-B1DD-77FB26FB4AF4}" type="presParOf" srcId="{9288998D-F85C-4CE3-B435-E77F6BE41064}" destId="{3A64DA2B-45C2-4FE2-8D70-3A3B20A0BC5E}" srcOrd="0" destOrd="0" presId="urn:microsoft.com/office/officeart/2005/8/layout/hierarchy2"/>
    <dgm:cxn modelId="{A507FD8C-1897-480B-A5E2-BBFB29A39C8D}" type="presParOf" srcId="{91976447-3550-47EE-B830-CE90721FD993}" destId="{8A795994-2381-439C-969D-5F65B7EF117A}" srcOrd="5" destOrd="0" presId="urn:microsoft.com/office/officeart/2005/8/layout/hierarchy2"/>
    <dgm:cxn modelId="{3B0363B5-C014-4025-B366-E0AE3A5C3330}" type="presParOf" srcId="{8A795994-2381-439C-969D-5F65B7EF117A}" destId="{323ED708-42E9-463B-9ABF-52791AF674D1}" srcOrd="0" destOrd="0" presId="urn:microsoft.com/office/officeart/2005/8/layout/hierarchy2"/>
    <dgm:cxn modelId="{1F6A0F37-CCE3-4261-A232-82EEF52B88E8}" type="presParOf" srcId="{8A795994-2381-439C-969D-5F65B7EF117A}" destId="{E4354210-89B0-4682-9D09-B672CC9C79BF}"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41CB1-575A-4C83-BC16-E2FBE4CAD817}">
      <dsp:nvSpPr>
        <dsp:cNvPr id="0" name=""/>
        <dsp:cNvSpPr/>
      </dsp:nvSpPr>
      <dsp:spPr>
        <a:xfrm>
          <a:off x="1434466" y="203129"/>
          <a:ext cx="4031333" cy="1400029"/>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78D20-7783-4968-9785-100DF2D902D0}">
      <dsp:nvSpPr>
        <dsp:cNvPr id="0" name=""/>
        <dsp:cNvSpPr/>
      </dsp:nvSpPr>
      <dsp:spPr>
        <a:xfrm>
          <a:off x="3065750" y="3631325"/>
          <a:ext cx="781266" cy="500010"/>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00AEB5-7ABC-4FE8-AC4E-DFA1495CBA3A}">
      <dsp:nvSpPr>
        <dsp:cNvPr id="0" name=""/>
        <dsp:cNvSpPr/>
      </dsp:nvSpPr>
      <dsp:spPr>
        <a:xfrm>
          <a:off x="1581344" y="4031333"/>
          <a:ext cx="3750078" cy="937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zh-TW" altLang="en-US" sz="3200" b="1" kern="1200" dirty="0" smtClean="0"/>
            <a:t>支付命令</a:t>
          </a:r>
          <a:endParaRPr lang="zh-TW" altLang="en-US" sz="3200" b="1" kern="1200" dirty="0"/>
        </a:p>
      </dsp:txBody>
      <dsp:txXfrm>
        <a:off x="1581344" y="4031333"/>
        <a:ext cx="3750078" cy="937519"/>
      </dsp:txXfrm>
    </dsp:sp>
    <dsp:sp modelId="{2B5E418F-06C6-461A-A476-7486EBE32DA9}">
      <dsp:nvSpPr>
        <dsp:cNvPr id="0" name=""/>
        <dsp:cNvSpPr/>
      </dsp:nvSpPr>
      <dsp:spPr>
        <a:xfrm>
          <a:off x="2900122" y="1711285"/>
          <a:ext cx="1406279" cy="14062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TW" altLang="en-US" sz="1600" b="1" kern="1200" dirty="0" smtClean="0">
              <a:solidFill>
                <a:schemeClr val="tx1"/>
              </a:solidFill>
            </a:rPr>
            <a:t>或其他代替物 、或有價證券</a:t>
          </a:r>
          <a:endParaRPr lang="zh-TW" altLang="en-US" sz="1600" b="1" kern="1200" dirty="0">
            <a:solidFill>
              <a:schemeClr val="tx1"/>
            </a:solidFill>
          </a:endParaRPr>
        </a:p>
      </dsp:txBody>
      <dsp:txXfrm>
        <a:off x="3106067" y="1917230"/>
        <a:ext cx="994389" cy="994389"/>
      </dsp:txXfrm>
    </dsp:sp>
    <dsp:sp modelId="{DA080825-F16C-44C3-BBE4-3B932E87D110}">
      <dsp:nvSpPr>
        <dsp:cNvPr id="0" name=""/>
        <dsp:cNvSpPr/>
      </dsp:nvSpPr>
      <dsp:spPr>
        <a:xfrm>
          <a:off x="1893851" y="656263"/>
          <a:ext cx="1406279" cy="1406279"/>
        </a:xfrm>
        <a:prstGeom prst="ellipse">
          <a:avLst/>
        </a:prstGeom>
        <a:solidFill>
          <a:schemeClr val="accent2">
            <a:hueOff val="9504422"/>
            <a:satOff val="-18343"/>
            <a:lumOff val="-23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TW" altLang="en-US" sz="1600" b="1" kern="1200" dirty="0" smtClean="0"/>
            <a:t>債權人向法院聲請</a:t>
          </a:r>
          <a:endParaRPr lang="zh-TW" altLang="en-US" sz="1600" b="1" kern="1200" dirty="0"/>
        </a:p>
      </dsp:txBody>
      <dsp:txXfrm>
        <a:off x="2099796" y="862208"/>
        <a:ext cx="994389" cy="994389"/>
      </dsp:txXfrm>
    </dsp:sp>
    <dsp:sp modelId="{CC6A463D-BE69-46AB-9BD4-0CA0D6E0229D}">
      <dsp:nvSpPr>
        <dsp:cNvPr id="0" name=""/>
        <dsp:cNvSpPr/>
      </dsp:nvSpPr>
      <dsp:spPr>
        <a:xfrm>
          <a:off x="3331381" y="316256"/>
          <a:ext cx="1406279" cy="1406279"/>
        </a:xfrm>
        <a:prstGeom prst="ellipse">
          <a:avLst/>
        </a:prstGeom>
        <a:solidFill>
          <a:schemeClr val="accent2">
            <a:hueOff val="19008843"/>
            <a:satOff val="-36686"/>
            <a:lumOff val="-47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TW" altLang="en-US" sz="1600" b="1" kern="1200" dirty="0" smtClean="0"/>
            <a:t>請求給付一定數量之金錢</a:t>
          </a:r>
          <a:endParaRPr lang="zh-TW" altLang="en-US" sz="1600" b="1" kern="1200" dirty="0"/>
        </a:p>
      </dsp:txBody>
      <dsp:txXfrm>
        <a:off x="3537326" y="522201"/>
        <a:ext cx="994389" cy="994389"/>
      </dsp:txXfrm>
    </dsp:sp>
    <dsp:sp modelId="{4B6DE00F-0171-4AAC-8B76-478284D53367}">
      <dsp:nvSpPr>
        <dsp:cNvPr id="0" name=""/>
        <dsp:cNvSpPr/>
      </dsp:nvSpPr>
      <dsp:spPr>
        <a:xfrm>
          <a:off x="1268838" y="31250"/>
          <a:ext cx="4375091" cy="3500072"/>
        </a:xfrm>
        <a:prstGeom prst="funnel">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A547D-D5CD-44B8-8A8A-8D8574FB2BD8}">
      <dsp:nvSpPr>
        <dsp:cNvPr id="0" name=""/>
        <dsp:cNvSpPr/>
      </dsp:nvSpPr>
      <dsp:spPr>
        <a:xfrm>
          <a:off x="2944" y="2448272"/>
          <a:ext cx="1821709" cy="1080118"/>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zh-TW" altLang="en-US" sz="1900" kern="1200" dirty="0" smtClean="0">
              <a:latin typeface="Times New Roman" pitchFamily="18" charset="0"/>
              <a:cs typeface="Times New Roman" pitchFamily="18" charset="0"/>
            </a:rPr>
            <a:t>遞狀聲請</a:t>
          </a:r>
          <a:endParaRPr lang="zh-TW" altLang="en-US" sz="1900" kern="1200" dirty="0">
            <a:latin typeface="Times New Roman" pitchFamily="18" charset="0"/>
            <a:cs typeface="Times New Roman" pitchFamily="18" charset="0"/>
          </a:endParaRPr>
        </a:p>
      </dsp:txBody>
      <dsp:txXfrm>
        <a:off x="543003" y="2448272"/>
        <a:ext cx="741591" cy="1080118"/>
      </dsp:txXfrm>
    </dsp:sp>
    <dsp:sp modelId="{7D74E1FF-B680-421C-9B8D-368C015CF425}">
      <dsp:nvSpPr>
        <dsp:cNvPr id="0" name=""/>
        <dsp:cNvSpPr/>
      </dsp:nvSpPr>
      <dsp:spPr>
        <a:xfrm>
          <a:off x="1690709" y="2448272"/>
          <a:ext cx="2808391" cy="1080118"/>
        </a:xfrm>
        <a:prstGeom prst="chevron">
          <a:avLst/>
        </a:prstGeom>
        <a:solidFill>
          <a:schemeClr val="accent3">
            <a:hueOff val="-5608813"/>
            <a:satOff val="-2884"/>
            <a:lumOff val="-12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zh-TW" altLang="en-US" sz="1900" kern="1200" dirty="0" smtClean="0">
              <a:latin typeface="Times New Roman" pitchFamily="18" charset="0"/>
              <a:cs typeface="Times New Roman" pitchFamily="18" charset="0"/>
            </a:rPr>
            <a:t>聲請狀內應表明下列各款事項</a:t>
          </a:r>
          <a:endParaRPr lang="zh-TW" altLang="en-US" sz="1900" kern="1200" dirty="0">
            <a:latin typeface="Times New Roman" pitchFamily="18" charset="0"/>
            <a:cs typeface="Times New Roman" pitchFamily="18" charset="0"/>
          </a:endParaRPr>
        </a:p>
      </dsp:txBody>
      <dsp:txXfrm>
        <a:off x="2230768" y="2448272"/>
        <a:ext cx="1728273" cy="1080118"/>
      </dsp:txXfrm>
    </dsp:sp>
    <dsp:sp modelId="{D8500659-3B57-407F-85FF-BE7DFBB5E337}">
      <dsp:nvSpPr>
        <dsp:cNvPr id="0" name=""/>
        <dsp:cNvSpPr/>
      </dsp:nvSpPr>
      <dsp:spPr>
        <a:xfrm>
          <a:off x="4365154" y="2448272"/>
          <a:ext cx="2560190" cy="1080118"/>
        </a:xfrm>
        <a:prstGeom prst="chevron">
          <a:avLst/>
        </a:prstGeom>
        <a:solidFill>
          <a:schemeClr val="accent3">
            <a:hueOff val="-11217627"/>
            <a:satOff val="-5768"/>
            <a:lumOff val="-24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zh-TW" altLang="en-US" sz="1900" kern="1200" dirty="0" smtClean="0">
              <a:latin typeface="Times New Roman" pitchFamily="18" charset="0"/>
              <a:cs typeface="Times New Roman" pitchFamily="18" charset="0"/>
            </a:rPr>
            <a:t>應按債務人人數附具聲請狀繕本</a:t>
          </a:r>
          <a:endParaRPr lang="zh-TW" altLang="en-US" sz="1900" kern="1200" dirty="0">
            <a:latin typeface="Times New Roman" pitchFamily="18" charset="0"/>
            <a:cs typeface="Times New Roman" pitchFamily="18" charset="0"/>
          </a:endParaRPr>
        </a:p>
      </dsp:txBody>
      <dsp:txXfrm>
        <a:off x="4905213" y="2448272"/>
        <a:ext cx="1480072" cy="1080118"/>
      </dsp:txXfrm>
    </dsp:sp>
    <dsp:sp modelId="{0167E18C-E341-408F-89D5-675DA5997D42}">
      <dsp:nvSpPr>
        <dsp:cNvPr id="0" name=""/>
        <dsp:cNvSpPr/>
      </dsp:nvSpPr>
      <dsp:spPr>
        <a:xfrm>
          <a:off x="6791400" y="2448272"/>
          <a:ext cx="2349655" cy="1080118"/>
        </a:xfrm>
        <a:prstGeom prst="chevron">
          <a:avLst/>
        </a:prstGeom>
        <a:solidFill>
          <a:schemeClr val="accent3">
            <a:hueOff val="-16826440"/>
            <a:satOff val="-8652"/>
            <a:lumOff val="-3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zh-TW" altLang="en-US" sz="1900" kern="1200" dirty="0" smtClean="0">
              <a:latin typeface="Times New Roman" pitchFamily="18" charset="0"/>
              <a:cs typeface="Times New Roman" pitchFamily="18" charset="0"/>
            </a:rPr>
            <a:t>每件聲請裁判費新台幣</a:t>
          </a:r>
          <a:r>
            <a:rPr lang="en-US" altLang="zh-TW" sz="1900" kern="1200" dirty="0" smtClean="0">
              <a:latin typeface="Times New Roman" pitchFamily="18" charset="0"/>
              <a:cs typeface="Times New Roman" pitchFamily="18" charset="0"/>
            </a:rPr>
            <a:t>500</a:t>
          </a:r>
          <a:r>
            <a:rPr lang="zh-TW" altLang="en-US" sz="1900" kern="1200" dirty="0" smtClean="0">
              <a:latin typeface="Times New Roman" pitchFamily="18" charset="0"/>
              <a:cs typeface="Times New Roman" pitchFamily="18" charset="0"/>
            </a:rPr>
            <a:t>元。</a:t>
          </a:r>
          <a:endParaRPr lang="zh-TW" altLang="en-US" sz="1900" kern="1200" dirty="0">
            <a:latin typeface="Times New Roman" pitchFamily="18" charset="0"/>
            <a:cs typeface="Times New Roman" pitchFamily="18" charset="0"/>
          </a:endParaRPr>
        </a:p>
      </dsp:txBody>
      <dsp:txXfrm>
        <a:off x="7331459" y="2448272"/>
        <a:ext cx="1269537" cy="1080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756D7-FFD3-44FD-AD4A-822A911B4655}">
      <dsp:nvSpPr>
        <dsp:cNvPr id="0" name=""/>
        <dsp:cNvSpPr/>
      </dsp:nvSpPr>
      <dsp:spPr>
        <a:xfrm>
          <a:off x="2668" y="9841"/>
          <a:ext cx="2601700" cy="79381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TW" altLang="en-US" sz="2800" b="1" kern="1200" dirty="0" smtClean="0">
              <a:solidFill>
                <a:schemeClr val="tx1"/>
              </a:solidFill>
              <a:latin typeface="Times New Roman" pitchFamily="18" charset="0"/>
              <a:cs typeface="Times New Roman" pitchFamily="18" charset="0"/>
            </a:rPr>
            <a:t>送達</a:t>
          </a:r>
          <a:endParaRPr lang="zh-TW" altLang="en-US" sz="2800" b="1" kern="1200" dirty="0">
            <a:solidFill>
              <a:schemeClr val="tx1"/>
            </a:solidFill>
            <a:latin typeface="Times New Roman" pitchFamily="18" charset="0"/>
            <a:cs typeface="Times New Roman" pitchFamily="18" charset="0"/>
          </a:endParaRPr>
        </a:p>
      </dsp:txBody>
      <dsp:txXfrm>
        <a:off x="2668" y="9841"/>
        <a:ext cx="2601700" cy="793818"/>
      </dsp:txXfrm>
    </dsp:sp>
    <dsp:sp modelId="{B2D15BE0-EC61-41F3-A82B-D42236D06172}">
      <dsp:nvSpPr>
        <dsp:cNvPr id="0" name=""/>
        <dsp:cNvSpPr/>
      </dsp:nvSpPr>
      <dsp:spPr>
        <a:xfrm>
          <a:off x="2668" y="803660"/>
          <a:ext cx="2601700" cy="3867018"/>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TW" altLang="en-US" sz="2000" kern="1200" dirty="0" smtClean="0">
              <a:latin typeface="Times New Roman" pitchFamily="18" charset="0"/>
              <a:cs typeface="Times New Roman" pitchFamily="18" charset="0"/>
            </a:rPr>
            <a:t>支付命令應送達給債務人，如果發支付命令後，</a:t>
          </a:r>
          <a:r>
            <a:rPr lang="en-US" altLang="zh-TW" sz="2000" b="1" kern="1200" dirty="0" smtClean="0">
              <a:latin typeface="Times New Roman" pitchFamily="18" charset="0"/>
              <a:cs typeface="Times New Roman" pitchFamily="18" charset="0"/>
            </a:rPr>
            <a:t>3</a:t>
          </a:r>
          <a:r>
            <a:rPr lang="zh-TW" altLang="en-US" sz="2000" b="1" kern="1200" dirty="0" smtClean="0">
              <a:latin typeface="Times New Roman" pitchFamily="18" charset="0"/>
              <a:cs typeface="Times New Roman" pitchFamily="18" charset="0"/>
            </a:rPr>
            <a:t>個月內不能送達給債務人</a:t>
          </a:r>
          <a:r>
            <a:rPr lang="zh-TW" altLang="en-US" sz="2000" kern="1200" dirty="0" smtClean="0">
              <a:latin typeface="Times New Roman" pitchFamily="18" charset="0"/>
              <a:cs typeface="Times New Roman" pitchFamily="18" charset="0"/>
            </a:rPr>
            <a:t>時，支付命令</a:t>
          </a:r>
          <a:r>
            <a:rPr lang="zh-TW" altLang="en-US" sz="2000" b="1" kern="1200" dirty="0" smtClean="0">
              <a:latin typeface="Times New Roman" pitchFamily="18" charset="0"/>
              <a:cs typeface="Times New Roman" pitchFamily="18" charset="0"/>
            </a:rPr>
            <a:t>失其效</a:t>
          </a:r>
          <a:r>
            <a:rPr lang="zh-TW" altLang="en-US" sz="2000" kern="1200" dirty="0" smtClean="0">
              <a:latin typeface="Times New Roman" pitchFamily="18" charset="0"/>
              <a:cs typeface="Times New Roman" pitchFamily="18" charset="0"/>
            </a:rPr>
            <a:t>力。</a:t>
          </a:r>
          <a:endParaRPr lang="zh-TW" altLang="en-US" sz="2000" kern="1200" dirty="0">
            <a:latin typeface="Times New Roman" pitchFamily="18" charset="0"/>
            <a:cs typeface="Times New Roman" pitchFamily="18" charset="0"/>
          </a:endParaRPr>
        </a:p>
      </dsp:txBody>
      <dsp:txXfrm>
        <a:off x="2668" y="803660"/>
        <a:ext cx="2601700" cy="3867018"/>
      </dsp:txXfrm>
    </dsp:sp>
    <dsp:sp modelId="{A4C580A0-92FC-4684-B79A-C1CF30C84CB8}">
      <dsp:nvSpPr>
        <dsp:cNvPr id="0" name=""/>
        <dsp:cNvSpPr/>
      </dsp:nvSpPr>
      <dsp:spPr>
        <a:xfrm>
          <a:off x="2968606" y="9841"/>
          <a:ext cx="2601700" cy="79381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TW" altLang="en-US" sz="2400" b="1" kern="1200" dirty="0" smtClean="0">
              <a:solidFill>
                <a:schemeClr val="tx1"/>
              </a:solidFill>
              <a:latin typeface="Times New Roman" pitchFamily="18" charset="0"/>
              <a:cs typeface="Times New Roman" pitchFamily="18" charset="0"/>
            </a:rPr>
            <a:t>債務人異議</a:t>
          </a:r>
          <a:endParaRPr lang="zh-TW" altLang="en-US" sz="2400" b="1" kern="1200" dirty="0">
            <a:solidFill>
              <a:schemeClr val="tx1"/>
            </a:solidFill>
            <a:latin typeface="Times New Roman" pitchFamily="18" charset="0"/>
            <a:cs typeface="Times New Roman" pitchFamily="18" charset="0"/>
          </a:endParaRPr>
        </a:p>
      </dsp:txBody>
      <dsp:txXfrm>
        <a:off x="2968606" y="9841"/>
        <a:ext cx="2601700" cy="793818"/>
      </dsp:txXfrm>
    </dsp:sp>
    <dsp:sp modelId="{8B62E664-B5A5-4A90-A86B-9FA3B2C32263}">
      <dsp:nvSpPr>
        <dsp:cNvPr id="0" name=""/>
        <dsp:cNvSpPr/>
      </dsp:nvSpPr>
      <dsp:spPr>
        <a:xfrm>
          <a:off x="2968606" y="803660"/>
          <a:ext cx="2601700" cy="3867018"/>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TW" altLang="en-US" sz="2000" b="1" kern="1200" dirty="0" smtClean="0">
              <a:latin typeface="Times New Roman" pitchFamily="18" charset="0"/>
              <a:cs typeface="Times New Roman" pitchFamily="18" charset="0"/>
            </a:rPr>
            <a:t>債務人</a:t>
          </a:r>
          <a:r>
            <a:rPr lang="zh-TW" altLang="en-US" sz="2000" kern="1200" dirty="0" smtClean="0">
              <a:latin typeface="Times New Roman" pitchFamily="18" charset="0"/>
              <a:cs typeface="Times New Roman" pitchFamily="18" charset="0"/>
            </a:rPr>
            <a:t>接到支付命令後，</a:t>
          </a:r>
          <a:r>
            <a:rPr lang="zh-TW" altLang="en-US" sz="2000" b="1" kern="1200" dirty="0" smtClean="0">
              <a:latin typeface="Times New Roman" pitchFamily="18" charset="0"/>
              <a:cs typeface="Times New Roman" pitchFamily="18" charset="0"/>
            </a:rPr>
            <a:t>可在</a:t>
          </a:r>
          <a:r>
            <a:rPr lang="en-US" altLang="zh-TW" sz="2000" b="1" kern="1200" dirty="0" smtClean="0">
              <a:latin typeface="Times New Roman" pitchFamily="18" charset="0"/>
              <a:cs typeface="Times New Roman" pitchFamily="18" charset="0"/>
            </a:rPr>
            <a:t>20</a:t>
          </a:r>
          <a:r>
            <a:rPr lang="zh-TW" altLang="en-US" sz="2000" b="1" kern="1200" dirty="0" smtClean="0">
              <a:latin typeface="Times New Roman" pitchFamily="18" charset="0"/>
              <a:cs typeface="Times New Roman" pitchFamily="18" charset="0"/>
            </a:rPr>
            <a:t>日內向發支付命令的法院提出異議</a:t>
          </a:r>
          <a:r>
            <a:rPr lang="zh-TW" altLang="en-US" sz="2000" kern="1200" dirty="0" smtClean="0">
              <a:latin typeface="Times New Roman" pitchFamily="18" charset="0"/>
              <a:cs typeface="Times New Roman" pitchFamily="18" charset="0"/>
            </a:rPr>
            <a:t>，</a:t>
          </a:r>
          <a:r>
            <a:rPr lang="zh-TW" altLang="en-US" sz="2000" b="1" kern="1200" dirty="0" smtClean="0">
              <a:latin typeface="Times New Roman" pitchFamily="18" charset="0"/>
              <a:cs typeface="Times New Roman" pitchFamily="18" charset="0"/>
            </a:rPr>
            <a:t>不必附理由</a:t>
          </a:r>
          <a:r>
            <a:rPr lang="zh-TW" altLang="en-US" sz="2000" kern="1200" dirty="0" smtClean="0">
              <a:latin typeface="Times New Roman" pitchFamily="18" charset="0"/>
              <a:cs typeface="Times New Roman" pitchFamily="18" charset="0"/>
            </a:rPr>
            <a:t>，支付命令於異議範圍內失其效力。此時，</a:t>
          </a:r>
          <a:r>
            <a:rPr lang="zh-TW" altLang="en-US" sz="2000" b="1" kern="1200" dirty="0" smtClean="0">
              <a:latin typeface="Times New Roman" pitchFamily="18" charset="0"/>
              <a:cs typeface="Times New Roman" pitchFamily="18" charset="0"/>
            </a:rPr>
            <a:t>法院即按起訴或聲請調解程序處理</a:t>
          </a:r>
          <a:r>
            <a:rPr lang="zh-TW" altLang="en-US" sz="2000" kern="1200" dirty="0" smtClean="0">
              <a:latin typeface="Times New Roman" pitchFamily="18" charset="0"/>
              <a:cs typeface="Times New Roman" pitchFamily="18" charset="0"/>
            </a:rPr>
            <a:t>。</a:t>
          </a:r>
          <a:endParaRPr lang="zh-TW" altLang="en-US" sz="2000" kern="1200" dirty="0">
            <a:latin typeface="Times New Roman" pitchFamily="18" charset="0"/>
            <a:cs typeface="Times New Roman" pitchFamily="18" charset="0"/>
          </a:endParaRPr>
        </a:p>
      </dsp:txBody>
      <dsp:txXfrm>
        <a:off x="2968606" y="803660"/>
        <a:ext cx="2601700" cy="3867018"/>
      </dsp:txXfrm>
    </dsp:sp>
    <dsp:sp modelId="{9A2E72BB-7B1E-42A0-AF7D-03959D974B38}">
      <dsp:nvSpPr>
        <dsp:cNvPr id="0" name=""/>
        <dsp:cNvSpPr/>
      </dsp:nvSpPr>
      <dsp:spPr>
        <a:xfrm>
          <a:off x="5934545" y="9841"/>
          <a:ext cx="2601700" cy="79381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TW" altLang="en-US" sz="2400" b="1" kern="1200" dirty="0" smtClean="0">
              <a:solidFill>
                <a:schemeClr val="tx1"/>
              </a:solidFill>
              <a:latin typeface="Times New Roman" pitchFamily="18" charset="0"/>
              <a:cs typeface="Times New Roman" pitchFamily="18" charset="0"/>
            </a:rPr>
            <a:t>得為執行名義</a:t>
          </a:r>
          <a:endParaRPr lang="zh-TW" altLang="en-US" sz="2400" b="1" kern="1200" dirty="0">
            <a:solidFill>
              <a:schemeClr val="tx1"/>
            </a:solidFill>
            <a:latin typeface="Times New Roman" pitchFamily="18" charset="0"/>
            <a:cs typeface="Times New Roman" pitchFamily="18" charset="0"/>
          </a:endParaRPr>
        </a:p>
      </dsp:txBody>
      <dsp:txXfrm>
        <a:off x="5934545" y="9841"/>
        <a:ext cx="2601700" cy="793818"/>
      </dsp:txXfrm>
    </dsp:sp>
    <dsp:sp modelId="{552E623F-7900-4841-AD0B-3AB50A76DA15}">
      <dsp:nvSpPr>
        <dsp:cNvPr id="0" name=""/>
        <dsp:cNvSpPr/>
      </dsp:nvSpPr>
      <dsp:spPr>
        <a:xfrm>
          <a:off x="5934545" y="803660"/>
          <a:ext cx="2601700" cy="3867018"/>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TW" altLang="en-US" sz="2000" b="1" kern="1200" dirty="0" smtClean="0">
              <a:latin typeface="Times New Roman" pitchFamily="18" charset="0"/>
              <a:cs typeface="Times New Roman" pitchFamily="18" charset="0"/>
            </a:rPr>
            <a:t>債務人</a:t>
          </a:r>
          <a:r>
            <a:rPr lang="zh-TW" altLang="en-US" sz="2000" kern="1200" dirty="0" smtClean="0">
              <a:latin typeface="Times New Roman" pitchFamily="18" charset="0"/>
              <a:cs typeface="Times New Roman" pitchFamily="18" charset="0"/>
            </a:rPr>
            <a:t>對於支付命令</a:t>
          </a:r>
          <a:r>
            <a:rPr lang="zh-TW" altLang="en-US" sz="2000" b="1" kern="1200" dirty="0" smtClean="0">
              <a:latin typeface="Times New Roman" pitchFamily="18" charset="0"/>
              <a:cs typeface="Times New Roman" pitchFamily="18" charset="0"/>
            </a:rPr>
            <a:t>未於法定期間合法提出異議者，支付命令得為執行名義</a:t>
          </a:r>
          <a:r>
            <a:rPr lang="zh-TW" altLang="en-US" sz="2000" kern="1200" dirty="0" smtClean="0">
              <a:latin typeface="Times New Roman" pitchFamily="18" charset="0"/>
              <a:cs typeface="Times New Roman" pitchFamily="18" charset="0"/>
            </a:rPr>
            <a:t>。</a:t>
          </a:r>
          <a:endParaRPr lang="zh-TW" altLang="en-US" sz="2000" kern="1200" dirty="0">
            <a:latin typeface="Times New Roman" pitchFamily="18" charset="0"/>
            <a:cs typeface="Times New Roman" pitchFamily="18" charset="0"/>
          </a:endParaRPr>
        </a:p>
      </dsp:txBody>
      <dsp:txXfrm>
        <a:off x="5934545" y="803660"/>
        <a:ext cx="2601700" cy="38670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9F656-6DAE-4A6E-A3F7-BC09966BF0D0}">
      <dsp:nvSpPr>
        <dsp:cNvPr id="0" name=""/>
        <dsp:cNvSpPr/>
      </dsp:nvSpPr>
      <dsp:spPr>
        <a:xfrm>
          <a:off x="5212" y="2065719"/>
          <a:ext cx="2303200" cy="155719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TW" sz="2000" kern="1200" dirty="0" smtClean="0">
              <a:latin typeface="Times New Roman" pitchFamily="18" charset="0"/>
              <a:cs typeface="Times New Roman" pitchFamily="18" charset="0"/>
            </a:rPr>
            <a:t>支付命令已</a:t>
          </a:r>
          <a:r>
            <a:rPr lang="zh-TW" sz="2000" kern="1200" dirty="0" smtClean="0">
              <a:solidFill>
                <a:srgbClr val="FFFF00"/>
              </a:solidFill>
              <a:latin typeface="Times New Roman" pitchFamily="18" charset="0"/>
              <a:cs typeface="Times New Roman" pitchFamily="18" charset="0"/>
            </a:rPr>
            <a:t>無</a:t>
          </a:r>
          <a:r>
            <a:rPr lang="zh-TW" sz="2000" kern="1200" dirty="0" smtClean="0">
              <a:latin typeface="Times New Roman" pitchFamily="18" charset="0"/>
              <a:cs typeface="Times New Roman" pitchFamily="18" charset="0"/>
            </a:rPr>
            <a:t>與確定判決同一效力</a:t>
          </a:r>
          <a:endParaRPr lang="zh-TW" altLang="en-US" sz="2000" kern="1200" dirty="0">
            <a:latin typeface="Times New Roman" pitchFamily="18" charset="0"/>
            <a:cs typeface="Times New Roman" pitchFamily="18" charset="0"/>
          </a:endParaRPr>
        </a:p>
      </dsp:txBody>
      <dsp:txXfrm>
        <a:off x="50821" y="2111328"/>
        <a:ext cx="2211982" cy="1465975"/>
      </dsp:txXfrm>
    </dsp:sp>
    <dsp:sp modelId="{7FA63792-990C-4AAB-BB16-8683A266234F}">
      <dsp:nvSpPr>
        <dsp:cNvPr id="0" name=""/>
        <dsp:cNvSpPr/>
      </dsp:nvSpPr>
      <dsp:spPr>
        <a:xfrm rot="18151171">
          <a:off x="1912186" y="2103579"/>
          <a:ext cx="1713732" cy="36438"/>
        </a:xfrm>
        <a:custGeom>
          <a:avLst/>
          <a:gdLst/>
          <a:ahLst/>
          <a:cxnLst/>
          <a:rect l="0" t="0" r="0" b="0"/>
          <a:pathLst>
            <a:path>
              <a:moveTo>
                <a:pt x="0" y="18219"/>
              </a:moveTo>
              <a:lnTo>
                <a:pt x="1713732" y="182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a:off x="2726209" y="2078955"/>
        <a:ext cx="85686" cy="85686"/>
      </dsp:txXfrm>
    </dsp:sp>
    <dsp:sp modelId="{277BA717-CCC5-4C02-9C78-804204DA7A0E}">
      <dsp:nvSpPr>
        <dsp:cNvPr id="0" name=""/>
        <dsp:cNvSpPr/>
      </dsp:nvSpPr>
      <dsp:spPr>
        <a:xfrm>
          <a:off x="3229692" y="604787"/>
          <a:ext cx="2748846" cy="158898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TW" sz="2000" kern="1200" dirty="0" smtClean="0">
              <a:latin typeface="Times New Roman" pitchFamily="18" charset="0"/>
              <a:cs typeface="Times New Roman" pitchFamily="18" charset="0"/>
            </a:rPr>
            <a:t>債務人未於收受支付命令之日起</a:t>
          </a:r>
          <a:r>
            <a:rPr lang="en-US" sz="2000" b="1" kern="1200" dirty="0" smtClean="0">
              <a:solidFill>
                <a:srgbClr val="FFFF00"/>
              </a:solidFill>
              <a:latin typeface="Times New Roman" pitchFamily="18" charset="0"/>
              <a:cs typeface="Times New Roman" pitchFamily="18" charset="0"/>
            </a:rPr>
            <a:t>20</a:t>
          </a:r>
          <a:r>
            <a:rPr lang="zh-TW" sz="2000" b="1" kern="1200" dirty="0" smtClean="0">
              <a:solidFill>
                <a:srgbClr val="FFFF00"/>
              </a:solidFill>
              <a:latin typeface="Times New Roman" pitchFamily="18" charset="0"/>
              <a:cs typeface="Times New Roman" pitchFamily="18" charset="0"/>
            </a:rPr>
            <a:t>日</a:t>
          </a:r>
          <a:r>
            <a:rPr lang="zh-TW" sz="2000" kern="1200" dirty="0" smtClean="0">
              <a:latin typeface="Times New Roman" pitchFamily="18" charset="0"/>
              <a:cs typeface="Times New Roman" pitchFamily="18" charset="0"/>
            </a:rPr>
            <a:t>內提出異議，支付命令僅得為</a:t>
          </a:r>
          <a:r>
            <a:rPr lang="zh-TW" sz="2000" b="1" kern="1200" dirty="0" smtClean="0">
              <a:solidFill>
                <a:srgbClr val="FFFF00"/>
              </a:solidFill>
              <a:latin typeface="Times New Roman" pitchFamily="18" charset="0"/>
              <a:cs typeface="Times New Roman" pitchFamily="18" charset="0"/>
            </a:rPr>
            <a:t>執行名義</a:t>
          </a:r>
          <a:endParaRPr lang="zh-TW" altLang="en-US" sz="2000" b="1" kern="1200" dirty="0">
            <a:solidFill>
              <a:srgbClr val="FFFF00"/>
            </a:solidFill>
            <a:latin typeface="Times New Roman" pitchFamily="18" charset="0"/>
            <a:cs typeface="Times New Roman" pitchFamily="18" charset="0"/>
          </a:endParaRPr>
        </a:p>
      </dsp:txBody>
      <dsp:txXfrm>
        <a:off x="3276232" y="651327"/>
        <a:ext cx="2655766" cy="1495909"/>
      </dsp:txXfrm>
    </dsp:sp>
    <dsp:sp modelId="{C7415007-CEC2-4027-8C99-F62BC0D80C30}">
      <dsp:nvSpPr>
        <dsp:cNvPr id="0" name=""/>
        <dsp:cNvSpPr/>
      </dsp:nvSpPr>
      <dsp:spPr>
        <a:xfrm rot="801227">
          <a:off x="2295611" y="2935443"/>
          <a:ext cx="946881" cy="36438"/>
        </a:xfrm>
        <a:custGeom>
          <a:avLst/>
          <a:gdLst/>
          <a:ahLst/>
          <a:cxnLst/>
          <a:rect l="0" t="0" r="0" b="0"/>
          <a:pathLst>
            <a:path>
              <a:moveTo>
                <a:pt x="0" y="18219"/>
              </a:moveTo>
              <a:lnTo>
                <a:pt x="946881" y="182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2745380" y="2929991"/>
        <a:ext cx="47344" cy="47344"/>
      </dsp:txXfrm>
    </dsp:sp>
    <dsp:sp modelId="{0A7FB026-78F4-4E36-AD2C-96FCDA92A21D}">
      <dsp:nvSpPr>
        <dsp:cNvPr id="0" name=""/>
        <dsp:cNvSpPr/>
      </dsp:nvSpPr>
      <dsp:spPr>
        <a:xfrm>
          <a:off x="3229692" y="2366517"/>
          <a:ext cx="2733575" cy="13929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TW" altLang="en-US" sz="2000" kern="1200" dirty="0" smtClean="0"/>
            <a:t>債務人若欲主張支付命令所記載之債權不存在</a:t>
          </a:r>
          <a:endParaRPr lang="zh-TW" altLang="en-US" sz="2000" kern="1200" dirty="0"/>
        </a:p>
      </dsp:txBody>
      <dsp:txXfrm>
        <a:off x="3270491" y="2407316"/>
        <a:ext cx="2651977" cy="1311388"/>
      </dsp:txXfrm>
    </dsp:sp>
    <dsp:sp modelId="{79565D99-5DD9-4A9C-A6C4-21DA6CF9A7F5}">
      <dsp:nvSpPr>
        <dsp:cNvPr id="0" name=""/>
        <dsp:cNvSpPr/>
      </dsp:nvSpPr>
      <dsp:spPr>
        <a:xfrm rot="20240075">
          <a:off x="5924716" y="2852427"/>
          <a:ext cx="998384" cy="36438"/>
        </a:xfrm>
        <a:custGeom>
          <a:avLst/>
          <a:gdLst/>
          <a:ahLst/>
          <a:cxnLst/>
          <a:rect l="0" t="0" r="0" b="0"/>
          <a:pathLst>
            <a:path>
              <a:moveTo>
                <a:pt x="0" y="18219"/>
              </a:moveTo>
              <a:lnTo>
                <a:pt x="998384" y="1821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6398948" y="2845687"/>
        <a:ext cx="49919" cy="49919"/>
      </dsp:txXfrm>
    </dsp:sp>
    <dsp:sp modelId="{44E45299-2190-44D3-B869-9B4CED9F073D}">
      <dsp:nvSpPr>
        <dsp:cNvPr id="0" name=""/>
        <dsp:cNvSpPr/>
      </dsp:nvSpPr>
      <dsp:spPr>
        <a:xfrm>
          <a:off x="6884548" y="2375862"/>
          <a:ext cx="2044688" cy="60484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TW" altLang="en-US" sz="1600" kern="1200" dirty="0" smtClean="0"/>
            <a:t>確認債權不存在之訴</a:t>
          </a:r>
          <a:endParaRPr lang="zh-TW" altLang="en-US" sz="1600" kern="1200" dirty="0"/>
        </a:p>
      </dsp:txBody>
      <dsp:txXfrm>
        <a:off x="6902263" y="2393577"/>
        <a:ext cx="2009258" cy="569413"/>
      </dsp:txXfrm>
    </dsp:sp>
    <dsp:sp modelId="{35BC1E7D-EEA7-4809-8207-ECB1C503DF1D}">
      <dsp:nvSpPr>
        <dsp:cNvPr id="0" name=""/>
        <dsp:cNvSpPr/>
      </dsp:nvSpPr>
      <dsp:spPr>
        <a:xfrm rot="1372821">
          <a:off x="5923929" y="3239186"/>
          <a:ext cx="999957" cy="36438"/>
        </a:xfrm>
        <a:custGeom>
          <a:avLst/>
          <a:gdLst/>
          <a:ahLst/>
          <a:cxnLst/>
          <a:rect l="0" t="0" r="0" b="0"/>
          <a:pathLst>
            <a:path>
              <a:moveTo>
                <a:pt x="0" y="18219"/>
              </a:moveTo>
              <a:lnTo>
                <a:pt x="999957" y="1821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6398909" y="3232407"/>
        <a:ext cx="49997" cy="49997"/>
      </dsp:txXfrm>
    </dsp:sp>
    <dsp:sp modelId="{B179FE2E-FAAD-4AD3-8132-8E51DBBE0C51}">
      <dsp:nvSpPr>
        <dsp:cNvPr id="0" name=""/>
        <dsp:cNvSpPr/>
      </dsp:nvSpPr>
      <dsp:spPr>
        <a:xfrm>
          <a:off x="6884548" y="3153445"/>
          <a:ext cx="2011223" cy="59671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TW" altLang="en-US" sz="1600" kern="1200" dirty="0" smtClean="0"/>
            <a:t>債務人異議之訴</a:t>
          </a:r>
          <a:endParaRPr lang="zh-TW" altLang="en-US" sz="1600" kern="1200" dirty="0"/>
        </a:p>
      </dsp:txBody>
      <dsp:txXfrm>
        <a:off x="6902025" y="3170922"/>
        <a:ext cx="1976269" cy="561759"/>
      </dsp:txXfrm>
    </dsp:sp>
    <dsp:sp modelId="{9288998D-F85C-4CE3-B435-E77F6BE41064}">
      <dsp:nvSpPr>
        <dsp:cNvPr id="0" name=""/>
        <dsp:cNvSpPr/>
      </dsp:nvSpPr>
      <dsp:spPr>
        <a:xfrm rot="3661485">
          <a:off x="1818165" y="3657960"/>
          <a:ext cx="1901774" cy="36438"/>
        </a:xfrm>
        <a:custGeom>
          <a:avLst/>
          <a:gdLst/>
          <a:ahLst/>
          <a:cxnLst/>
          <a:rect l="0" t="0" r="0" b="0"/>
          <a:pathLst>
            <a:path>
              <a:moveTo>
                <a:pt x="0" y="18219"/>
              </a:moveTo>
              <a:lnTo>
                <a:pt x="1901774" y="182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TW" altLang="en-US" sz="700" kern="1200"/>
        </a:p>
      </dsp:txBody>
      <dsp:txXfrm>
        <a:off x="2721508" y="3628635"/>
        <a:ext cx="95088" cy="95088"/>
      </dsp:txXfrm>
    </dsp:sp>
    <dsp:sp modelId="{323ED708-42E9-463B-9ABF-52791AF674D1}">
      <dsp:nvSpPr>
        <dsp:cNvPr id="0" name=""/>
        <dsp:cNvSpPr/>
      </dsp:nvSpPr>
      <dsp:spPr>
        <a:xfrm>
          <a:off x="3229692" y="3932244"/>
          <a:ext cx="2748109" cy="1151600"/>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TW" altLang="en-US" sz="2000" kern="1200" dirty="0" smtClean="0"/>
            <a:t>時效</a:t>
          </a:r>
          <a:endParaRPr lang="zh-TW" altLang="en-US" sz="2000" b="1" u="sng" kern="1200" dirty="0">
            <a:solidFill>
              <a:srgbClr val="FFFF00"/>
            </a:solidFill>
          </a:endParaRPr>
        </a:p>
      </dsp:txBody>
      <dsp:txXfrm>
        <a:off x="3263421" y="3965973"/>
        <a:ext cx="2680651" cy="108414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ECFE0C99-9542-461E-9720-BE8E6B4F22D8}" type="datetimeFigureOut">
              <a:rPr lang="zh-TW" altLang="en-US" smtClean="0"/>
              <a:pPr/>
              <a:t>2017/7/6</a:t>
            </a:fld>
            <a:endParaRPr lang="zh-TW" altLang="en-US"/>
          </a:p>
        </p:txBody>
      </p:sp>
      <p:sp>
        <p:nvSpPr>
          <p:cNvPr id="4" name="頁尾版面配置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1B0B18C5-EC8B-4621-8BBF-AA0C50B43082}" type="slidenum">
              <a:rPr lang="zh-TW" altLang="en-US" smtClean="0"/>
              <a:pPr/>
              <a:t>‹#›</a:t>
            </a:fld>
            <a:endParaRPr lang="zh-TW" altLang="en-US"/>
          </a:p>
        </p:txBody>
      </p:sp>
    </p:spTree>
    <p:extLst>
      <p:ext uri="{BB962C8B-B14F-4D97-AF65-F5344CB8AC3E}">
        <p14:creationId xmlns:p14="http://schemas.microsoft.com/office/powerpoint/2010/main" val="1901096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323017A-F8AE-463B-8703-38A2D8F7726F}" type="datetimeFigureOut">
              <a:rPr lang="zh-TW" altLang="en-US" smtClean="0"/>
              <a:pPr/>
              <a:t>2017/7/6</a:t>
            </a:fld>
            <a:endParaRPr lang="zh-TW" altLang="en-US"/>
          </a:p>
        </p:txBody>
      </p:sp>
      <p:sp>
        <p:nvSpPr>
          <p:cNvPr id="4" name="投影片圖像版面配置區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2021777A-C8DF-4BD0-AF2F-264D3DBA030B}" type="slidenum">
              <a:rPr lang="zh-TW" altLang="en-US" smtClean="0"/>
              <a:pPr/>
              <a:t>‹#›</a:t>
            </a:fld>
            <a:endParaRPr lang="zh-TW" altLang="en-US"/>
          </a:p>
        </p:txBody>
      </p:sp>
    </p:spTree>
    <p:extLst>
      <p:ext uri="{BB962C8B-B14F-4D97-AF65-F5344CB8AC3E}">
        <p14:creationId xmlns:p14="http://schemas.microsoft.com/office/powerpoint/2010/main" val="3839894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2021777A-C8DF-4BD0-AF2F-264D3DBA030B}" type="slidenum">
              <a:rPr lang="zh-TW" altLang="en-US" smtClean="0"/>
              <a:pPr/>
              <a:t>1</a:t>
            </a:fld>
            <a:endParaRPr lang="zh-TW" altLang="en-US"/>
          </a:p>
        </p:txBody>
      </p:sp>
    </p:spTree>
    <p:extLst>
      <p:ext uri="{BB962C8B-B14F-4D97-AF65-F5344CB8AC3E}">
        <p14:creationId xmlns:p14="http://schemas.microsoft.com/office/powerpoint/2010/main" val="145729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依民事訴訟法第</a:t>
            </a:r>
            <a:r>
              <a:rPr lang="en-US" altLang="zh-TW" dirty="0" smtClean="0"/>
              <a:t>508</a:t>
            </a:r>
            <a:r>
              <a:rPr lang="zh-TW" altLang="en-US" dirty="0" smtClean="0"/>
              <a:t>條第</a:t>
            </a:r>
            <a:r>
              <a:rPr lang="en-US" altLang="zh-TW" dirty="0" smtClean="0"/>
              <a:t>1</a:t>
            </a:r>
            <a:r>
              <a:rPr lang="zh-TW" altLang="en-US" dirty="0" smtClean="0"/>
              <a:t>項，聲請支付命令之要件為：「債權人之請求，以給付金錢或其他替代物或有價證券之一定數量為標的者，得聲請法院依督促程序發支付命令。」</a:t>
            </a:r>
            <a:endParaRPr lang="zh-TW" altLang="en-US" dirty="0"/>
          </a:p>
        </p:txBody>
      </p:sp>
      <p:sp>
        <p:nvSpPr>
          <p:cNvPr id="4" name="投影片編號版面配置區 3"/>
          <p:cNvSpPr>
            <a:spLocks noGrp="1"/>
          </p:cNvSpPr>
          <p:nvPr>
            <p:ph type="sldNum" sz="quarter" idx="10"/>
          </p:nvPr>
        </p:nvSpPr>
        <p:spPr/>
        <p:txBody>
          <a:bodyPr/>
          <a:lstStyle/>
          <a:p>
            <a:fld id="{2021777A-C8DF-4BD0-AF2F-264D3DBA030B}" type="slidenum">
              <a:rPr lang="zh-TW" altLang="en-US" smtClean="0"/>
              <a:pPr/>
              <a:t>13</a:t>
            </a:fld>
            <a:endParaRPr lang="zh-TW" altLang="en-US"/>
          </a:p>
        </p:txBody>
      </p:sp>
    </p:spTree>
    <p:extLst>
      <p:ext uri="{BB962C8B-B14F-4D97-AF65-F5344CB8AC3E}">
        <p14:creationId xmlns:p14="http://schemas.microsoft.com/office/powerpoint/2010/main" val="2658987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1</a:t>
            </a:r>
            <a:r>
              <a:rPr lang="zh-TW" altLang="en-US" dirty="0" smtClean="0"/>
              <a:t>、民事訴訟法第</a:t>
            </a:r>
            <a:r>
              <a:rPr lang="en-US" altLang="zh-TW" dirty="0" smtClean="0"/>
              <a:t>515</a:t>
            </a:r>
            <a:r>
              <a:rPr lang="zh-TW" altLang="en-US" dirty="0" smtClean="0"/>
              <a:t>條：「發支付命令後，三個月不能送達於債務人者，其命令失其效力。」</a:t>
            </a:r>
            <a:endParaRPr lang="en-US" altLang="zh-TW" dirty="0" smtClean="0"/>
          </a:p>
          <a:p>
            <a:r>
              <a:rPr lang="en-US" altLang="zh-TW" dirty="0" smtClean="0"/>
              <a:t>2</a:t>
            </a:r>
            <a:r>
              <a:rPr lang="zh-TW" altLang="en-US" dirty="0" smtClean="0"/>
              <a:t>、民事訴訟法第</a:t>
            </a:r>
            <a:r>
              <a:rPr lang="en-US" altLang="zh-TW" dirty="0" smtClean="0"/>
              <a:t>516</a:t>
            </a:r>
            <a:r>
              <a:rPr lang="zh-TW" altLang="en-US" dirty="0" smtClean="0"/>
              <a:t>條：「債務人對於支付命令之全部或一部，得於送達後</a:t>
            </a:r>
            <a:r>
              <a:rPr lang="en-US" altLang="zh-TW" dirty="0" smtClean="0"/>
              <a:t>20</a:t>
            </a:r>
            <a:r>
              <a:rPr lang="zh-TW" altLang="en-US" dirty="0" smtClean="0"/>
              <a:t>日之不變期間內，不附理由向發命令之法院提出異議。」</a:t>
            </a:r>
            <a:endParaRPr lang="en-US" altLang="zh-TW" dirty="0" smtClean="0"/>
          </a:p>
          <a:p>
            <a:r>
              <a:rPr lang="zh-TW" altLang="en-US" dirty="0" smtClean="0"/>
              <a:t>民事訴訟法第</a:t>
            </a:r>
            <a:r>
              <a:rPr lang="en-US" altLang="zh-TW" dirty="0" smtClean="0"/>
              <a:t>519</a:t>
            </a:r>
            <a:r>
              <a:rPr lang="zh-TW" altLang="en-US" dirty="0" smtClean="0"/>
              <a:t>條第</a:t>
            </a:r>
            <a:r>
              <a:rPr lang="en-US" altLang="zh-TW" dirty="0" smtClean="0"/>
              <a:t>1</a:t>
            </a:r>
            <a:r>
              <a:rPr lang="zh-TW" altLang="en-US" dirty="0" smtClean="0"/>
              <a:t>項：「債務人對於支付命令於法定期間合法提出異議者，支付命令於異議範圍內失其效力，以債權人支付命令之聲請，視為起訴或聲請調解。」</a:t>
            </a:r>
            <a:endParaRPr lang="zh-TW" altLang="en-US" dirty="0"/>
          </a:p>
        </p:txBody>
      </p:sp>
      <p:sp>
        <p:nvSpPr>
          <p:cNvPr id="4" name="投影片編號版面配置區 3"/>
          <p:cNvSpPr>
            <a:spLocks noGrp="1"/>
          </p:cNvSpPr>
          <p:nvPr>
            <p:ph type="sldNum" sz="quarter" idx="10"/>
          </p:nvPr>
        </p:nvSpPr>
        <p:spPr/>
        <p:txBody>
          <a:bodyPr/>
          <a:lstStyle/>
          <a:p>
            <a:fld id="{2021777A-C8DF-4BD0-AF2F-264D3DBA030B}" type="slidenum">
              <a:rPr lang="zh-TW" altLang="en-US" smtClean="0"/>
              <a:pPr/>
              <a:t>16</a:t>
            </a:fld>
            <a:endParaRPr lang="zh-TW" altLang="en-US"/>
          </a:p>
        </p:txBody>
      </p:sp>
    </p:spTree>
    <p:extLst>
      <p:ext uri="{BB962C8B-B14F-4D97-AF65-F5344CB8AC3E}">
        <p14:creationId xmlns:p14="http://schemas.microsoft.com/office/powerpoint/2010/main" val="230901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民法</a:t>
            </a:r>
            <a:r>
              <a:rPr lang="en-US" altLang="zh-TW" sz="1200" b="0" i="0" kern="1200" dirty="0" smtClean="0">
                <a:solidFill>
                  <a:schemeClr val="tx1"/>
                </a:solidFill>
                <a:latin typeface="+mn-lt"/>
                <a:ea typeface="+mn-ea"/>
                <a:cs typeface="+mn-cs"/>
              </a:rPr>
              <a:t>137</a:t>
            </a:r>
            <a:r>
              <a:rPr lang="zh-TW" altLang="en-US" sz="1200" b="0" i="0" kern="1200" dirty="0" smtClean="0">
                <a:solidFill>
                  <a:schemeClr val="tx1"/>
                </a:solidFill>
                <a:latin typeface="+mn-lt"/>
                <a:ea typeface="+mn-ea"/>
                <a:cs typeface="+mn-cs"/>
              </a:rPr>
              <a:t>條第</a:t>
            </a:r>
            <a:r>
              <a:rPr lang="en-US" altLang="zh-TW" sz="1200" b="0" i="0" kern="1200" dirty="0" smtClean="0">
                <a:solidFill>
                  <a:schemeClr val="tx1"/>
                </a:solidFill>
                <a:latin typeface="+mn-lt"/>
                <a:ea typeface="+mn-ea"/>
                <a:cs typeface="+mn-cs"/>
              </a:rPr>
              <a:t>3</a:t>
            </a:r>
            <a:r>
              <a:rPr lang="zh-TW" altLang="en-US" sz="1200" b="0" i="0" kern="1200" dirty="0" smtClean="0">
                <a:solidFill>
                  <a:schemeClr val="tx1"/>
                </a:solidFill>
                <a:latin typeface="+mn-lt"/>
                <a:ea typeface="+mn-ea"/>
                <a:cs typeface="+mn-cs"/>
              </a:rPr>
              <a:t>項規定：「經確定判決或其他與確定判決有同一效力之執行名義所確定之請求權，其原有消滅時效期間不滿五年者，因中斷而重行起算之時效期間為五年。」修法後由於支付命令已不再具有與確定判決同一之效力，而不會有民法第</a:t>
            </a:r>
            <a:r>
              <a:rPr lang="en-US" altLang="zh-TW" sz="1200" b="0" i="0" kern="1200" dirty="0" smtClean="0">
                <a:solidFill>
                  <a:schemeClr val="tx1"/>
                </a:solidFill>
                <a:latin typeface="+mn-lt"/>
                <a:ea typeface="+mn-ea"/>
                <a:cs typeface="+mn-cs"/>
              </a:rPr>
              <a:t>137</a:t>
            </a:r>
            <a:r>
              <a:rPr lang="zh-TW" altLang="en-US" sz="1200" b="0" i="0" kern="1200" dirty="0" smtClean="0">
                <a:solidFill>
                  <a:schemeClr val="tx1"/>
                </a:solidFill>
                <a:latin typeface="+mn-lt"/>
                <a:ea typeface="+mn-ea"/>
                <a:cs typeface="+mn-cs"/>
              </a:rPr>
              <a:t>條第</a:t>
            </a:r>
            <a:r>
              <a:rPr lang="en-US" altLang="zh-TW" sz="1200" b="0" i="0" kern="1200" dirty="0" smtClean="0">
                <a:solidFill>
                  <a:schemeClr val="tx1"/>
                </a:solidFill>
                <a:latin typeface="+mn-lt"/>
                <a:ea typeface="+mn-ea"/>
                <a:cs typeface="+mn-cs"/>
              </a:rPr>
              <a:t>3</a:t>
            </a:r>
            <a:r>
              <a:rPr lang="zh-TW" altLang="en-US" sz="1200" b="0" i="0" kern="1200" dirty="0" smtClean="0">
                <a:solidFill>
                  <a:schemeClr val="tx1"/>
                </a:solidFill>
                <a:latin typeface="+mn-lt"/>
                <a:ea typeface="+mn-ea"/>
                <a:cs typeface="+mn-cs"/>
              </a:rPr>
              <a:t>款重行起算</a:t>
            </a:r>
            <a:r>
              <a:rPr lang="en-US" altLang="zh-TW" sz="1200" b="0" i="0" kern="1200" dirty="0" smtClean="0">
                <a:solidFill>
                  <a:schemeClr val="tx1"/>
                </a:solidFill>
                <a:latin typeface="+mn-lt"/>
                <a:ea typeface="+mn-ea"/>
                <a:cs typeface="+mn-cs"/>
              </a:rPr>
              <a:t>5</a:t>
            </a:r>
            <a:r>
              <a:rPr lang="zh-TW" altLang="en-US" sz="1200" b="0" i="0" kern="1200" dirty="0" smtClean="0">
                <a:solidFill>
                  <a:schemeClr val="tx1"/>
                </a:solidFill>
                <a:latin typeface="+mn-lt"/>
                <a:ea typeface="+mn-ea"/>
                <a:cs typeface="+mn-cs"/>
              </a:rPr>
              <a:t>年規定之適用。</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但依民法第</a:t>
            </a:r>
            <a:r>
              <a:rPr lang="en-US" altLang="zh-TW" sz="1200" b="0" i="0" kern="1200" dirty="0" smtClean="0">
                <a:solidFill>
                  <a:schemeClr val="tx1"/>
                </a:solidFill>
                <a:latin typeface="+mn-lt"/>
                <a:ea typeface="+mn-ea"/>
                <a:cs typeface="+mn-cs"/>
              </a:rPr>
              <a:t>129</a:t>
            </a:r>
            <a:r>
              <a:rPr lang="zh-TW" altLang="en-US" sz="1200" b="0" i="0" kern="1200" dirty="0" smtClean="0">
                <a:solidFill>
                  <a:schemeClr val="tx1"/>
                </a:solidFill>
                <a:latin typeface="+mn-lt"/>
                <a:ea typeface="+mn-ea"/>
                <a:cs typeface="+mn-cs"/>
              </a:rPr>
              <a:t>條規定，支付命令仍與起訴有同一效力，消滅時效因支付命令而中斷；其中斷後重行起算之時效，應回歸民法第</a:t>
            </a:r>
            <a:r>
              <a:rPr lang="en-US" altLang="zh-TW" sz="1200" b="0" i="0" kern="1200" dirty="0" smtClean="0">
                <a:solidFill>
                  <a:schemeClr val="tx1"/>
                </a:solidFill>
                <a:latin typeface="+mn-lt"/>
                <a:ea typeface="+mn-ea"/>
                <a:cs typeface="+mn-cs"/>
              </a:rPr>
              <a:t>127</a:t>
            </a:r>
            <a:r>
              <a:rPr lang="zh-TW" altLang="en-US" sz="1200" b="0" i="0" kern="1200" dirty="0" smtClean="0">
                <a:solidFill>
                  <a:schemeClr val="tx1"/>
                </a:solidFill>
                <a:latin typeface="+mn-lt"/>
                <a:ea typeface="+mn-ea"/>
                <a:cs typeface="+mn-cs"/>
              </a:rPr>
              <a:t>條之規定：</a:t>
            </a:r>
            <a:r>
              <a:rPr lang="zh-TW" altLang="en-US" dirty="0" smtClean="0">
                <a:solidFill>
                  <a:schemeClr val="tx1"/>
                </a:solidFill>
                <a:latin typeface="Times New Roman" pitchFamily="18" charset="0"/>
                <a:cs typeface="Times New Roman" pitchFamily="18" charset="0"/>
              </a:rPr>
              <a:t>「</a:t>
            </a:r>
            <a:r>
              <a:rPr lang="zh-TW" altLang="en-US" b="0" dirty="0" smtClean="0">
                <a:solidFill>
                  <a:schemeClr val="tx1"/>
                </a:solidFill>
                <a:latin typeface="Times New Roman" pitchFamily="18" charset="0"/>
                <a:cs typeface="Times New Roman" pitchFamily="18" charset="0"/>
              </a:rPr>
              <a:t>技師、承攬人之報酬及其墊款，因</a:t>
            </a:r>
            <a:r>
              <a:rPr lang="zh-TW" altLang="en-US" b="0" u="sng" dirty="0" smtClean="0">
                <a:solidFill>
                  <a:srgbClr val="FF0000"/>
                </a:solidFill>
                <a:latin typeface="Times New Roman" pitchFamily="18" charset="0"/>
                <a:cs typeface="Times New Roman" pitchFamily="18" charset="0"/>
              </a:rPr>
              <a:t>兩年</a:t>
            </a:r>
            <a:r>
              <a:rPr lang="zh-TW" altLang="en-US" b="0" dirty="0" smtClean="0">
                <a:solidFill>
                  <a:schemeClr val="tx1"/>
                </a:solidFill>
                <a:latin typeface="Times New Roman" pitchFamily="18" charset="0"/>
                <a:cs typeface="Times New Roman" pitchFamily="18" charset="0"/>
              </a:rPr>
              <a:t>間不行使而消滅。」</a:t>
            </a:r>
            <a:endParaRPr lang="zh-TW" altLang="en-US" dirty="0"/>
          </a:p>
        </p:txBody>
      </p:sp>
      <p:sp>
        <p:nvSpPr>
          <p:cNvPr id="4" name="投影片編號版面配置區 3"/>
          <p:cNvSpPr>
            <a:spLocks noGrp="1"/>
          </p:cNvSpPr>
          <p:nvPr>
            <p:ph type="sldNum" sz="quarter" idx="10"/>
          </p:nvPr>
        </p:nvSpPr>
        <p:spPr/>
        <p:txBody>
          <a:bodyPr/>
          <a:lstStyle/>
          <a:p>
            <a:fld id="{2021777A-C8DF-4BD0-AF2F-264D3DBA030B}" type="slidenum">
              <a:rPr lang="zh-TW" altLang="en-US" smtClean="0"/>
              <a:pPr/>
              <a:t>17</a:t>
            </a:fld>
            <a:endParaRPr lang="zh-TW" altLang="en-US"/>
          </a:p>
        </p:txBody>
      </p:sp>
    </p:spTree>
    <p:extLst>
      <p:ext uri="{BB962C8B-B14F-4D97-AF65-F5344CB8AC3E}">
        <p14:creationId xmlns:p14="http://schemas.microsoft.com/office/powerpoint/2010/main" val="8376745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85800" y="2130425"/>
            <a:ext cx="7772400" cy="1470025"/>
          </a:xfrm>
        </p:spPr>
        <p:txBody>
          <a:bodyPr/>
          <a:lstStyle>
            <a:lvl1pPr>
              <a:defRPr/>
            </a:lvl1pPr>
          </a:lstStyle>
          <a:p>
            <a:r>
              <a:rPr lang="fr-FR" dirty="0" smtClean="0"/>
              <a:t>Cliquez pour modifier le style du titre</a:t>
            </a:r>
            <a:endParaRPr lang="fr-FR" dirty="0"/>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fld id="{C0817C6E-CB9D-4C2A-B4B5-51E0C49D1D72}" type="datetime1">
              <a:rPr lang="fr-FR" altLang="zh-TW" smtClean="0"/>
              <a:pPr/>
              <a:t>06/07/2017</a:t>
            </a:fld>
            <a:endParaRPr lang="fr-FR"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E4BB995B-51AE-4670-820B-D6465181FA27}" type="slidenum">
              <a:rPr lang="fr-FR" altLang="zh-TW"/>
              <a:pPr/>
              <a:t>‹#›</a:t>
            </a:fld>
            <a:endParaRPr lang="fr-FR" altLang="zh-TW"/>
          </a:p>
        </p:txBody>
      </p:sp>
      <p:pic>
        <p:nvPicPr>
          <p:cNvPr id="7" name="圖片 6" descr="a04.JPG"/>
          <p:cNvPicPr>
            <a:picLocks noChangeAspect="1"/>
          </p:cNvPicPr>
          <p:nvPr userDrawn="1"/>
        </p:nvPicPr>
        <p:blipFill>
          <a:blip r:embed="rId2" cstate="print"/>
          <a:stretch>
            <a:fillRect/>
          </a:stretch>
        </p:blipFill>
        <p:spPr>
          <a:xfrm>
            <a:off x="0" y="0"/>
            <a:ext cx="9144000" cy="6840956"/>
          </a:xfrm>
          <a:prstGeom prst="rect">
            <a:avLst/>
          </a:prstGeom>
        </p:spPr>
      </p:pic>
      <p:pic>
        <p:nvPicPr>
          <p:cNvPr id="8" name="圖片 7" descr="si_logo.jpg"/>
          <p:cNvPicPr>
            <a:picLocks noChangeAspect="1"/>
          </p:cNvPicPr>
          <p:nvPr userDrawn="1"/>
        </p:nvPicPr>
        <p:blipFill>
          <a:blip r:embed="rId3" cstate="print"/>
          <a:stretch>
            <a:fillRect/>
          </a:stretch>
        </p:blipFill>
        <p:spPr>
          <a:xfrm>
            <a:off x="8172400" y="0"/>
            <a:ext cx="971600" cy="73637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AF99A24F-A9B0-4841-AB25-76D78D8C3265}" type="datetime1">
              <a:rPr lang="fr-FR" altLang="zh-TW" smtClean="0"/>
              <a:pPr/>
              <a:t>06/07/2017</a:t>
            </a:fld>
            <a:endParaRPr lang="fr-FR"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D2B786F7-472D-4F1F-840C-9DE38C277402}" type="slidenum">
              <a:rPr lang="fr-FR" altLang="zh-TW"/>
              <a:pPr/>
              <a:t>‹#›</a:t>
            </a:fld>
            <a:endParaRPr lang="fr-FR"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F397581C-A342-4E01-ADA7-F2117B9B4E1B}" type="datetime1">
              <a:rPr lang="fr-FR" altLang="zh-TW" smtClean="0"/>
              <a:pPr/>
              <a:t>06/07/2017</a:t>
            </a:fld>
            <a:endParaRPr lang="fr-FR"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1259D8DD-0C6E-49B1-B835-CE3C2B31ECDB}" type="slidenum">
              <a:rPr lang="fr-FR" altLang="zh-TW"/>
              <a:pPr/>
              <a:t>‹#›</a:t>
            </a:fld>
            <a:endParaRPr lang="fr-FR"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smtClean="0"/>
              <a:t>按一下以編輯母片標題樣式</a:t>
            </a:r>
            <a:endParaRPr kumimoji="0"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7" name="日期版面配置區 6"/>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20" name="頁尾版面配置區 19"/>
          <p:cNvSpPr>
            <a:spLocks noGrp="1"/>
          </p:cNvSpPr>
          <p:nvPr>
            <p:ph type="ftr" sz="quarter" idx="11"/>
          </p:nvPr>
        </p:nvSpPr>
        <p:spPr/>
        <p:txBody>
          <a:bodyPr/>
          <a:lstStyle>
            <a:extLst/>
          </a:lstStyle>
          <a:p>
            <a:endParaRPr lang="zh-TW" altLang="zh-TW"/>
          </a:p>
        </p:txBody>
      </p:sp>
      <p:sp>
        <p:nvSpPr>
          <p:cNvPr id="10" name="投影片編號版面配置區 9"/>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5" name="頁尾版面配置區 4"/>
          <p:cNvSpPr>
            <a:spLocks noGrp="1"/>
          </p:cNvSpPr>
          <p:nvPr>
            <p:ph type="ftr" sz="quarter" idx="11"/>
          </p:nvPr>
        </p:nvSpPr>
        <p:spPr/>
        <p:txBody>
          <a:bodyPr/>
          <a:lstStyle>
            <a:extLst/>
          </a:lstStyle>
          <a:p>
            <a:endParaRPr lang="zh-TW" altLang="zh-TW"/>
          </a:p>
        </p:txBody>
      </p:sp>
      <p:sp>
        <p:nvSpPr>
          <p:cNvPr id="6" name="投影片編號版面配置區 5"/>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5" name="頁尾版面配置區 4"/>
          <p:cNvSpPr>
            <a:spLocks noGrp="1"/>
          </p:cNvSpPr>
          <p:nvPr>
            <p:ph type="ftr" sz="quarter" idx="11"/>
          </p:nvPr>
        </p:nvSpPr>
        <p:spPr/>
        <p:txBody>
          <a:bodyPr/>
          <a:lstStyle>
            <a:extLst/>
          </a:lstStyle>
          <a:p>
            <a:endParaRPr lang="zh-TW" altLang="zh-TW"/>
          </a:p>
        </p:txBody>
      </p:sp>
      <p:sp>
        <p:nvSpPr>
          <p:cNvPr id="6" name="投影片編號版面配置區 5"/>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6" name="頁尾版面配置區 5"/>
          <p:cNvSpPr>
            <a:spLocks noGrp="1"/>
          </p:cNvSpPr>
          <p:nvPr>
            <p:ph type="ftr" sz="quarter" idx="11"/>
          </p:nvPr>
        </p:nvSpPr>
        <p:spPr/>
        <p:txBody>
          <a:bodyPr/>
          <a:lstStyle>
            <a:extLst/>
          </a:lstStyle>
          <a:p>
            <a:endParaRPr lang="zh-TW" altLang="zh-TW"/>
          </a:p>
        </p:txBody>
      </p:sp>
      <p:sp>
        <p:nvSpPr>
          <p:cNvPr id="7" name="投影片編號版面配置區 6"/>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8" name="頁尾版面配置區 7"/>
          <p:cNvSpPr>
            <a:spLocks noGrp="1"/>
          </p:cNvSpPr>
          <p:nvPr>
            <p:ph type="ftr" sz="quarter" idx="11"/>
          </p:nvPr>
        </p:nvSpPr>
        <p:spPr/>
        <p:txBody>
          <a:bodyPr/>
          <a:lstStyle>
            <a:extLst/>
          </a:lstStyle>
          <a:p>
            <a:endParaRPr lang="zh-TW" altLang="zh-TW"/>
          </a:p>
        </p:txBody>
      </p:sp>
      <p:sp>
        <p:nvSpPr>
          <p:cNvPr id="9" name="投影片編號版面配置區 8"/>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4" name="頁尾版面配置區 3"/>
          <p:cNvSpPr>
            <a:spLocks noGrp="1"/>
          </p:cNvSpPr>
          <p:nvPr>
            <p:ph type="ftr" sz="quarter" idx="11"/>
          </p:nvPr>
        </p:nvSpPr>
        <p:spPr/>
        <p:txBody>
          <a:bodyPr/>
          <a:lstStyle>
            <a:extLst/>
          </a:lstStyle>
          <a:p>
            <a:endParaRPr lang="zh-TW" altLang="zh-TW"/>
          </a:p>
        </p:txBody>
      </p:sp>
      <p:sp>
        <p:nvSpPr>
          <p:cNvPr id="5" name="投影片編號版面配置區 4"/>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版面配置區 1"/>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3" name="頁尾版面配置區 2"/>
          <p:cNvSpPr>
            <a:spLocks noGrp="1"/>
          </p:cNvSpPr>
          <p:nvPr>
            <p:ph type="ftr" sz="quarter" idx="11"/>
          </p:nvPr>
        </p:nvSpPr>
        <p:spPr/>
        <p:txBody>
          <a:bodyPr/>
          <a:lstStyle>
            <a:extLst/>
          </a:lstStyle>
          <a:p>
            <a:endParaRPr lang="zh-TW" altLang="zh-TW"/>
          </a:p>
        </p:txBody>
      </p:sp>
      <p:sp>
        <p:nvSpPr>
          <p:cNvPr id="4" name="投影片編號版面配置區 3"/>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6" name="頁尾版面配置區 5"/>
          <p:cNvSpPr>
            <a:spLocks noGrp="1"/>
          </p:cNvSpPr>
          <p:nvPr>
            <p:ph type="ftr" sz="quarter" idx="11"/>
          </p:nvPr>
        </p:nvSpPr>
        <p:spPr/>
        <p:txBody>
          <a:bodyPr/>
          <a:lstStyle>
            <a:extLst/>
          </a:lstStyle>
          <a:p>
            <a:endParaRPr lang="zh-TW" altLang="zh-TW"/>
          </a:p>
        </p:txBody>
      </p:sp>
      <p:sp>
        <p:nvSpPr>
          <p:cNvPr id="7" name="投影片編號版面配置區 6"/>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3400">
                <a:solidFill>
                  <a:schemeClr val="bg1"/>
                </a:solidFill>
                <a:latin typeface="Times New Roman" pitchFamily="18" charset="0"/>
                <a:ea typeface="標楷體" pitchFamily="65" charset="-120"/>
                <a:cs typeface="Times New Roman" pitchFamily="18" charset="0"/>
              </a:defRPr>
            </a:lvl1p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lvl1pPr>
              <a:defRPr>
                <a:latin typeface="Times New Roman" pitchFamily="18" charset="0"/>
                <a:ea typeface="標楷體" pitchFamily="65" charset="-120"/>
                <a:cs typeface="Times New Roman" pitchFamily="18" charset="0"/>
              </a:defRPr>
            </a:lvl1pPr>
            <a:lvl2pPr>
              <a:defRPr>
                <a:latin typeface="Times New Roman" pitchFamily="18" charset="0"/>
                <a:ea typeface="標楷體" pitchFamily="65" charset="-120"/>
                <a:cs typeface="Times New Roman" pitchFamily="18" charset="0"/>
              </a:defRPr>
            </a:lvl2pPr>
            <a:lvl3pPr>
              <a:defRPr>
                <a:latin typeface="Times New Roman" pitchFamily="18" charset="0"/>
                <a:ea typeface="標楷體" pitchFamily="65" charset="-120"/>
                <a:cs typeface="Times New Roman" pitchFamily="18" charset="0"/>
              </a:defRPr>
            </a:lvl3pPr>
            <a:lvl4pPr>
              <a:defRPr>
                <a:latin typeface="Times New Roman" pitchFamily="18" charset="0"/>
                <a:ea typeface="標楷體" pitchFamily="65" charset="-120"/>
                <a:cs typeface="Times New Roman" pitchFamily="18" charset="0"/>
              </a:defRPr>
            </a:lvl4pPr>
            <a:lvl5pPr>
              <a:defRPr>
                <a:latin typeface="Times New Roman" pitchFamily="18" charset="0"/>
                <a:ea typeface="標楷體" pitchFamily="65" charset="-120"/>
                <a:cs typeface="Times New Roman" pitchFamily="18"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fld id="{491CF1DB-39F4-4E0D-8068-C23E548E8326}" type="datetime1">
              <a:rPr lang="fr-FR" altLang="zh-TW" smtClean="0"/>
              <a:pPr/>
              <a:t>06/07/2017</a:t>
            </a:fld>
            <a:endParaRPr lang="fr-FR"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57B27E8D-623B-4197-85D5-ED75E852FCBC}" type="slidenum">
              <a:rPr lang="fr-FR" altLang="zh-TW"/>
              <a:pPr/>
              <a:t>‹#›</a:t>
            </a:fld>
            <a:endParaRPr lang="fr-FR" altLang="zh-TW"/>
          </a:p>
        </p:txBody>
      </p:sp>
      <p:pic>
        <p:nvPicPr>
          <p:cNvPr id="1026" name="Picture 2"/>
          <p:cNvPicPr>
            <a:picLocks noChangeAspect="1" noChangeArrowheads="1"/>
          </p:cNvPicPr>
          <p:nvPr userDrawn="1"/>
        </p:nvPicPr>
        <p:blipFill>
          <a:blip r:embed="rId2" cstate="print"/>
          <a:srcRect/>
          <a:stretch>
            <a:fillRect/>
          </a:stretch>
        </p:blipFill>
        <p:spPr bwMode="auto">
          <a:xfrm>
            <a:off x="0" y="0"/>
            <a:ext cx="9144000" cy="1124744"/>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6" name="頁尾版面配置區 5"/>
          <p:cNvSpPr>
            <a:spLocks noGrp="1"/>
          </p:cNvSpPr>
          <p:nvPr>
            <p:ph type="ftr" sz="quarter" idx="11"/>
          </p:nvPr>
        </p:nvSpPr>
        <p:spPr/>
        <p:txBody>
          <a:bodyPr/>
          <a:lstStyle>
            <a:extLst/>
          </a:lstStyle>
          <a:p>
            <a:endParaRPr lang="zh-TW" altLang="zh-TW"/>
          </a:p>
        </p:txBody>
      </p:sp>
      <p:sp>
        <p:nvSpPr>
          <p:cNvPr id="7" name="投影片編號版面配置區 6"/>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5" name="頁尾版面配置區 4"/>
          <p:cNvSpPr>
            <a:spLocks noGrp="1"/>
          </p:cNvSpPr>
          <p:nvPr>
            <p:ph type="ftr" sz="quarter" idx="11"/>
          </p:nvPr>
        </p:nvSpPr>
        <p:spPr/>
        <p:txBody>
          <a:bodyPr/>
          <a:lstStyle>
            <a:extLst/>
          </a:lstStyle>
          <a:p>
            <a:endParaRPr lang="zh-TW" altLang="zh-TW"/>
          </a:p>
        </p:txBody>
      </p:sp>
      <p:sp>
        <p:nvSpPr>
          <p:cNvPr id="6" name="投影片編號版面配置區 5"/>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5" name="頁尾版面配置區 4"/>
          <p:cNvSpPr>
            <a:spLocks noGrp="1"/>
          </p:cNvSpPr>
          <p:nvPr>
            <p:ph type="ftr" sz="quarter" idx="11"/>
          </p:nvPr>
        </p:nvSpPr>
        <p:spPr/>
        <p:txBody>
          <a:bodyPr/>
          <a:lstStyle>
            <a:extLst/>
          </a:lstStyle>
          <a:p>
            <a:endParaRPr lang="zh-TW" altLang="zh-TW"/>
          </a:p>
        </p:txBody>
      </p:sp>
      <p:sp>
        <p:nvSpPr>
          <p:cNvPr id="6" name="投影片編號版面配置區 5"/>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smtClean="0"/>
              <a:t>按一下以編輯母片標題樣式</a:t>
            </a:r>
            <a:endParaRPr kumimoji="0"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7" name="日期版面配置區 6"/>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20" name="頁尾版面配置區 19"/>
          <p:cNvSpPr>
            <a:spLocks noGrp="1"/>
          </p:cNvSpPr>
          <p:nvPr>
            <p:ph type="ftr" sz="quarter" idx="11"/>
          </p:nvPr>
        </p:nvSpPr>
        <p:spPr/>
        <p:txBody>
          <a:bodyPr/>
          <a:lstStyle>
            <a:extLst/>
          </a:lstStyle>
          <a:p>
            <a:endParaRPr lang="zh-TW" altLang="zh-TW"/>
          </a:p>
        </p:txBody>
      </p:sp>
      <p:sp>
        <p:nvSpPr>
          <p:cNvPr id="10" name="投影片編號版面配置區 9"/>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5" name="頁尾版面配置區 4"/>
          <p:cNvSpPr>
            <a:spLocks noGrp="1"/>
          </p:cNvSpPr>
          <p:nvPr>
            <p:ph type="ftr" sz="quarter" idx="11"/>
          </p:nvPr>
        </p:nvSpPr>
        <p:spPr/>
        <p:txBody>
          <a:bodyPr/>
          <a:lstStyle>
            <a:extLst/>
          </a:lstStyle>
          <a:p>
            <a:endParaRPr lang="zh-TW" altLang="zh-TW"/>
          </a:p>
        </p:txBody>
      </p:sp>
      <p:sp>
        <p:nvSpPr>
          <p:cNvPr id="6" name="投影片編號版面配置區 5"/>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5" name="頁尾版面配置區 4"/>
          <p:cNvSpPr>
            <a:spLocks noGrp="1"/>
          </p:cNvSpPr>
          <p:nvPr>
            <p:ph type="ftr" sz="quarter" idx="11"/>
          </p:nvPr>
        </p:nvSpPr>
        <p:spPr/>
        <p:txBody>
          <a:bodyPr/>
          <a:lstStyle>
            <a:extLst/>
          </a:lstStyle>
          <a:p>
            <a:endParaRPr lang="zh-TW" altLang="zh-TW"/>
          </a:p>
        </p:txBody>
      </p:sp>
      <p:sp>
        <p:nvSpPr>
          <p:cNvPr id="6" name="投影片編號版面配置區 5"/>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6" name="頁尾版面配置區 5"/>
          <p:cNvSpPr>
            <a:spLocks noGrp="1"/>
          </p:cNvSpPr>
          <p:nvPr>
            <p:ph type="ftr" sz="quarter" idx="11"/>
          </p:nvPr>
        </p:nvSpPr>
        <p:spPr/>
        <p:txBody>
          <a:bodyPr/>
          <a:lstStyle>
            <a:extLst/>
          </a:lstStyle>
          <a:p>
            <a:endParaRPr lang="zh-TW" altLang="zh-TW"/>
          </a:p>
        </p:txBody>
      </p:sp>
      <p:sp>
        <p:nvSpPr>
          <p:cNvPr id="7" name="投影片編號版面配置區 6"/>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8" name="頁尾版面配置區 7"/>
          <p:cNvSpPr>
            <a:spLocks noGrp="1"/>
          </p:cNvSpPr>
          <p:nvPr>
            <p:ph type="ftr" sz="quarter" idx="11"/>
          </p:nvPr>
        </p:nvSpPr>
        <p:spPr/>
        <p:txBody>
          <a:bodyPr/>
          <a:lstStyle>
            <a:extLst/>
          </a:lstStyle>
          <a:p>
            <a:endParaRPr lang="zh-TW" altLang="zh-TW"/>
          </a:p>
        </p:txBody>
      </p:sp>
      <p:sp>
        <p:nvSpPr>
          <p:cNvPr id="9" name="投影片編號版面配置區 8"/>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4" name="頁尾版面配置區 3"/>
          <p:cNvSpPr>
            <a:spLocks noGrp="1"/>
          </p:cNvSpPr>
          <p:nvPr>
            <p:ph type="ftr" sz="quarter" idx="11"/>
          </p:nvPr>
        </p:nvSpPr>
        <p:spPr/>
        <p:txBody>
          <a:bodyPr/>
          <a:lstStyle>
            <a:extLst/>
          </a:lstStyle>
          <a:p>
            <a:endParaRPr lang="zh-TW" altLang="zh-TW"/>
          </a:p>
        </p:txBody>
      </p:sp>
      <p:sp>
        <p:nvSpPr>
          <p:cNvPr id="5" name="投影片編號版面配置區 4"/>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版面配置區 1"/>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3" name="頁尾版面配置區 2"/>
          <p:cNvSpPr>
            <a:spLocks noGrp="1"/>
          </p:cNvSpPr>
          <p:nvPr>
            <p:ph type="ftr" sz="quarter" idx="11"/>
          </p:nvPr>
        </p:nvSpPr>
        <p:spPr/>
        <p:txBody>
          <a:bodyPr/>
          <a:lstStyle>
            <a:extLst/>
          </a:lstStyle>
          <a:p>
            <a:endParaRPr lang="zh-TW" altLang="zh-TW"/>
          </a:p>
        </p:txBody>
      </p:sp>
      <p:sp>
        <p:nvSpPr>
          <p:cNvPr id="4" name="投影片編號版面配置區 3"/>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fld id="{D26A15CC-1C3F-4CD5-8950-2ADE8664DD93}" type="datetime1">
              <a:rPr lang="fr-FR" altLang="zh-TW" smtClean="0"/>
              <a:pPr/>
              <a:t>06/07/2017</a:t>
            </a:fld>
            <a:endParaRPr lang="fr-FR"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58969ED5-DAD1-40EB-AE52-05F5BDFFB19C}" type="slidenum">
              <a:rPr lang="fr-FR" altLang="zh-TW"/>
              <a:pPr/>
              <a:t>‹#›</a:t>
            </a:fld>
            <a:endParaRPr lang="fr-FR" altLang="zh-TW"/>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6" name="頁尾版面配置區 5"/>
          <p:cNvSpPr>
            <a:spLocks noGrp="1"/>
          </p:cNvSpPr>
          <p:nvPr>
            <p:ph type="ftr" sz="quarter" idx="11"/>
          </p:nvPr>
        </p:nvSpPr>
        <p:spPr/>
        <p:txBody>
          <a:bodyPr/>
          <a:lstStyle>
            <a:extLst/>
          </a:lstStyle>
          <a:p>
            <a:endParaRPr lang="zh-TW" altLang="zh-TW"/>
          </a:p>
        </p:txBody>
      </p:sp>
      <p:sp>
        <p:nvSpPr>
          <p:cNvPr id="7" name="投影片編號版面配置區 6"/>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6" name="頁尾版面配置區 5"/>
          <p:cNvSpPr>
            <a:spLocks noGrp="1"/>
          </p:cNvSpPr>
          <p:nvPr>
            <p:ph type="ftr" sz="quarter" idx="11"/>
          </p:nvPr>
        </p:nvSpPr>
        <p:spPr/>
        <p:txBody>
          <a:bodyPr/>
          <a:lstStyle>
            <a:extLst/>
          </a:lstStyle>
          <a:p>
            <a:endParaRPr lang="zh-TW" altLang="zh-TW"/>
          </a:p>
        </p:txBody>
      </p:sp>
      <p:sp>
        <p:nvSpPr>
          <p:cNvPr id="7" name="投影片編號版面配置區 6"/>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5" name="頁尾版面配置區 4"/>
          <p:cNvSpPr>
            <a:spLocks noGrp="1"/>
          </p:cNvSpPr>
          <p:nvPr>
            <p:ph type="ftr" sz="quarter" idx="11"/>
          </p:nvPr>
        </p:nvSpPr>
        <p:spPr/>
        <p:txBody>
          <a:bodyPr/>
          <a:lstStyle>
            <a:extLst/>
          </a:lstStyle>
          <a:p>
            <a:endParaRPr lang="zh-TW" altLang="zh-TW"/>
          </a:p>
        </p:txBody>
      </p:sp>
      <p:sp>
        <p:nvSpPr>
          <p:cNvPr id="6" name="投影片編號版面配置區 5"/>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5" name="頁尾版面配置區 4"/>
          <p:cNvSpPr>
            <a:spLocks noGrp="1"/>
          </p:cNvSpPr>
          <p:nvPr>
            <p:ph type="ftr" sz="quarter" idx="11"/>
          </p:nvPr>
        </p:nvSpPr>
        <p:spPr/>
        <p:txBody>
          <a:bodyPr/>
          <a:lstStyle>
            <a:extLst/>
          </a:lstStyle>
          <a:p>
            <a:endParaRPr lang="zh-TW" altLang="zh-TW"/>
          </a:p>
        </p:txBody>
      </p:sp>
      <p:sp>
        <p:nvSpPr>
          <p:cNvPr id="6" name="投影片編號版面配置區 5"/>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smtClean="0"/>
              <a:t>按一下以編輯母片標題樣式</a:t>
            </a:r>
            <a:endParaRPr kumimoji="0"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7" name="日期版面配置區 6"/>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20" name="頁尾版面配置區 19"/>
          <p:cNvSpPr>
            <a:spLocks noGrp="1"/>
          </p:cNvSpPr>
          <p:nvPr>
            <p:ph type="ftr" sz="quarter" idx="11"/>
          </p:nvPr>
        </p:nvSpPr>
        <p:spPr/>
        <p:txBody>
          <a:bodyPr/>
          <a:lstStyle>
            <a:extLst/>
          </a:lstStyle>
          <a:p>
            <a:endParaRPr lang="zh-TW" altLang="zh-TW"/>
          </a:p>
        </p:txBody>
      </p:sp>
      <p:sp>
        <p:nvSpPr>
          <p:cNvPr id="10" name="投影片編號版面配置區 9"/>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5" name="頁尾版面配置區 4"/>
          <p:cNvSpPr>
            <a:spLocks noGrp="1"/>
          </p:cNvSpPr>
          <p:nvPr>
            <p:ph type="ftr" sz="quarter" idx="11"/>
          </p:nvPr>
        </p:nvSpPr>
        <p:spPr/>
        <p:txBody>
          <a:bodyPr/>
          <a:lstStyle>
            <a:extLst/>
          </a:lstStyle>
          <a:p>
            <a:endParaRPr lang="zh-TW" altLang="zh-TW"/>
          </a:p>
        </p:txBody>
      </p:sp>
      <p:sp>
        <p:nvSpPr>
          <p:cNvPr id="6" name="投影片編號版面配置區 5"/>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5" name="頁尾版面配置區 4"/>
          <p:cNvSpPr>
            <a:spLocks noGrp="1"/>
          </p:cNvSpPr>
          <p:nvPr>
            <p:ph type="ftr" sz="quarter" idx="11"/>
          </p:nvPr>
        </p:nvSpPr>
        <p:spPr/>
        <p:txBody>
          <a:bodyPr/>
          <a:lstStyle>
            <a:extLst/>
          </a:lstStyle>
          <a:p>
            <a:endParaRPr lang="zh-TW" altLang="zh-TW"/>
          </a:p>
        </p:txBody>
      </p:sp>
      <p:sp>
        <p:nvSpPr>
          <p:cNvPr id="6" name="投影片編號版面配置區 5"/>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6" name="頁尾版面配置區 5"/>
          <p:cNvSpPr>
            <a:spLocks noGrp="1"/>
          </p:cNvSpPr>
          <p:nvPr>
            <p:ph type="ftr" sz="quarter" idx="11"/>
          </p:nvPr>
        </p:nvSpPr>
        <p:spPr/>
        <p:txBody>
          <a:bodyPr/>
          <a:lstStyle>
            <a:extLst/>
          </a:lstStyle>
          <a:p>
            <a:endParaRPr lang="zh-TW" altLang="zh-TW"/>
          </a:p>
        </p:txBody>
      </p:sp>
      <p:sp>
        <p:nvSpPr>
          <p:cNvPr id="7" name="投影片編號版面配置區 6"/>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8" name="頁尾版面配置區 7"/>
          <p:cNvSpPr>
            <a:spLocks noGrp="1"/>
          </p:cNvSpPr>
          <p:nvPr>
            <p:ph type="ftr" sz="quarter" idx="11"/>
          </p:nvPr>
        </p:nvSpPr>
        <p:spPr/>
        <p:txBody>
          <a:bodyPr/>
          <a:lstStyle>
            <a:extLst/>
          </a:lstStyle>
          <a:p>
            <a:endParaRPr lang="zh-TW" altLang="zh-TW"/>
          </a:p>
        </p:txBody>
      </p:sp>
      <p:sp>
        <p:nvSpPr>
          <p:cNvPr id="9" name="投影片編號版面配置區 8"/>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4" name="頁尾版面配置區 3"/>
          <p:cNvSpPr>
            <a:spLocks noGrp="1"/>
          </p:cNvSpPr>
          <p:nvPr>
            <p:ph type="ftr" sz="quarter" idx="11"/>
          </p:nvPr>
        </p:nvSpPr>
        <p:spPr/>
        <p:txBody>
          <a:bodyPr/>
          <a:lstStyle>
            <a:extLst/>
          </a:lstStyle>
          <a:p>
            <a:endParaRPr lang="zh-TW" altLang="zh-TW"/>
          </a:p>
        </p:txBody>
      </p:sp>
      <p:sp>
        <p:nvSpPr>
          <p:cNvPr id="5" name="投影片編號版面配置區 4"/>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fld id="{3738A78D-15ED-4D9A-B9D7-F21D06672C07}" type="datetime1">
              <a:rPr lang="fr-FR" altLang="zh-TW" smtClean="0"/>
              <a:pPr/>
              <a:t>06/07/2017</a:t>
            </a:fld>
            <a:endParaRPr lang="fr-FR"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49228CDF-E3A8-49D3-B7CD-B3E1DA0C33E5}" type="slidenum">
              <a:rPr lang="fr-FR" altLang="zh-TW"/>
              <a:pPr/>
              <a:t>‹#›</a:t>
            </a:fld>
            <a:endParaRPr lang="fr-FR" altLang="zh-TW"/>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版面配置區 1"/>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3" name="頁尾版面配置區 2"/>
          <p:cNvSpPr>
            <a:spLocks noGrp="1"/>
          </p:cNvSpPr>
          <p:nvPr>
            <p:ph type="ftr" sz="quarter" idx="11"/>
          </p:nvPr>
        </p:nvSpPr>
        <p:spPr/>
        <p:txBody>
          <a:bodyPr/>
          <a:lstStyle>
            <a:extLst/>
          </a:lstStyle>
          <a:p>
            <a:endParaRPr lang="zh-TW" altLang="zh-TW"/>
          </a:p>
        </p:txBody>
      </p:sp>
      <p:sp>
        <p:nvSpPr>
          <p:cNvPr id="4" name="投影片編號版面配置區 3"/>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6" name="頁尾版面配置區 5"/>
          <p:cNvSpPr>
            <a:spLocks noGrp="1"/>
          </p:cNvSpPr>
          <p:nvPr>
            <p:ph type="ftr" sz="quarter" idx="11"/>
          </p:nvPr>
        </p:nvSpPr>
        <p:spPr/>
        <p:txBody>
          <a:bodyPr/>
          <a:lstStyle>
            <a:extLst/>
          </a:lstStyle>
          <a:p>
            <a:endParaRPr lang="zh-TW" altLang="zh-TW"/>
          </a:p>
        </p:txBody>
      </p:sp>
      <p:sp>
        <p:nvSpPr>
          <p:cNvPr id="7" name="投影片編號版面配置區 6"/>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6" name="頁尾版面配置區 5"/>
          <p:cNvSpPr>
            <a:spLocks noGrp="1"/>
          </p:cNvSpPr>
          <p:nvPr>
            <p:ph type="ftr" sz="quarter" idx="11"/>
          </p:nvPr>
        </p:nvSpPr>
        <p:spPr/>
        <p:txBody>
          <a:bodyPr/>
          <a:lstStyle>
            <a:extLst/>
          </a:lstStyle>
          <a:p>
            <a:endParaRPr lang="zh-TW" altLang="zh-TW"/>
          </a:p>
        </p:txBody>
      </p:sp>
      <p:sp>
        <p:nvSpPr>
          <p:cNvPr id="7" name="投影片編號版面配置區 6"/>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5" name="頁尾版面配置區 4"/>
          <p:cNvSpPr>
            <a:spLocks noGrp="1"/>
          </p:cNvSpPr>
          <p:nvPr>
            <p:ph type="ftr" sz="quarter" idx="11"/>
          </p:nvPr>
        </p:nvSpPr>
        <p:spPr/>
        <p:txBody>
          <a:bodyPr/>
          <a:lstStyle>
            <a:extLst/>
          </a:lstStyle>
          <a:p>
            <a:endParaRPr lang="zh-TW" altLang="zh-TW"/>
          </a:p>
        </p:txBody>
      </p:sp>
      <p:sp>
        <p:nvSpPr>
          <p:cNvPr id="6" name="投影片編號版面配置區 5"/>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AD075152-9F00-406E-8EA9-B151539DE77C}" type="datetime1">
              <a:rPr lang="fr-FR" altLang="zh-TW" smtClean="0"/>
              <a:pPr/>
              <a:t>06/07/2017</a:t>
            </a:fld>
            <a:endParaRPr lang="fr-FR" altLang="zh-TW"/>
          </a:p>
        </p:txBody>
      </p:sp>
      <p:sp>
        <p:nvSpPr>
          <p:cNvPr id="5" name="頁尾版面配置區 4"/>
          <p:cNvSpPr>
            <a:spLocks noGrp="1"/>
          </p:cNvSpPr>
          <p:nvPr>
            <p:ph type="ftr" sz="quarter" idx="11"/>
          </p:nvPr>
        </p:nvSpPr>
        <p:spPr/>
        <p:txBody>
          <a:bodyPr/>
          <a:lstStyle>
            <a:extLst/>
          </a:lstStyle>
          <a:p>
            <a:endParaRPr lang="zh-TW" altLang="zh-TW"/>
          </a:p>
        </p:txBody>
      </p:sp>
      <p:sp>
        <p:nvSpPr>
          <p:cNvPr id="6" name="投影片編號版面配置區 5"/>
          <p:cNvSpPr>
            <a:spLocks noGrp="1"/>
          </p:cNvSpPr>
          <p:nvPr>
            <p:ph type="sldNum" sz="quarter" idx="12"/>
          </p:nvPr>
        </p:nvSpPr>
        <p:spPr/>
        <p:txBody>
          <a:bodyPr/>
          <a:lstStyle>
            <a:extLst/>
          </a:lstStyle>
          <a:p>
            <a:fld id="{52A87832-40DC-4789-8431-5896E662F26B}" type="slidenum">
              <a:rPr lang="fr-FR" altLang="zh-TW" smtClean="0"/>
              <a:pPr/>
              <a:t>‹#›</a:t>
            </a:fld>
            <a:endParaRPr lang="fr-FR" altLang="zh-TW"/>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fld id="{F75DB32A-52CD-40E6-87B0-6688E46030C6}" type="datetime1">
              <a:rPr lang="fr-FR" altLang="zh-TW" smtClean="0"/>
              <a:pPr/>
              <a:t>06/07/2017</a:t>
            </a:fld>
            <a:endParaRPr lang="fr-FR" altLang="zh-TW"/>
          </a:p>
        </p:txBody>
      </p:sp>
      <p:sp>
        <p:nvSpPr>
          <p:cNvPr id="8" name="Espace réservé du pied de page 4"/>
          <p:cNvSpPr>
            <a:spLocks noGrp="1"/>
          </p:cNvSpPr>
          <p:nvPr>
            <p:ph type="ftr" sz="quarter" idx="11"/>
          </p:nvPr>
        </p:nvSpPr>
        <p:spPr/>
        <p:txBody>
          <a:bodyPr/>
          <a:lstStyle>
            <a:lvl1pPr>
              <a:defRPr/>
            </a:lvl1pPr>
          </a:lstStyle>
          <a:p>
            <a:endParaRPr lang="zh-TW" altLang="zh-TW"/>
          </a:p>
        </p:txBody>
      </p:sp>
      <p:sp>
        <p:nvSpPr>
          <p:cNvPr id="9" name="Espace réservé du numéro de diapositive 5"/>
          <p:cNvSpPr>
            <a:spLocks noGrp="1"/>
          </p:cNvSpPr>
          <p:nvPr>
            <p:ph type="sldNum" sz="quarter" idx="12"/>
          </p:nvPr>
        </p:nvSpPr>
        <p:spPr/>
        <p:txBody>
          <a:bodyPr/>
          <a:lstStyle>
            <a:lvl1pPr>
              <a:defRPr/>
            </a:lvl1pPr>
          </a:lstStyle>
          <a:p>
            <a:fld id="{53CC5C79-4779-4A28-AE14-8187048995A8}" type="slidenum">
              <a:rPr lang="fr-FR" altLang="zh-TW"/>
              <a:pPr/>
              <a:t>‹#›</a:t>
            </a:fld>
            <a:endParaRPr lang="fr-FR"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a:lvl1pPr>
          </a:lstStyle>
          <a:p>
            <a:fld id="{F6A48E66-6848-4F81-8381-CA3EFF3CF49D}" type="datetime1">
              <a:rPr lang="fr-FR" altLang="zh-TW" smtClean="0"/>
              <a:pPr/>
              <a:t>06/07/2017</a:t>
            </a:fld>
            <a:endParaRPr lang="fr-FR" altLang="zh-TW"/>
          </a:p>
        </p:txBody>
      </p:sp>
      <p:sp>
        <p:nvSpPr>
          <p:cNvPr id="4" name="Espace réservé du pied de page 4"/>
          <p:cNvSpPr>
            <a:spLocks noGrp="1"/>
          </p:cNvSpPr>
          <p:nvPr>
            <p:ph type="ftr" sz="quarter" idx="11"/>
          </p:nvPr>
        </p:nvSpPr>
        <p:spPr/>
        <p:txBody>
          <a:bodyPr/>
          <a:lstStyle>
            <a:lvl1pPr>
              <a:defRPr/>
            </a:lvl1pPr>
          </a:lstStyle>
          <a:p>
            <a:endParaRPr lang="zh-TW" altLang="zh-TW"/>
          </a:p>
        </p:txBody>
      </p:sp>
      <p:sp>
        <p:nvSpPr>
          <p:cNvPr id="5" name="Espace réservé du numéro de diapositive 5"/>
          <p:cNvSpPr>
            <a:spLocks noGrp="1"/>
          </p:cNvSpPr>
          <p:nvPr>
            <p:ph type="sldNum" sz="quarter" idx="12"/>
          </p:nvPr>
        </p:nvSpPr>
        <p:spPr/>
        <p:txBody>
          <a:bodyPr/>
          <a:lstStyle>
            <a:lvl1pPr>
              <a:defRPr/>
            </a:lvl1pPr>
          </a:lstStyle>
          <a:p>
            <a:fld id="{5230E971-3406-4D86-8098-1367453BC989}" type="slidenum">
              <a:rPr lang="fr-FR" altLang="zh-TW"/>
              <a:pPr/>
              <a:t>‹#›</a:t>
            </a:fld>
            <a:endParaRPr lang="fr-FR"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DDF61CA9-33AC-47CC-BF37-4C10BBD6BF26}" type="datetime1">
              <a:rPr lang="fr-FR" altLang="zh-TW" smtClean="0"/>
              <a:pPr/>
              <a:t>06/07/2017</a:t>
            </a:fld>
            <a:endParaRPr lang="fr-FR" altLang="zh-TW"/>
          </a:p>
        </p:txBody>
      </p:sp>
      <p:sp>
        <p:nvSpPr>
          <p:cNvPr id="3" name="Espace réservé du pied de page 4"/>
          <p:cNvSpPr>
            <a:spLocks noGrp="1"/>
          </p:cNvSpPr>
          <p:nvPr>
            <p:ph type="ftr" sz="quarter" idx="11"/>
          </p:nvPr>
        </p:nvSpPr>
        <p:spPr/>
        <p:txBody>
          <a:bodyPr/>
          <a:lstStyle>
            <a:lvl1pPr>
              <a:defRPr/>
            </a:lvl1pPr>
          </a:lstStyle>
          <a:p>
            <a:endParaRPr lang="zh-TW" altLang="zh-TW"/>
          </a:p>
        </p:txBody>
      </p:sp>
      <p:sp>
        <p:nvSpPr>
          <p:cNvPr id="4" name="Espace réservé du numéro de diapositive 5"/>
          <p:cNvSpPr>
            <a:spLocks noGrp="1"/>
          </p:cNvSpPr>
          <p:nvPr>
            <p:ph type="sldNum" sz="quarter" idx="12"/>
          </p:nvPr>
        </p:nvSpPr>
        <p:spPr/>
        <p:txBody>
          <a:bodyPr/>
          <a:lstStyle>
            <a:lvl1pPr>
              <a:defRPr/>
            </a:lvl1pPr>
          </a:lstStyle>
          <a:p>
            <a:fld id="{21927F9A-BEE4-4696-9AAB-DAAB86EB1EAC}" type="slidenum">
              <a:rPr lang="fr-FR" altLang="zh-TW"/>
              <a:pPr/>
              <a:t>‹#›</a:t>
            </a:fld>
            <a:endParaRPr lang="fr-FR"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3943D0F2-F04D-42B3-8E4C-B48F59905125}" type="datetime1">
              <a:rPr lang="fr-FR" altLang="zh-TW" smtClean="0"/>
              <a:pPr/>
              <a:t>06/07/2017</a:t>
            </a:fld>
            <a:endParaRPr lang="fr-FR"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049D658B-1C3C-4AAD-AE2B-7324A50E24D0}" type="slidenum">
              <a:rPr lang="fr-FR" altLang="zh-TW"/>
              <a:pPr/>
              <a:t>‹#›</a:t>
            </a:fld>
            <a:endParaRPr lang="fr-FR"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CB6A4511-5F91-4621-9CEE-95FED2AEFF7B}" type="datetime1">
              <a:rPr lang="fr-FR" altLang="zh-TW" smtClean="0"/>
              <a:pPr/>
              <a:t>06/07/2017</a:t>
            </a:fld>
            <a:endParaRPr lang="fr-FR"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088B4710-E495-4D83-96C1-98BF62258BB7}" type="slidenum">
              <a:rPr lang="fr-FR" altLang="zh-TW"/>
              <a:pPr/>
              <a:t>‹#›</a:t>
            </a:fld>
            <a:endParaRPr lang="fr-FR"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zh-TW"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zh-TW" smtClean="0"/>
              <a:t>Cliquez pour modifier les styles du texte du masque</a:t>
            </a:r>
          </a:p>
          <a:p>
            <a:pPr lvl="1"/>
            <a:r>
              <a:rPr lang="fr-FR" altLang="zh-TW" smtClean="0"/>
              <a:t>Deuxième niveau</a:t>
            </a:r>
          </a:p>
          <a:p>
            <a:pPr lvl="2"/>
            <a:r>
              <a:rPr lang="fr-FR" altLang="zh-TW" smtClean="0"/>
              <a:t>Troisième niveau</a:t>
            </a:r>
          </a:p>
          <a:p>
            <a:pPr lvl="3"/>
            <a:r>
              <a:rPr lang="fr-FR" altLang="zh-TW" smtClean="0"/>
              <a:t>Quatrième niveau</a:t>
            </a:r>
          </a:p>
          <a:p>
            <a:pPr lvl="4"/>
            <a:r>
              <a:rPr lang="fr-FR" altLang="zh-TW"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AD075152-9F00-406E-8EA9-B151539DE77C}" type="datetime1">
              <a:rPr lang="fr-FR" altLang="zh-TW" smtClean="0"/>
              <a:pPr/>
              <a:t>06/07/2017</a:t>
            </a:fld>
            <a:endParaRPr lang="fr-FR" altLang="zh-TW"/>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zh-TW" altLang="zh-TW"/>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2A87832-40DC-4789-8431-5896E662F26B}" type="slidenum">
              <a:rPr lang="fr-FR" altLang="zh-TW"/>
              <a:pPr/>
              <a:t>‹#›</a:t>
            </a:fld>
            <a:endParaRPr lang="fr-FR"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D075152-9F00-406E-8EA9-B151539DE77C}" type="datetime1">
              <a:rPr lang="fr-FR" altLang="zh-TW" smtClean="0"/>
              <a:pPr/>
              <a:t>06/07/2017</a:t>
            </a:fld>
            <a:endParaRPr lang="fr-FR" altLang="zh-TW"/>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TW" altLang="zh-TW"/>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2A87832-40DC-4789-8431-5896E662F26B}" type="slidenum">
              <a:rPr lang="fr-FR" altLang="zh-TW" smtClean="0"/>
              <a:pPr/>
              <a:t>‹#›</a:t>
            </a:fld>
            <a:endParaRPr lang="fr-FR" altLang="zh-TW"/>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D075152-9F00-406E-8EA9-B151539DE77C}" type="datetime1">
              <a:rPr lang="fr-FR" altLang="zh-TW" smtClean="0"/>
              <a:pPr/>
              <a:t>06/07/2017</a:t>
            </a:fld>
            <a:endParaRPr lang="fr-FR" altLang="zh-TW"/>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TW" altLang="zh-TW"/>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2A87832-40DC-4789-8431-5896E662F26B}" type="slidenum">
              <a:rPr lang="fr-FR" altLang="zh-TW" smtClean="0"/>
              <a:pPr/>
              <a:t>‹#›</a:t>
            </a:fld>
            <a:endParaRPr lang="fr-FR" altLang="zh-TW"/>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D075152-9F00-406E-8EA9-B151539DE77C}" type="datetime1">
              <a:rPr lang="fr-FR" altLang="zh-TW" smtClean="0"/>
              <a:pPr/>
              <a:t>06/07/2017</a:t>
            </a:fld>
            <a:endParaRPr lang="fr-FR" altLang="zh-TW"/>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TW" altLang="zh-TW"/>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2A87832-40DC-4789-8431-5896E662F26B}" type="slidenum">
              <a:rPr lang="fr-FR" altLang="zh-TW" smtClean="0"/>
              <a:pPr/>
              <a:t>‹#›</a:t>
            </a:fld>
            <a:endParaRPr lang="fr-FR" altLang="zh-TW"/>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059832" y="4509120"/>
            <a:ext cx="3888432" cy="1872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accent5"/>
              </a:solidFill>
            </a:endParaRPr>
          </a:p>
        </p:txBody>
      </p:sp>
      <p:sp>
        <p:nvSpPr>
          <p:cNvPr id="2050" name="Titre 1"/>
          <p:cNvSpPr>
            <a:spLocks noGrp="1"/>
          </p:cNvSpPr>
          <p:nvPr>
            <p:ph type="ctrTitle"/>
          </p:nvPr>
        </p:nvSpPr>
        <p:spPr>
          <a:xfrm>
            <a:off x="1403648" y="3212976"/>
            <a:ext cx="7143750" cy="1306562"/>
          </a:xfrm>
        </p:spPr>
        <p:txBody>
          <a:bodyPr/>
          <a:lstStyle/>
          <a:p>
            <a:r>
              <a:rPr lang="zh-TW" altLang="en-US" sz="2800" b="1" dirty="0" smtClean="0">
                <a:solidFill>
                  <a:schemeClr val="accent2"/>
                </a:solidFill>
                <a:latin typeface="微軟正黑體" pitchFamily="34" charset="-120"/>
                <a:ea typeface="微軟正黑體" pitchFamily="34" charset="-120"/>
                <a:cs typeface="Times New Roman" pitchFamily="18" charset="0"/>
              </a:rPr>
              <a:t>對國內客戶催帳的法律面一般注意事項</a:t>
            </a:r>
            <a:r>
              <a:rPr lang="en-US" altLang="zh-TW" sz="2800" b="1" dirty="0" smtClean="0">
                <a:solidFill>
                  <a:schemeClr val="accent2"/>
                </a:solidFill>
                <a:latin typeface="微軟正黑體" pitchFamily="34" charset="-120"/>
                <a:ea typeface="微軟正黑體" pitchFamily="34" charset="-120"/>
                <a:cs typeface="Times New Roman" pitchFamily="18" charset="0"/>
              </a:rPr>
              <a:t/>
            </a:r>
            <a:br>
              <a:rPr lang="en-US" altLang="zh-TW" sz="2800" b="1" dirty="0" smtClean="0">
                <a:solidFill>
                  <a:schemeClr val="accent2"/>
                </a:solidFill>
                <a:latin typeface="微軟正黑體" pitchFamily="34" charset="-120"/>
                <a:ea typeface="微軟正黑體" pitchFamily="34" charset="-120"/>
                <a:cs typeface="Times New Roman" pitchFamily="18" charset="0"/>
              </a:rPr>
            </a:br>
            <a:r>
              <a:rPr lang="zh-TW" altLang="en-US" sz="2800" b="1" dirty="0" smtClean="0">
                <a:solidFill>
                  <a:schemeClr val="accent2"/>
                </a:solidFill>
                <a:latin typeface="微軟正黑體" pitchFamily="34" charset="-120"/>
                <a:ea typeface="微軟正黑體" pitchFamily="34" charset="-120"/>
                <a:cs typeface="Times New Roman" pitchFamily="18" charset="0"/>
              </a:rPr>
              <a:t>暨聲請支付命令</a:t>
            </a:r>
            <a:endParaRPr lang="fr-FR" altLang="zh-TW" sz="2800" b="1" dirty="0" smtClean="0">
              <a:solidFill>
                <a:schemeClr val="accent2"/>
              </a:solidFill>
              <a:latin typeface="微軟正黑體" pitchFamily="34" charset="-120"/>
              <a:ea typeface="微軟正黑體" pitchFamily="34" charset="-120"/>
              <a:cs typeface="Times New Roman" pitchFamily="18" charset="0"/>
            </a:endParaRPr>
          </a:p>
        </p:txBody>
      </p:sp>
      <p:sp>
        <p:nvSpPr>
          <p:cNvPr id="2051" name="Sous-titre 2"/>
          <p:cNvSpPr>
            <a:spLocks noGrp="1"/>
          </p:cNvSpPr>
          <p:nvPr>
            <p:ph type="subTitle" idx="1"/>
          </p:nvPr>
        </p:nvSpPr>
        <p:spPr>
          <a:xfrm>
            <a:off x="2195736" y="4725144"/>
            <a:ext cx="5616624" cy="642938"/>
          </a:xfrm>
        </p:spPr>
        <p:txBody>
          <a:bodyPr/>
          <a:lstStyle/>
          <a:p>
            <a:r>
              <a:rPr lang="zh-TW" altLang="en-US" sz="2800" dirty="0" smtClean="0">
                <a:solidFill>
                  <a:schemeClr val="tx2"/>
                </a:solidFill>
                <a:latin typeface="微軟正黑體" pitchFamily="34" charset="-120"/>
                <a:ea typeface="微軟正黑體" pitchFamily="34" charset="-120"/>
                <a:cs typeface="Times New Roman" pitchFamily="18" charset="0"/>
              </a:rPr>
              <a:t>張東揚 律師</a:t>
            </a:r>
            <a:r>
              <a:rPr lang="en-US" altLang="zh-TW" sz="2800" dirty="0" smtClean="0">
                <a:solidFill>
                  <a:schemeClr val="tx2"/>
                </a:solidFill>
                <a:latin typeface="微軟正黑體" pitchFamily="34" charset="-120"/>
                <a:ea typeface="微軟正黑體" pitchFamily="34" charset="-120"/>
                <a:cs typeface="Times New Roman" pitchFamily="18" charset="0"/>
              </a:rPr>
              <a:t>/</a:t>
            </a:r>
            <a:r>
              <a:rPr lang="zh-TW" altLang="en-US" sz="2800" dirty="0" smtClean="0">
                <a:solidFill>
                  <a:schemeClr val="tx2"/>
                </a:solidFill>
                <a:latin typeface="微軟正黑體" pitchFamily="34" charset="-120"/>
                <a:ea typeface="微軟正黑體" pitchFamily="34" charset="-120"/>
                <a:cs typeface="Times New Roman" pitchFamily="18" charset="0"/>
              </a:rPr>
              <a:t>林穎 律師  </a:t>
            </a:r>
            <a:r>
              <a:rPr lang="zh-TW" altLang="en-US" sz="2800" dirty="0" smtClean="0">
                <a:solidFill>
                  <a:schemeClr val="tx1"/>
                </a:solidFill>
                <a:latin typeface="Times New Roman" pitchFamily="18" charset="0"/>
                <a:ea typeface="標楷體" pitchFamily="65" charset="-120"/>
                <a:cs typeface="Times New Roman" pitchFamily="18" charset="0"/>
              </a:rPr>
              <a:t>          </a:t>
            </a:r>
            <a:endParaRPr lang="en-US" altLang="zh-TW" sz="2800" dirty="0" smtClean="0">
              <a:solidFill>
                <a:schemeClr val="tx1"/>
              </a:solidFill>
              <a:latin typeface="Times New Roman" pitchFamily="18" charset="0"/>
              <a:ea typeface="標楷體" pitchFamily="65" charset="-120"/>
              <a:cs typeface="Times New Roman" pitchFamily="18" charset="0"/>
            </a:endParaRPr>
          </a:p>
        </p:txBody>
      </p:sp>
      <p:sp>
        <p:nvSpPr>
          <p:cNvPr id="5" name="投影片編號版面配置區 4"/>
          <p:cNvSpPr>
            <a:spLocks noGrp="1"/>
          </p:cNvSpPr>
          <p:nvPr>
            <p:ph type="sldNum" sz="quarter" idx="12"/>
          </p:nvPr>
        </p:nvSpPr>
        <p:spPr/>
        <p:txBody>
          <a:bodyPr/>
          <a:lstStyle/>
          <a:p>
            <a:fld id="{E4BB995B-51AE-4670-820B-D6465181FA27}" type="slidenum">
              <a:rPr lang="fr-FR" altLang="zh-TW" smtClean="0"/>
              <a:pPr/>
              <a:t>1</a:t>
            </a:fld>
            <a:endParaRPr lang="fr-FR" altLang="zh-TW"/>
          </a:p>
        </p:txBody>
      </p:sp>
      <p:sp>
        <p:nvSpPr>
          <p:cNvPr id="4" name="文字方塊 3"/>
          <p:cNvSpPr txBox="1"/>
          <p:nvPr/>
        </p:nvSpPr>
        <p:spPr>
          <a:xfrm>
            <a:off x="3779912" y="5589240"/>
            <a:ext cx="2736304" cy="461665"/>
          </a:xfrm>
          <a:prstGeom prst="rect">
            <a:avLst/>
          </a:prstGeom>
          <a:noFill/>
        </p:spPr>
        <p:txBody>
          <a:bodyPr wrap="square" rtlCol="0">
            <a:spAutoFit/>
          </a:bodyPr>
          <a:lstStyle/>
          <a:p>
            <a:pPr algn="ctr"/>
            <a:r>
              <a:rPr lang="en-US" altLang="zh-TW" sz="2400" dirty="0" smtClean="0">
                <a:solidFill>
                  <a:schemeClr val="tx2"/>
                </a:solidFill>
                <a:latin typeface="微軟正黑體" pitchFamily="34" charset="-120"/>
                <a:ea typeface="微軟正黑體" pitchFamily="34" charset="-120"/>
                <a:cs typeface="Times New Roman" pitchFamily="18" charset="0"/>
              </a:rPr>
              <a:t>2017</a:t>
            </a:r>
            <a:r>
              <a:rPr lang="zh-TW" altLang="en-US" sz="2400" dirty="0" smtClean="0">
                <a:solidFill>
                  <a:schemeClr val="tx2"/>
                </a:solidFill>
                <a:latin typeface="微軟正黑體" pitchFamily="34" charset="-120"/>
                <a:ea typeface="微軟正黑體" pitchFamily="34" charset="-120"/>
                <a:cs typeface="Times New Roman" pitchFamily="18" charset="0"/>
              </a:rPr>
              <a:t>年</a:t>
            </a:r>
            <a:r>
              <a:rPr lang="en-US" altLang="zh-TW" sz="2400" dirty="0" smtClean="0">
                <a:solidFill>
                  <a:schemeClr val="tx2"/>
                </a:solidFill>
                <a:latin typeface="微軟正黑體" pitchFamily="34" charset="-120"/>
                <a:ea typeface="微軟正黑體" pitchFamily="34" charset="-120"/>
                <a:cs typeface="Times New Roman" pitchFamily="18" charset="0"/>
              </a:rPr>
              <a:t>5</a:t>
            </a:r>
            <a:r>
              <a:rPr lang="zh-TW" altLang="en-US" sz="2400" dirty="0" smtClean="0">
                <a:solidFill>
                  <a:schemeClr val="tx2"/>
                </a:solidFill>
                <a:latin typeface="微軟正黑體" pitchFamily="34" charset="-120"/>
                <a:ea typeface="微軟正黑體" pitchFamily="34" charset="-120"/>
                <a:cs typeface="Times New Roman" pitchFamily="18" charset="0"/>
              </a:rPr>
              <a:t>月</a:t>
            </a:r>
            <a:endParaRPr lang="zh-TW" altLang="en-US" sz="2400" dirty="0">
              <a:solidFill>
                <a:schemeClr val="tx2"/>
              </a:solidFill>
              <a:latin typeface="微軟正黑體" pitchFamily="34" charset="-120"/>
              <a:ea typeface="微軟正黑體" pitchFamily="34" charset="-12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0"/>
            <a:ext cx="7498080" cy="1143000"/>
          </a:xfrm>
        </p:spPr>
        <p:txBody>
          <a:bodyPr>
            <a:normAutofit/>
          </a:bodyPr>
          <a:lstStyle/>
          <a:p>
            <a:r>
              <a:rPr lang="zh-TW" altLang="en-US" sz="4000" dirty="0" smtClean="0"/>
              <a:t>未滿兩年催款</a:t>
            </a:r>
            <a:r>
              <a:rPr lang="en-US" altLang="zh-TW" sz="4000" dirty="0" smtClean="0"/>
              <a:t>‧</a:t>
            </a:r>
            <a:r>
              <a:rPr lang="zh-TW" altLang="en-US" sz="4000" dirty="0" smtClean="0"/>
              <a:t>寄發存證信函</a:t>
            </a:r>
            <a:endParaRPr lang="zh-TW" altLang="en-US" sz="4000" dirty="0"/>
          </a:p>
        </p:txBody>
      </p:sp>
      <p:sp>
        <p:nvSpPr>
          <p:cNvPr id="3" name="內容版面配置區 2"/>
          <p:cNvSpPr>
            <a:spLocks noGrp="1"/>
          </p:cNvSpPr>
          <p:nvPr>
            <p:ph idx="1"/>
          </p:nvPr>
        </p:nvSpPr>
        <p:spPr>
          <a:xfrm>
            <a:off x="965888" y="1268760"/>
            <a:ext cx="7710568" cy="5112568"/>
          </a:xfrm>
        </p:spPr>
        <p:txBody>
          <a:bodyPr>
            <a:normAutofit lnSpcReduction="10000"/>
          </a:bodyPr>
          <a:lstStyle/>
          <a:p>
            <a:r>
              <a:rPr lang="zh-TW" altLang="en-US" dirty="0" smtClean="0"/>
              <a:t>一般情形下，存證信函較律師函為緩和，且能避免利益衝突</a:t>
            </a:r>
            <a:endParaRPr lang="en-US" altLang="zh-TW" dirty="0" smtClean="0"/>
          </a:p>
          <a:p>
            <a:pPr lvl="1"/>
            <a:r>
              <a:rPr lang="zh-TW" altLang="en-US" dirty="0" smtClean="0"/>
              <a:t>法律所也有可能受該欠款客戶委任</a:t>
            </a:r>
            <a:endParaRPr lang="en-US" altLang="zh-TW" dirty="0" smtClean="0"/>
          </a:p>
          <a:p>
            <a:r>
              <a:rPr lang="zh-TW" altLang="en-US" dirty="0" smtClean="0"/>
              <a:t>存證信函記載：</a:t>
            </a:r>
            <a:endParaRPr lang="en-US" altLang="zh-TW" dirty="0" smtClean="0"/>
          </a:p>
          <a:p>
            <a:pPr lvl="1"/>
            <a:r>
              <a:rPr lang="zh-TW" altLang="en-US" dirty="0" smtClean="0"/>
              <a:t>契約文號</a:t>
            </a:r>
            <a:endParaRPr lang="en-US" altLang="zh-TW" dirty="0" smtClean="0"/>
          </a:p>
          <a:p>
            <a:pPr lvl="1"/>
            <a:r>
              <a:rPr lang="zh-TW" altLang="en-US" dirty="0" smtClean="0"/>
              <a:t>附上最近一次對帳單，對帳單記載</a:t>
            </a:r>
            <a:r>
              <a:rPr lang="en-US" altLang="zh-TW" dirty="0" smtClean="0"/>
              <a:t>【</a:t>
            </a:r>
            <a:r>
              <a:rPr lang="zh-TW" altLang="en-US" dirty="0" smtClean="0"/>
              <a:t>已繳款項</a:t>
            </a:r>
            <a:r>
              <a:rPr lang="en-US" altLang="zh-TW" dirty="0" smtClean="0"/>
              <a:t>】</a:t>
            </a:r>
            <a:r>
              <a:rPr lang="zh-TW" altLang="en-US" dirty="0" smtClean="0"/>
              <a:t>與</a:t>
            </a:r>
            <a:r>
              <a:rPr lang="en-US" altLang="zh-TW" dirty="0" smtClean="0"/>
              <a:t>【</a:t>
            </a:r>
            <a:r>
              <a:rPr lang="zh-TW" altLang="en-US" dirty="0" smtClean="0"/>
              <a:t>未繳款項</a:t>
            </a:r>
            <a:r>
              <a:rPr lang="en-US" altLang="zh-TW" dirty="0" smtClean="0"/>
              <a:t>】</a:t>
            </a:r>
            <a:r>
              <a:rPr lang="zh-TW" altLang="en-US" dirty="0" smtClean="0"/>
              <a:t>，總金額與契約 相互勾稽</a:t>
            </a:r>
            <a:endParaRPr lang="en-US" altLang="zh-TW" dirty="0" smtClean="0"/>
          </a:p>
          <a:p>
            <a:pPr lvl="1"/>
            <a:r>
              <a:rPr lang="zh-TW" altLang="en-US" dirty="0" smtClean="0"/>
              <a:t>函內是否特別記載</a:t>
            </a:r>
            <a:r>
              <a:rPr lang="en-US" altLang="zh-TW" dirty="0" smtClean="0"/>
              <a:t>【</a:t>
            </a:r>
            <a:r>
              <a:rPr lang="zh-TW" altLang="en-US" dirty="0" smtClean="0"/>
              <a:t>聖島催帳聯繫窗口</a:t>
            </a:r>
            <a:r>
              <a:rPr lang="en-US" altLang="zh-TW" dirty="0" smtClean="0"/>
              <a:t>】</a:t>
            </a:r>
            <a:r>
              <a:rPr lang="zh-TW" altLang="en-US" dirty="0" smtClean="0"/>
              <a:t>，可視個案決定</a:t>
            </a:r>
            <a:endParaRPr lang="en-US" altLang="zh-TW" dirty="0" smtClean="0"/>
          </a:p>
          <a:p>
            <a:r>
              <a:rPr lang="zh-TW" altLang="en-US" dirty="0" smtClean="0"/>
              <a:t>對於特殊案件，建議由法律所代擬信函</a:t>
            </a:r>
            <a:endParaRPr lang="zh-TW" altLang="en-US" dirty="0"/>
          </a:p>
        </p:txBody>
      </p:sp>
      <p:sp>
        <p:nvSpPr>
          <p:cNvPr id="4" name="投影片編號版面配置區 3"/>
          <p:cNvSpPr>
            <a:spLocks noGrp="1"/>
          </p:cNvSpPr>
          <p:nvPr>
            <p:ph type="sldNum" sz="quarter" idx="12"/>
          </p:nvPr>
        </p:nvSpPr>
        <p:spPr/>
        <p:txBody>
          <a:bodyPr/>
          <a:lstStyle/>
          <a:p>
            <a:fld id="{52A87832-40DC-4789-8431-5896E662F26B}" type="slidenum">
              <a:rPr lang="fr-FR" altLang="zh-TW" smtClean="0"/>
              <a:pPr/>
              <a:t>10</a:t>
            </a:fld>
            <a:endParaRPr lang="fr-FR" altLang="zh-TW"/>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0"/>
            <a:ext cx="7498080" cy="1143000"/>
          </a:xfrm>
        </p:spPr>
        <p:txBody>
          <a:bodyPr>
            <a:normAutofit/>
          </a:bodyPr>
          <a:lstStyle/>
          <a:p>
            <a:r>
              <a:rPr lang="zh-TW" altLang="en-US" sz="4000" dirty="0" smtClean="0"/>
              <a:t>未滿兩年催款</a:t>
            </a:r>
            <a:r>
              <a:rPr lang="en-US" altLang="zh-TW" sz="4000" dirty="0" smtClean="0"/>
              <a:t>‧</a:t>
            </a:r>
            <a:r>
              <a:rPr lang="zh-TW" altLang="en-US" sz="4000" dirty="0" smtClean="0"/>
              <a:t>寄發存證信函</a:t>
            </a:r>
            <a:endParaRPr lang="zh-TW" altLang="en-US" sz="4000" dirty="0"/>
          </a:p>
        </p:txBody>
      </p:sp>
      <p:sp>
        <p:nvSpPr>
          <p:cNvPr id="3" name="內容版面配置區 2"/>
          <p:cNvSpPr>
            <a:spLocks noGrp="1"/>
          </p:cNvSpPr>
          <p:nvPr>
            <p:ph idx="1"/>
          </p:nvPr>
        </p:nvSpPr>
        <p:spPr>
          <a:xfrm>
            <a:off x="965888" y="1268760"/>
            <a:ext cx="7998600" cy="5112568"/>
          </a:xfrm>
        </p:spPr>
        <p:txBody>
          <a:bodyPr>
            <a:normAutofit/>
          </a:bodyPr>
          <a:lstStyle/>
          <a:p>
            <a:r>
              <a:rPr lang="zh-TW" altLang="en-US" dirty="0" smtClean="0">
                <a:latin typeface="Times New Roman" pitchFamily="18" charset="0"/>
                <a:cs typeface="Times New Roman" pitchFamily="18" charset="0"/>
              </a:rPr>
              <a:t>發信催款，可使消滅時效中斷</a:t>
            </a:r>
            <a:endParaRPr lang="en-US" altLang="zh-TW" dirty="0" smtClean="0">
              <a:latin typeface="Times New Roman" pitchFamily="18" charset="0"/>
              <a:cs typeface="Times New Roman" pitchFamily="18" charset="0"/>
            </a:endParaRPr>
          </a:p>
          <a:p>
            <a:r>
              <a:rPr lang="zh-TW" altLang="en-US" dirty="0" smtClean="0">
                <a:latin typeface="Times New Roman" pitchFamily="18" charset="0"/>
                <a:cs typeface="Times New Roman" pitchFamily="18" charset="0"/>
              </a:rPr>
              <a:t>消滅時效中斷事由舉例：</a:t>
            </a:r>
            <a:endParaRPr lang="en-US" altLang="zh-TW" dirty="0" smtClean="0">
              <a:latin typeface="Times New Roman" pitchFamily="18" charset="0"/>
              <a:cs typeface="Times New Roman" pitchFamily="18" charset="0"/>
            </a:endParaRPr>
          </a:p>
          <a:p>
            <a:pPr lvl="1"/>
            <a:r>
              <a:rPr lang="zh-TW" altLang="en-US" u="sng" dirty="0" smtClean="0">
                <a:latin typeface="Times New Roman" pitchFamily="18" charset="0"/>
                <a:cs typeface="Times New Roman" pitchFamily="18" charset="0"/>
              </a:rPr>
              <a:t>請求</a:t>
            </a:r>
            <a:r>
              <a:rPr lang="zh-TW" altLang="en-US" dirty="0" smtClean="0">
                <a:latin typeface="Times New Roman" pitchFamily="18" charset="0"/>
                <a:cs typeface="Times New Roman" pitchFamily="18" charset="0"/>
              </a:rPr>
              <a:t>（例如寄發催款信）、承認、起訴</a:t>
            </a:r>
            <a:endParaRPr lang="en-US" altLang="zh-TW" dirty="0" smtClean="0">
              <a:latin typeface="Times New Roman" pitchFamily="18" charset="0"/>
              <a:cs typeface="Times New Roman" pitchFamily="18" charset="0"/>
            </a:endParaRPr>
          </a:p>
          <a:p>
            <a:pPr lvl="1"/>
            <a:r>
              <a:rPr lang="zh-TW" altLang="en-US" dirty="0" smtClean="0">
                <a:latin typeface="Times New Roman" pitchFamily="18" charset="0"/>
                <a:cs typeface="Times New Roman" pitchFamily="18" charset="0"/>
              </a:rPr>
              <a:t>依督促程序，</a:t>
            </a:r>
            <a:r>
              <a:rPr lang="zh-TW" altLang="en-US" u="sng" dirty="0" smtClean="0">
                <a:latin typeface="Times New Roman" pitchFamily="18" charset="0"/>
                <a:cs typeface="Times New Roman" pitchFamily="18" charset="0"/>
              </a:rPr>
              <a:t>聲請發支付命令</a:t>
            </a:r>
            <a:r>
              <a:rPr lang="zh-TW" altLang="en-US" dirty="0" smtClean="0">
                <a:latin typeface="Times New Roman" pitchFamily="18" charset="0"/>
                <a:cs typeface="Times New Roman" pitchFamily="18" charset="0"/>
              </a:rPr>
              <a:t>，與起訴有同一效力</a:t>
            </a:r>
            <a:endParaRPr lang="en-US" altLang="zh-TW" dirty="0" smtClean="0">
              <a:latin typeface="Times New Roman" pitchFamily="18" charset="0"/>
              <a:cs typeface="Times New Roman" pitchFamily="18" charset="0"/>
            </a:endParaRPr>
          </a:p>
          <a:p>
            <a:r>
              <a:rPr lang="zh-TW" altLang="en-US" dirty="0" smtClean="0">
                <a:latin typeface="Times New Roman" pitchFamily="18" charset="0"/>
                <a:cs typeface="Times New Roman" pitchFamily="18" charset="0"/>
              </a:rPr>
              <a:t>因「請求」而中斷者，若於</a:t>
            </a:r>
            <a:r>
              <a:rPr lang="zh-TW" altLang="en-US" u="sng" dirty="0" smtClean="0">
                <a:latin typeface="Times New Roman" pitchFamily="18" charset="0"/>
                <a:cs typeface="Times New Roman" pitchFamily="18" charset="0"/>
              </a:rPr>
              <a:t>請求後六個月內</a:t>
            </a:r>
            <a:r>
              <a:rPr lang="zh-TW" altLang="en-US" dirty="0" smtClean="0">
                <a:latin typeface="Times New Roman" pitchFamily="18" charset="0"/>
                <a:cs typeface="Times New Roman" pitchFamily="18" charset="0"/>
              </a:rPr>
              <a:t>不起訴，視為不中斷</a:t>
            </a:r>
            <a:endParaRPr lang="en-US" altLang="zh-TW" dirty="0" smtClean="0">
              <a:latin typeface="Times New Roman" pitchFamily="18" charset="0"/>
              <a:cs typeface="Times New Roman" pitchFamily="18" charset="0"/>
            </a:endParaRPr>
          </a:p>
          <a:p>
            <a:pPr lvl="1"/>
            <a:r>
              <a:rPr lang="zh-TW" altLang="en-US" dirty="0" smtClean="0">
                <a:latin typeface="Times New Roman" pitchFamily="18" charset="0"/>
                <a:cs typeface="Times New Roman" pitchFamily="18" charset="0"/>
              </a:rPr>
              <a:t>所謂起訴：包含聲請支付命令</a:t>
            </a:r>
            <a:endParaRPr lang="en-US" altLang="zh-TW" dirty="0" smtClean="0">
              <a:latin typeface="Times New Roman" pitchFamily="18" charset="0"/>
              <a:cs typeface="Times New Roman" pitchFamily="18" charset="0"/>
            </a:endParaRPr>
          </a:p>
          <a:p>
            <a:pPr lvl="1"/>
            <a:r>
              <a:rPr lang="zh-TW" altLang="en-US" dirty="0" smtClean="0">
                <a:latin typeface="Times New Roman" pitchFamily="18" charset="0"/>
                <a:cs typeface="Times New Roman" pitchFamily="18" charset="0"/>
              </a:rPr>
              <a:t>自中斷之事由終止時，重行起算</a:t>
            </a:r>
            <a:endParaRPr lang="zh-TW" altLang="en-US" dirty="0"/>
          </a:p>
        </p:txBody>
      </p:sp>
      <p:sp>
        <p:nvSpPr>
          <p:cNvPr id="4" name="投影片編號版面配置區 3"/>
          <p:cNvSpPr>
            <a:spLocks noGrp="1"/>
          </p:cNvSpPr>
          <p:nvPr>
            <p:ph type="sldNum" sz="quarter" idx="12"/>
          </p:nvPr>
        </p:nvSpPr>
        <p:spPr/>
        <p:txBody>
          <a:bodyPr/>
          <a:lstStyle/>
          <a:p>
            <a:fld id="{52A87832-40DC-4789-8431-5896E662F26B}" type="slidenum">
              <a:rPr lang="fr-FR" altLang="zh-TW" smtClean="0"/>
              <a:pPr/>
              <a:t>11</a:t>
            </a:fld>
            <a:endParaRPr lang="fr-FR" altLang="zh-TW"/>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060848"/>
            <a:ext cx="7498080" cy="1143000"/>
          </a:xfrm>
        </p:spPr>
        <p:txBody>
          <a:bodyPr>
            <a:normAutofit/>
          </a:bodyPr>
          <a:lstStyle/>
          <a:p>
            <a:pPr algn="ctr"/>
            <a:r>
              <a:rPr lang="zh-TW" altLang="en-US" sz="5400" dirty="0" smtClean="0"/>
              <a:t>聲請支付命令</a:t>
            </a:r>
            <a:endParaRPr lang="zh-TW" altLang="en-US" sz="5400" dirty="0"/>
          </a:p>
        </p:txBody>
      </p:sp>
      <p:sp>
        <p:nvSpPr>
          <p:cNvPr id="4" name="投影片編號版面配置區 3"/>
          <p:cNvSpPr>
            <a:spLocks noGrp="1"/>
          </p:cNvSpPr>
          <p:nvPr>
            <p:ph type="sldNum" sz="quarter" idx="12"/>
          </p:nvPr>
        </p:nvSpPr>
        <p:spPr/>
        <p:txBody>
          <a:bodyPr/>
          <a:lstStyle/>
          <a:p>
            <a:fld id="{52A87832-40DC-4789-8431-5896E662F26B}" type="slidenum">
              <a:rPr lang="fr-FR" altLang="zh-TW" smtClean="0"/>
              <a:pPr/>
              <a:t>12</a:t>
            </a:fld>
            <a:endParaRPr lang="fr-FR" altLang="zh-TW"/>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188640"/>
            <a:ext cx="7498080" cy="1143000"/>
          </a:xfrm>
        </p:spPr>
        <p:txBody>
          <a:bodyPr/>
          <a:lstStyle/>
          <a:p>
            <a:r>
              <a:rPr lang="zh-TW" altLang="en-US" dirty="0" smtClean="0"/>
              <a:t>要件</a:t>
            </a:r>
            <a:endParaRPr lang="zh-TW" altLang="en-US" dirty="0"/>
          </a:p>
        </p:txBody>
      </p:sp>
      <p:sp>
        <p:nvSpPr>
          <p:cNvPr id="3" name="內容版面配置區 2"/>
          <p:cNvSpPr>
            <a:spLocks noGrp="1"/>
          </p:cNvSpPr>
          <p:nvPr>
            <p:ph idx="1"/>
          </p:nvPr>
        </p:nvSpPr>
        <p:spPr/>
        <p:txBody>
          <a:bodyPr>
            <a:normAutofit lnSpcReduction="10000"/>
          </a:bodyPr>
          <a:lstStyle/>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zh-TW" altLang="en-US" dirty="0" smtClean="0"/>
              <a:t>較訴訟程序</a:t>
            </a:r>
            <a:r>
              <a:rPr lang="zh-TW" altLang="en-US" b="1" dirty="0" smtClean="0">
                <a:solidFill>
                  <a:schemeClr val="accent1"/>
                </a:solidFill>
              </a:rPr>
              <a:t>簡便、迅速、省費</a:t>
            </a:r>
            <a:endParaRPr lang="zh-TW" altLang="en-US" b="1" dirty="0">
              <a:solidFill>
                <a:schemeClr val="accent1"/>
              </a:solidFill>
            </a:endParaRPr>
          </a:p>
        </p:txBody>
      </p:sp>
      <p:graphicFrame>
        <p:nvGraphicFramePr>
          <p:cNvPr id="4" name="資料庫圖表 3"/>
          <p:cNvGraphicFramePr/>
          <p:nvPr/>
        </p:nvGraphicFramePr>
        <p:xfrm>
          <a:off x="1403648" y="476672"/>
          <a:ext cx="6912768" cy="5000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如何聲請</a:t>
            </a:r>
            <a:endParaRPr lang="zh-TW" altLang="en-US" dirty="0"/>
          </a:p>
        </p:txBody>
      </p:sp>
      <p:graphicFrame>
        <p:nvGraphicFramePr>
          <p:cNvPr id="4" name="內容版面配置區 3"/>
          <p:cNvGraphicFramePr>
            <a:graphicFrameLocks noGrp="1"/>
          </p:cNvGraphicFramePr>
          <p:nvPr>
            <p:ph idx="1"/>
          </p:nvPr>
        </p:nvGraphicFramePr>
        <p:xfrm>
          <a:off x="0" y="-171400"/>
          <a:ext cx="9144000"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向上箭號圖說文字 4"/>
          <p:cNvSpPr/>
          <p:nvPr/>
        </p:nvSpPr>
        <p:spPr>
          <a:xfrm>
            <a:off x="179512" y="3356992"/>
            <a:ext cx="4392488" cy="3384376"/>
          </a:xfrm>
          <a:prstGeom prst="upArrowCallout">
            <a:avLst>
              <a:gd name="adj1" fmla="val 13843"/>
              <a:gd name="adj2" fmla="val 17125"/>
              <a:gd name="adj3" fmla="val 14991"/>
              <a:gd name="adj4" fmla="val 74935"/>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mj-lt"/>
              <a:buAutoNum type="arabicPeriod"/>
            </a:pPr>
            <a:r>
              <a:rPr lang="zh-TW" altLang="zh-TW" dirty="0" smtClean="0">
                <a:solidFill>
                  <a:schemeClr val="tx1"/>
                </a:solidFill>
                <a:latin typeface="Times New Roman" pitchFamily="18" charset="0"/>
                <a:cs typeface="Times New Roman" pitchFamily="18" charset="0"/>
              </a:rPr>
              <a:t>雙方當事人及法定代理人之</a:t>
            </a:r>
            <a:r>
              <a:rPr lang="zh-TW" altLang="zh-TW" b="1" dirty="0" smtClean="0">
                <a:solidFill>
                  <a:schemeClr val="tx1"/>
                </a:solidFill>
                <a:latin typeface="Times New Roman" pitchFamily="18" charset="0"/>
                <a:cs typeface="Times New Roman" pitchFamily="18" charset="0"/>
              </a:rPr>
              <a:t>住所、姓名</a:t>
            </a:r>
            <a:endParaRPr lang="en-US" altLang="zh-TW" b="1" dirty="0" smtClean="0">
              <a:solidFill>
                <a:schemeClr val="tx1"/>
              </a:solidFill>
              <a:latin typeface="Times New Roman" pitchFamily="18" charset="0"/>
              <a:cs typeface="Times New Roman" pitchFamily="18" charset="0"/>
            </a:endParaRPr>
          </a:p>
          <a:p>
            <a:pPr marL="800100" lvl="1" indent="-342900">
              <a:buFont typeface="+mj-lt"/>
              <a:buAutoNum type="arabicPeriod"/>
            </a:pPr>
            <a:r>
              <a:rPr lang="zh-TW" altLang="zh-TW" dirty="0" smtClean="0">
                <a:solidFill>
                  <a:schemeClr val="tx1"/>
                </a:solidFill>
                <a:latin typeface="Times New Roman" pitchFamily="18" charset="0"/>
                <a:cs typeface="Times New Roman" pitchFamily="18" charset="0"/>
              </a:rPr>
              <a:t>請求</a:t>
            </a:r>
            <a:r>
              <a:rPr lang="zh-TW" altLang="zh-TW" b="1" dirty="0" smtClean="0">
                <a:solidFill>
                  <a:schemeClr val="tx1"/>
                </a:solidFill>
                <a:latin typeface="Times New Roman" pitchFamily="18" charset="0"/>
                <a:cs typeface="Times New Roman" pitchFamily="18" charset="0"/>
              </a:rPr>
              <a:t>標的及其數量 </a:t>
            </a:r>
          </a:p>
          <a:p>
            <a:pPr marL="800100" lvl="1" indent="-342900">
              <a:buFont typeface="+mj-lt"/>
              <a:buAutoNum type="arabicPeriod"/>
            </a:pPr>
            <a:r>
              <a:rPr lang="zh-TW" altLang="zh-TW" dirty="0" smtClean="0">
                <a:solidFill>
                  <a:schemeClr val="tx1"/>
                </a:solidFill>
                <a:latin typeface="Times New Roman" pitchFamily="18" charset="0"/>
                <a:cs typeface="Times New Roman" pitchFamily="18" charset="0"/>
              </a:rPr>
              <a:t>請求</a:t>
            </a:r>
            <a:r>
              <a:rPr lang="zh-TW" altLang="zh-TW" b="1" dirty="0" smtClean="0">
                <a:solidFill>
                  <a:schemeClr val="tx1"/>
                </a:solidFill>
                <a:latin typeface="Times New Roman" pitchFamily="18" charset="0"/>
                <a:cs typeface="Times New Roman" pitchFamily="18" charset="0"/>
              </a:rPr>
              <a:t>原因事實及其證據</a:t>
            </a:r>
            <a:r>
              <a:rPr lang="zh-TW" altLang="zh-TW" dirty="0" smtClean="0">
                <a:solidFill>
                  <a:schemeClr val="tx1"/>
                </a:solidFill>
                <a:latin typeface="Times New Roman" pitchFamily="18" charset="0"/>
                <a:cs typeface="Times New Roman" pitchFamily="18" charset="0"/>
              </a:rPr>
              <a:t>。其有對待給付者，其履行情形。 </a:t>
            </a:r>
          </a:p>
          <a:p>
            <a:pPr marL="800100" lvl="1" indent="-342900">
              <a:buFont typeface="+mj-lt"/>
              <a:buAutoNum type="arabicPeriod"/>
            </a:pPr>
            <a:r>
              <a:rPr lang="zh-TW" altLang="zh-TW" dirty="0" smtClean="0">
                <a:solidFill>
                  <a:schemeClr val="tx1"/>
                </a:solidFill>
                <a:latin typeface="Times New Roman" pitchFamily="18" charset="0"/>
                <a:cs typeface="Times New Roman" pitchFamily="18" charset="0"/>
              </a:rPr>
              <a:t>表明請求發給支付命令 </a:t>
            </a:r>
          </a:p>
          <a:p>
            <a:pPr marL="800100" lvl="1" indent="-342900">
              <a:buFont typeface="+mj-lt"/>
              <a:buAutoNum type="arabicPeriod"/>
            </a:pPr>
            <a:r>
              <a:rPr lang="zh-TW" altLang="zh-TW" dirty="0" smtClean="0">
                <a:solidFill>
                  <a:schemeClr val="tx1"/>
                </a:solidFill>
                <a:latin typeface="Times New Roman" pitchFamily="18" charset="0"/>
                <a:cs typeface="Times New Roman" pitchFamily="18" charset="0"/>
              </a:rPr>
              <a:t>法院 </a:t>
            </a:r>
            <a:r>
              <a:rPr lang="en-US" altLang="zh-TW" dirty="0" smtClean="0">
                <a:solidFill>
                  <a:schemeClr val="tx1"/>
                </a:solidFill>
                <a:latin typeface="Times New Roman" pitchFamily="18" charset="0"/>
                <a:cs typeface="Times New Roman" pitchFamily="18" charset="0"/>
              </a:rPr>
              <a:t>(</a:t>
            </a:r>
            <a:r>
              <a:rPr lang="zh-TW" altLang="en-US" dirty="0" smtClean="0">
                <a:solidFill>
                  <a:schemeClr val="tx1"/>
                </a:solidFill>
                <a:latin typeface="Times New Roman" pitchFamily="18" charset="0"/>
                <a:cs typeface="Times New Roman" pitchFamily="18" charset="0"/>
              </a:rPr>
              <a:t>應向</a:t>
            </a:r>
            <a:r>
              <a:rPr lang="zh-TW" altLang="en-US" b="1" dirty="0" smtClean="0">
                <a:solidFill>
                  <a:schemeClr val="tx1"/>
                </a:solidFill>
                <a:latin typeface="Times New Roman" pitchFamily="18" charset="0"/>
                <a:cs typeface="Times New Roman" pitchFamily="18" charset="0"/>
              </a:rPr>
              <a:t>債務人住所地</a:t>
            </a:r>
            <a:r>
              <a:rPr lang="zh-TW" altLang="en-US" dirty="0" smtClean="0">
                <a:solidFill>
                  <a:schemeClr val="tx1"/>
                </a:solidFill>
                <a:latin typeface="Times New Roman" pitchFamily="18" charset="0"/>
                <a:cs typeface="Times New Roman" pitchFamily="18" charset="0"/>
              </a:rPr>
              <a:t>、</a:t>
            </a:r>
            <a:r>
              <a:rPr lang="zh-TW" altLang="en-US" b="1" dirty="0" smtClean="0">
                <a:solidFill>
                  <a:schemeClr val="tx1"/>
                </a:solidFill>
                <a:latin typeface="Times New Roman" pitchFamily="18" charset="0"/>
                <a:cs typeface="Times New Roman" pitchFamily="18" charset="0"/>
              </a:rPr>
              <a:t>法人主事務所或營業所所在地</a:t>
            </a:r>
            <a:r>
              <a:rPr lang="zh-TW" altLang="en-US" dirty="0" smtClean="0">
                <a:solidFill>
                  <a:schemeClr val="tx1"/>
                </a:solidFill>
                <a:latin typeface="Times New Roman" pitchFamily="18" charset="0"/>
                <a:cs typeface="Times New Roman" pitchFamily="18" charset="0"/>
              </a:rPr>
              <a:t>之法院聲請</a:t>
            </a:r>
            <a:r>
              <a:rPr lang="en-US" altLang="zh-TW" dirty="0" smtClean="0">
                <a:solidFill>
                  <a:schemeClr val="tx1"/>
                </a:solidFill>
                <a:latin typeface="Times New Roman" pitchFamily="18" charset="0"/>
                <a:cs typeface="Times New Roman" pitchFamily="18" charset="0"/>
              </a:rPr>
              <a:t>)</a:t>
            </a:r>
            <a:endParaRPr lang="zh-TW" altLang="zh-TW" dirty="0">
              <a:solidFill>
                <a:schemeClr val="tx1"/>
              </a:solidFill>
              <a:latin typeface="Times New Roman" pitchFamily="18" charset="0"/>
              <a:cs typeface="Times New Roman" pitchFamily="18" charset="0"/>
            </a:endParaRPr>
          </a:p>
        </p:txBody>
      </p:sp>
      <p:sp>
        <p:nvSpPr>
          <p:cNvPr id="6" name="矩形圖說文字 5"/>
          <p:cNvSpPr/>
          <p:nvPr/>
        </p:nvSpPr>
        <p:spPr>
          <a:xfrm>
            <a:off x="5292080" y="3717032"/>
            <a:ext cx="2016224" cy="1296144"/>
          </a:xfrm>
          <a:prstGeom prst="wedgeRectCallout">
            <a:avLst>
              <a:gd name="adj1" fmla="val -31101"/>
              <a:gd name="adj2" fmla="val -78127"/>
            </a:avLst>
          </a:prstGeom>
          <a:solidFill>
            <a:schemeClr val="bg1"/>
          </a:solidFill>
          <a:ln>
            <a:solidFill>
              <a:srgbClr val="3F71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法院依書面審理支付命令，不會通知債務人開庭</a:t>
            </a:r>
            <a:endParaRPr lang="zh-TW" alt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證據─</a:t>
            </a:r>
            <a:r>
              <a:rPr lang="zh-TW" altLang="en-US" sz="3200" dirty="0" smtClean="0"/>
              <a:t>應備文件說明</a:t>
            </a:r>
            <a:endParaRPr lang="zh-TW" altLang="en-US" sz="3200" dirty="0"/>
          </a:p>
        </p:txBody>
      </p:sp>
      <p:sp>
        <p:nvSpPr>
          <p:cNvPr id="3" name="內容版面配置區 2"/>
          <p:cNvSpPr>
            <a:spLocks noGrp="1"/>
          </p:cNvSpPr>
          <p:nvPr>
            <p:ph idx="1"/>
          </p:nvPr>
        </p:nvSpPr>
        <p:spPr/>
        <p:txBody>
          <a:bodyPr>
            <a:normAutofit/>
          </a:bodyPr>
          <a:lstStyle/>
          <a:p>
            <a:r>
              <a:rPr lang="zh-TW" altLang="en-US" dirty="0" smtClean="0"/>
              <a:t>簽署生效之委辦契約</a:t>
            </a:r>
            <a:endParaRPr lang="en-US" altLang="zh-TW" dirty="0" smtClean="0"/>
          </a:p>
          <a:p>
            <a:pPr lvl="1"/>
            <a:r>
              <a:rPr lang="zh-TW" altLang="en-US" dirty="0" smtClean="0"/>
              <a:t>當事人</a:t>
            </a:r>
            <a:endParaRPr lang="en-US" altLang="zh-TW" dirty="0" smtClean="0"/>
          </a:p>
          <a:p>
            <a:pPr lvl="1"/>
            <a:r>
              <a:rPr lang="zh-TW" altLang="en-US" dirty="0" smtClean="0"/>
              <a:t>委辦工作名目</a:t>
            </a:r>
            <a:endParaRPr lang="en-US" altLang="zh-TW" dirty="0" smtClean="0"/>
          </a:p>
          <a:p>
            <a:pPr lvl="1"/>
            <a:r>
              <a:rPr lang="zh-TW" altLang="en-US" dirty="0" smtClean="0"/>
              <a:t>金額</a:t>
            </a:r>
            <a:endParaRPr lang="en-US" altLang="zh-TW" dirty="0" smtClean="0"/>
          </a:p>
          <a:p>
            <a:r>
              <a:rPr lang="zh-TW" altLang="en-US" dirty="0" smtClean="0"/>
              <a:t>請款單、催款信</a:t>
            </a:r>
            <a:endParaRPr lang="en-US" altLang="zh-TW" dirty="0" smtClean="0"/>
          </a:p>
          <a:p>
            <a:pPr lvl="1"/>
            <a:r>
              <a:rPr lang="zh-TW" altLang="en-US" dirty="0" smtClean="0"/>
              <a:t>盡量避免過多揭露本所業務資料、營業秘密</a:t>
            </a:r>
            <a:endParaRPr lang="en-US" altLang="zh-TW" dirty="0" smtClean="0"/>
          </a:p>
          <a:p>
            <a:r>
              <a:rPr lang="zh-TW" altLang="en-US" dirty="0" smtClean="0"/>
              <a:t>若有對待給付亦應說明履行之情形</a:t>
            </a:r>
            <a:endParaRPr lang="zh-TW" altLang="en-US" dirty="0"/>
          </a:p>
        </p:txBody>
      </p:sp>
      <p:sp>
        <p:nvSpPr>
          <p:cNvPr id="4" name="投影片編號版面配置區 3"/>
          <p:cNvSpPr>
            <a:spLocks noGrp="1"/>
          </p:cNvSpPr>
          <p:nvPr>
            <p:ph type="sldNum" sz="quarter" idx="12"/>
          </p:nvPr>
        </p:nvSpPr>
        <p:spPr/>
        <p:txBody>
          <a:bodyPr/>
          <a:lstStyle/>
          <a:p>
            <a:fld id="{52A87832-40DC-4789-8431-5896E662F26B}" type="slidenum">
              <a:rPr lang="fr-FR" altLang="zh-TW" smtClean="0"/>
              <a:pPr/>
              <a:t>15</a:t>
            </a:fld>
            <a:endParaRPr lang="fr-FR"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效力</a:t>
            </a:r>
            <a:endParaRPr lang="zh-TW" altLang="en-US" dirty="0"/>
          </a:p>
        </p:txBody>
      </p:sp>
      <p:graphicFrame>
        <p:nvGraphicFramePr>
          <p:cNvPr id="6" name="內容版面配置區 5"/>
          <p:cNvGraphicFramePr>
            <a:graphicFrameLocks noGrp="1"/>
          </p:cNvGraphicFramePr>
          <p:nvPr>
            <p:ph idx="1"/>
          </p:nvPr>
        </p:nvGraphicFramePr>
        <p:xfrm>
          <a:off x="467544" y="1196752"/>
          <a:ext cx="8538914"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en-US" altLang="zh-TW" sz="4400" dirty="0" smtClean="0">
                <a:latin typeface="Times New Roman" pitchFamily="18" charset="0"/>
                <a:cs typeface="Times New Roman" pitchFamily="18" charset="0"/>
              </a:rPr>
              <a:t>104</a:t>
            </a:r>
            <a:r>
              <a:rPr lang="zh-TW" altLang="zh-TW" sz="4400" dirty="0" smtClean="0">
                <a:latin typeface="Times New Roman" pitchFamily="18" charset="0"/>
                <a:cs typeface="Times New Roman" pitchFamily="18" charset="0"/>
              </a:rPr>
              <a:t>年</a:t>
            </a:r>
            <a:r>
              <a:rPr lang="en-US" altLang="zh-TW" sz="4400" dirty="0" smtClean="0">
                <a:latin typeface="Times New Roman" pitchFamily="18" charset="0"/>
                <a:cs typeface="Times New Roman" pitchFamily="18" charset="0"/>
              </a:rPr>
              <a:t>7</a:t>
            </a:r>
            <a:r>
              <a:rPr lang="zh-TW" altLang="zh-TW" sz="4400" dirty="0" smtClean="0">
                <a:latin typeface="Times New Roman" pitchFamily="18" charset="0"/>
                <a:cs typeface="Times New Roman" pitchFamily="18" charset="0"/>
              </a:rPr>
              <a:t>月修法</a:t>
            </a:r>
            <a:endParaRPr lang="zh-TW" altLang="en-US" dirty="0"/>
          </a:p>
        </p:txBody>
      </p:sp>
      <p:graphicFrame>
        <p:nvGraphicFramePr>
          <p:cNvPr id="5" name="內容版面配置區 4"/>
          <p:cNvGraphicFramePr>
            <a:graphicFrameLocks noGrp="1"/>
          </p:cNvGraphicFramePr>
          <p:nvPr>
            <p:ph idx="1"/>
          </p:nvPr>
        </p:nvGraphicFramePr>
        <p:xfrm>
          <a:off x="0" y="836712"/>
          <a:ext cx="8934450"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向左箭號圖說文字 5"/>
          <p:cNvSpPr/>
          <p:nvPr/>
        </p:nvSpPr>
        <p:spPr>
          <a:xfrm>
            <a:off x="5940152" y="4797152"/>
            <a:ext cx="2808312" cy="1152128"/>
          </a:xfrm>
          <a:prstGeom prst="leftArrowCallout">
            <a:avLst>
              <a:gd name="adj1" fmla="val 27461"/>
              <a:gd name="adj2" fmla="val 25000"/>
              <a:gd name="adj3" fmla="val 25000"/>
              <a:gd name="adj4" fmla="val 84532"/>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Times New Roman" pitchFamily="18" charset="0"/>
                <a:cs typeface="Times New Roman" pitchFamily="18" charset="0"/>
              </a:rPr>
              <a:t>時效重行起算，不排除有適用</a:t>
            </a:r>
            <a:r>
              <a:rPr lang="en-US" altLang="zh-TW" dirty="0" smtClean="0">
                <a:solidFill>
                  <a:srgbClr val="FF0000"/>
                </a:solidFill>
                <a:latin typeface="Times New Roman" pitchFamily="18" charset="0"/>
                <a:cs typeface="Times New Roman" pitchFamily="18" charset="0"/>
              </a:rPr>
              <a:t>2</a:t>
            </a:r>
            <a:r>
              <a:rPr lang="zh-TW" altLang="en-US" dirty="0" smtClean="0">
                <a:solidFill>
                  <a:srgbClr val="FF0000"/>
                </a:solidFill>
                <a:latin typeface="Times New Roman" pitchFamily="18" charset="0"/>
                <a:cs typeface="Times New Roman" pitchFamily="18" charset="0"/>
              </a:rPr>
              <a:t>年</a:t>
            </a:r>
            <a:r>
              <a:rPr lang="zh-TW" altLang="en-US" dirty="0" smtClean="0">
                <a:solidFill>
                  <a:schemeClr val="tx1"/>
                </a:solidFill>
                <a:latin typeface="Times New Roman" pitchFamily="18" charset="0"/>
                <a:cs typeface="Times New Roman" pitchFamily="18" charset="0"/>
              </a:rPr>
              <a:t>短期時效之可能。</a:t>
            </a:r>
            <a:endParaRPr lang="zh-TW" alt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smtClean="0"/>
              <a:t>支付命令確定後</a:t>
            </a:r>
            <a:endParaRPr lang="zh-TW" altLang="en-US" sz="3200" dirty="0"/>
          </a:p>
        </p:txBody>
      </p:sp>
      <p:sp>
        <p:nvSpPr>
          <p:cNvPr id="3" name="內容版面配置區 2"/>
          <p:cNvSpPr>
            <a:spLocks noGrp="1"/>
          </p:cNvSpPr>
          <p:nvPr>
            <p:ph idx="1"/>
          </p:nvPr>
        </p:nvSpPr>
        <p:spPr/>
        <p:txBody>
          <a:bodyPr>
            <a:normAutofit/>
          </a:bodyPr>
          <a:lstStyle/>
          <a:p>
            <a:r>
              <a:rPr lang="zh-TW" altLang="en-US" dirty="0" smtClean="0"/>
              <a:t>債務人對於支付命令未於法定期間合法提出</a:t>
            </a:r>
            <a:r>
              <a:rPr lang="zh-TW" altLang="en-US" u="sng" dirty="0" smtClean="0"/>
              <a:t>異議</a:t>
            </a:r>
            <a:r>
              <a:rPr lang="zh-TW" altLang="en-US" dirty="0" smtClean="0"/>
              <a:t>者，支付命令得為執行名義。</a:t>
            </a:r>
            <a:endParaRPr lang="en-US" altLang="zh-TW" dirty="0" smtClean="0"/>
          </a:p>
          <a:p>
            <a:r>
              <a:rPr lang="zh-TW" altLang="en-US" dirty="0" smtClean="0"/>
              <a:t>前項情形，為裁定之法院應付與裁定確定證明書。</a:t>
            </a:r>
            <a:endParaRPr lang="en-US" altLang="zh-TW" dirty="0" smtClean="0"/>
          </a:p>
          <a:p>
            <a:r>
              <a:rPr lang="zh-TW" altLang="en-US" dirty="0" smtClean="0"/>
              <a:t>確定後，時效重行起算→要管制儘速及時聲請強制執行，以免超出時效。</a:t>
            </a:r>
            <a:endParaRPr lang="en-US" altLang="zh-TW" dirty="0" smtClean="0"/>
          </a:p>
          <a:p>
            <a:endParaRPr lang="zh-TW" altLang="en-US" dirty="0" smtClean="0"/>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52A87832-40DC-4789-8431-5896E662F26B}" type="slidenum">
              <a:rPr lang="fr-FR" altLang="zh-TW" smtClean="0"/>
              <a:pPr/>
              <a:t>18</a:t>
            </a:fld>
            <a:endParaRPr lang="fr-FR" altLang="zh-TW"/>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0"/>
            <a:ext cx="7498080" cy="1143000"/>
          </a:xfrm>
        </p:spPr>
        <p:txBody>
          <a:bodyPr>
            <a:normAutofit/>
          </a:bodyPr>
          <a:lstStyle/>
          <a:p>
            <a:r>
              <a:rPr lang="zh-TW" altLang="en-US" sz="4400" dirty="0" smtClean="0"/>
              <a:t>標準作業程序</a:t>
            </a:r>
            <a:r>
              <a:rPr lang="en-US" altLang="zh-TW" sz="4400" dirty="0" smtClean="0"/>
              <a:t>—</a:t>
            </a:r>
            <a:r>
              <a:rPr lang="zh-TW" altLang="en-US" sz="4400" dirty="0" smtClean="0"/>
              <a:t>概觀</a:t>
            </a:r>
            <a:endParaRPr lang="zh-TW" altLang="en-US" sz="3200" dirty="0"/>
          </a:p>
        </p:txBody>
      </p:sp>
      <p:sp>
        <p:nvSpPr>
          <p:cNvPr id="3" name="內容版面配置區 2"/>
          <p:cNvSpPr>
            <a:spLocks noGrp="1"/>
          </p:cNvSpPr>
          <p:nvPr>
            <p:ph idx="1"/>
          </p:nvPr>
        </p:nvSpPr>
        <p:spPr>
          <a:xfrm>
            <a:off x="965888" y="1340768"/>
            <a:ext cx="7638560" cy="5112568"/>
          </a:xfrm>
        </p:spPr>
        <p:txBody>
          <a:bodyPr>
            <a:normAutofit/>
          </a:bodyPr>
          <a:lstStyle/>
          <a:p>
            <a:r>
              <a:rPr lang="zh-TW" altLang="en-US" b="1" dirty="0" smtClean="0">
                <a:latin typeface="Times New Roman" pitchFamily="18" charset="0"/>
                <a:cs typeface="Times New Roman" pitchFamily="18" charset="0"/>
              </a:rPr>
              <a:t>建立時效觀念，結合系統管制</a:t>
            </a:r>
            <a:endParaRPr lang="en-US" altLang="zh-TW" dirty="0" smtClean="0"/>
          </a:p>
          <a:p>
            <a:r>
              <a:rPr lang="zh-TW" altLang="en-US" b="1" dirty="0" smtClean="0">
                <a:latin typeface="Times New Roman" pitchFamily="18" charset="0"/>
                <a:cs typeface="Times New Roman" pitchFamily="18" charset="0"/>
              </a:rPr>
              <a:t>簽署委任契約，奠定催帳基礎</a:t>
            </a:r>
            <a:endParaRPr lang="en-US" altLang="zh-TW" b="1" dirty="0" smtClean="0">
              <a:latin typeface="Times New Roman" pitchFamily="18" charset="0"/>
              <a:cs typeface="Times New Roman" pitchFamily="18" charset="0"/>
            </a:endParaRPr>
          </a:p>
          <a:p>
            <a:r>
              <a:rPr lang="zh-TW" altLang="en-US" b="1" dirty="0" smtClean="0">
                <a:latin typeface="Times New Roman" pitchFamily="18" charset="0"/>
                <a:cs typeface="Times New Roman" pitchFamily="18" charset="0"/>
              </a:rPr>
              <a:t>文件相互勾稽，善用文號編碼</a:t>
            </a:r>
            <a:endParaRPr lang="en-US" altLang="zh-TW" b="1" dirty="0" smtClean="0">
              <a:latin typeface="Times New Roman" pitchFamily="18" charset="0"/>
              <a:cs typeface="Times New Roman" pitchFamily="18" charset="0"/>
            </a:endParaRPr>
          </a:p>
          <a:p>
            <a:r>
              <a:rPr lang="zh-TW" altLang="en-US" b="1" dirty="0" smtClean="0">
                <a:latin typeface="Times New Roman" pitchFamily="18" charset="0"/>
                <a:cs typeface="Times New Roman" pitchFamily="18" charset="0"/>
              </a:rPr>
              <a:t>未滿二年催款，寄發存證信函</a:t>
            </a:r>
            <a:endParaRPr lang="en-US" altLang="zh-TW" b="1" dirty="0" smtClean="0">
              <a:latin typeface="Times New Roman" pitchFamily="18" charset="0"/>
              <a:cs typeface="Times New Roman" pitchFamily="18" charset="0"/>
            </a:endParaRPr>
          </a:p>
          <a:p>
            <a:r>
              <a:rPr lang="zh-TW" altLang="en-US" b="1" dirty="0" smtClean="0">
                <a:latin typeface="Times New Roman" pitchFamily="18" charset="0"/>
                <a:cs typeface="Times New Roman" pitchFamily="18" charset="0"/>
              </a:rPr>
              <a:t>未滿六月之內，聲請支付命令</a:t>
            </a:r>
            <a:endParaRPr lang="en-US" altLang="zh-TW" b="1" dirty="0" smtClean="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fld id="{52A87832-40DC-4789-8431-5896E662F26B}" type="slidenum">
              <a:rPr lang="fr-FR" altLang="zh-TW" smtClean="0"/>
              <a:pPr/>
              <a:t>2</a:t>
            </a:fld>
            <a:endParaRPr lang="fr-FR" altLang="zh-TW"/>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0"/>
            <a:ext cx="7498080" cy="1143000"/>
          </a:xfrm>
        </p:spPr>
        <p:txBody>
          <a:bodyPr>
            <a:normAutofit/>
          </a:bodyPr>
          <a:lstStyle/>
          <a:p>
            <a:r>
              <a:rPr lang="zh-TW" altLang="en-US" sz="4000" dirty="0" smtClean="0"/>
              <a:t>建立時效觀念</a:t>
            </a:r>
            <a:r>
              <a:rPr lang="en-US" altLang="zh-TW" sz="4000" dirty="0" smtClean="0"/>
              <a:t>‧</a:t>
            </a:r>
            <a:r>
              <a:rPr lang="zh-TW" altLang="en-US" sz="4000" dirty="0" smtClean="0"/>
              <a:t>結合系統管制</a:t>
            </a:r>
            <a:endParaRPr lang="zh-TW" altLang="en-US" sz="4000" dirty="0"/>
          </a:p>
        </p:txBody>
      </p:sp>
      <p:sp>
        <p:nvSpPr>
          <p:cNvPr id="3" name="內容版面配置區 2"/>
          <p:cNvSpPr>
            <a:spLocks noGrp="1"/>
          </p:cNvSpPr>
          <p:nvPr>
            <p:ph idx="1"/>
          </p:nvPr>
        </p:nvSpPr>
        <p:spPr>
          <a:xfrm>
            <a:off x="965888" y="1268760"/>
            <a:ext cx="7782576" cy="5112568"/>
          </a:xfrm>
        </p:spPr>
        <p:txBody>
          <a:bodyPr>
            <a:normAutofit/>
          </a:bodyPr>
          <a:lstStyle/>
          <a:p>
            <a:r>
              <a:rPr lang="zh-TW" altLang="en-US" dirty="0" smtClean="0"/>
              <a:t>代理聲請專利商標工作的消滅時效長短，取決於工作性質的契約屬性</a:t>
            </a:r>
            <a:endParaRPr lang="en-US" altLang="zh-TW" dirty="0" smtClean="0"/>
          </a:p>
          <a:p>
            <a:pPr lvl="1"/>
            <a:r>
              <a:rPr lang="zh-TW" altLang="en-US" dirty="0" smtClean="0">
                <a:latin typeface="Times New Roman" pitchFamily="18" charset="0"/>
                <a:cs typeface="Times New Roman" pitchFamily="18" charset="0"/>
              </a:rPr>
              <a:t>專利法第</a:t>
            </a:r>
            <a:r>
              <a:rPr lang="en-US" altLang="zh-TW" dirty="0" smtClean="0">
                <a:latin typeface="Times New Roman" pitchFamily="18" charset="0"/>
                <a:cs typeface="Times New Roman" pitchFamily="18" charset="0"/>
              </a:rPr>
              <a:t>11</a:t>
            </a:r>
            <a:r>
              <a:rPr lang="zh-TW" altLang="en-US" dirty="0" smtClean="0">
                <a:latin typeface="Times New Roman" pitchFamily="18" charset="0"/>
                <a:cs typeface="Times New Roman" pitchFamily="18" charset="0"/>
              </a:rPr>
              <a:t>條、商標法第</a:t>
            </a:r>
            <a:r>
              <a:rPr lang="en-US" altLang="zh-TW" dirty="0" smtClean="0">
                <a:latin typeface="Times New Roman" pitchFamily="18" charset="0"/>
                <a:cs typeface="Times New Roman" pitchFamily="18" charset="0"/>
              </a:rPr>
              <a:t>6</a:t>
            </a:r>
            <a:r>
              <a:rPr lang="zh-TW" altLang="en-US" dirty="0" smtClean="0">
                <a:latin typeface="Times New Roman" pitchFamily="18" charset="0"/>
                <a:cs typeface="Times New Roman" pitchFamily="18" charset="0"/>
              </a:rPr>
              <a:t>條：委任契約→消滅時效為</a:t>
            </a:r>
            <a:r>
              <a:rPr lang="en-US" altLang="zh-TW" dirty="0" smtClean="0">
                <a:latin typeface="Times New Roman" pitchFamily="18" charset="0"/>
                <a:cs typeface="Times New Roman" pitchFamily="18" charset="0"/>
              </a:rPr>
              <a:t>15</a:t>
            </a:r>
            <a:r>
              <a:rPr lang="zh-TW" altLang="en-US" dirty="0" smtClean="0">
                <a:latin typeface="Times New Roman" pitchFamily="18" charset="0"/>
                <a:cs typeface="Times New Roman" pitchFamily="18" charset="0"/>
              </a:rPr>
              <a:t>年（民法</a:t>
            </a:r>
            <a:r>
              <a:rPr lang="en-US" altLang="zh-TW" dirty="0" smtClean="0">
                <a:latin typeface="Times New Roman" pitchFamily="18" charset="0"/>
                <a:cs typeface="Times New Roman" pitchFamily="18" charset="0"/>
              </a:rPr>
              <a:t>§125</a:t>
            </a:r>
            <a:r>
              <a:rPr lang="zh-TW" altLang="en-US" dirty="0" smtClean="0">
                <a:latin typeface="Times New Roman" pitchFamily="18" charset="0"/>
                <a:cs typeface="Times New Roman" pitchFamily="18" charset="0"/>
              </a:rPr>
              <a:t>）</a:t>
            </a:r>
            <a:endParaRPr lang="en-US" altLang="zh-TW" dirty="0" smtClean="0">
              <a:latin typeface="Times New Roman" pitchFamily="18" charset="0"/>
              <a:cs typeface="Times New Roman" pitchFamily="18" charset="0"/>
            </a:endParaRPr>
          </a:p>
          <a:p>
            <a:pPr lvl="1"/>
            <a:r>
              <a:rPr lang="zh-TW" altLang="en-US" dirty="0" smtClean="0">
                <a:latin typeface="Times New Roman" pitchFamily="18" charset="0"/>
                <a:cs typeface="Times New Roman" pitchFamily="18" charset="0"/>
              </a:rPr>
              <a:t>因專利商標申請工作之專業性，未來不排除有被認定屬於「律師、技師、承攬人之報酬及墊款」，而適用</a:t>
            </a:r>
            <a:r>
              <a:rPr lang="en-US" altLang="zh-TW" dirty="0" smtClean="0">
                <a:latin typeface="Times New Roman" pitchFamily="18" charset="0"/>
                <a:cs typeface="Times New Roman" pitchFamily="18" charset="0"/>
              </a:rPr>
              <a:t>2</a:t>
            </a:r>
            <a:r>
              <a:rPr lang="zh-TW" altLang="en-US" dirty="0" smtClean="0">
                <a:latin typeface="Times New Roman" pitchFamily="18" charset="0"/>
                <a:cs typeface="Times New Roman" pitchFamily="18" charset="0"/>
              </a:rPr>
              <a:t>年短期時效之可能（民法</a:t>
            </a:r>
            <a:r>
              <a:rPr lang="en-US" altLang="zh-TW" dirty="0" smtClean="0">
                <a:latin typeface="Times New Roman" pitchFamily="18" charset="0"/>
                <a:cs typeface="Times New Roman" pitchFamily="18" charset="0"/>
              </a:rPr>
              <a:t>§127</a:t>
            </a:r>
            <a:r>
              <a:rPr lang="zh-TW" altLang="en-US" dirty="0" smtClean="0">
                <a:latin typeface="Times New Roman" pitchFamily="18" charset="0"/>
                <a:cs typeface="Times New Roman" pitchFamily="18" charset="0"/>
              </a:rPr>
              <a:t>）</a:t>
            </a:r>
            <a:endParaRPr lang="zh-TW" altLang="en-US" dirty="0"/>
          </a:p>
        </p:txBody>
      </p:sp>
      <p:sp>
        <p:nvSpPr>
          <p:cNvPr id="4" name="投影片編號版面配置區 3"/>
          <p:cNvSpPr>
            <a:spLocks noGrp="1"/>
          </p:cNvSpPr>
          <p:nvPr>
            <p:ph type="sldNum" sz="quarter" idx="12"/>
          </p:nvPr>
        </p:nvSpPr>
        <p:spPr/>
        <p:txBody>
          <a:bodyPr/>
          <a:lstStyle/>
          <a:p>
            <a:fld id="{52A87832-40DC-4789-8431-5896E662F26B}" type="slidenum">
              <a:rPr lang="fr-FR" altLang="zh-TW" smtClean="0"/>
              <a:pPr/>
              <a:t>3</a:t>
            </a:fld>
            <a:endParaRPr lang="fr-FR"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0"/>
            <a:ext cx="7498080" cy="1143000"/>
          </a:xfrm>
        </p:spPr>
        <p:txBody>
          <a:bodyPr>
            <a:normAutofit/>
          </a:bodyPr>
          <a:lstStyle/>
          <a:p>
            <a:r>
              <a:rPr lang="zh-TW" altLang="en-US" sz="4000" dirty="0" smtClean="0"/>
              <a:t>建立時效觀念</a:t>
            </a:r>
            <a:r>
              <a:rPr lang="en-US" altLang="zh-TW" sz="4000" dirty="0" smtClean="0"/>
              <a:t>‧</a:t>
            </a:r>
            <a:r>
              <a:rPr lang="zh-TW" altLang="en-US" sz="4000" dirty="0" smtClean="0"/>
              <a:t>結合系統管制</a:t>
            </a:r>
            <a:endParaRPr lang="zh-TW" altLang="en-US" sz="4000" dirty="0"/>
          </a:p>
        </p:txBody>
      </p:sp>
      <p:sp>
        <p:nvSpPr>
          <p:cNvPr id="3" name="內容版面配置區 2"/>
          <p:cNvSpPr>
            <a:spLocks noGrp="1"/>
          </p:cNvSpPr>
          <p:nvPr>
            <p:ph idx="1"/>
          </p:nvPr>
        </p:nvSpPr>
        <p:spPr>
          <a:xfrm>
            <a:off x="965888" y="1268760"/>
            <a:ext cx="7782576" cy="5112568"/>
          </a:xfrm>
        </p:spPr>
        <p:txBody>
          <a:bodyPr>
            <a:normAutofit/>
          </a:bodyPr>
          <a:lstStyle/>
          <a:p>
            <a:r>
              <a:rPr lang="zh-TW" altLang="en-US" dirty="0" smtClean="0">
                <a:latin typeface="Times New Roman" pitchFamily="18" charset="0"/>
                <a:cs typeface="Times New Roman" pitchFamily="18" charset="0"/>
              </a:rPr>
              <a:t>因此，建議</a:t>
            </a:r>
            <a:endParaRPr lang="en-US" altLang="zh-TW" dirty="0" smtClean="0">
              <a:latin typeface="Times New Roman" pitchFamily="18" charset="0"/>
              <a:cs typeface="Times New Roman" pitchFamily="18" charset="0"/>
            </a:endParaRPr>
          </a:p>
          <a:p>
            <a:pPr lvl="1"/>
            <a:r>
              <a:rPr lang="zh-TW" altLang="en-US" dirty="0" smtClean="0">
                <a:latin typeface="Times New Roman" pitchFamily="18" charset="0"/>
                <a:cs typeface="Times New Roman" pitchFamily="18" charset="0"/>
              </a:rPr>
              <a:t>提早催帳：行動不應晚於</a:t>
            </a:r>
            <a:r>
              <a:rPr lang="en-US" altLang="zh-TW" dirty="0" smtClean="0">
                <a:latin typeface="Times New Roman" pitchFamily="18" charset="0"/>
                <a:cs typeface="Times New Roman" pitchFamily="18" charset="0"/>
              </a:rPr>
              <a:t>2</a:t>
            </a:r>
            <a:r>
              <a:rPr lang="zh-TW" altLang="en-US" dirty="0" smtClean="0">
                <a:latin typeface="Times New Roman" pitchFamily="18" charset="0"/>
                <a:cs typeface="Times New Roman" pitchFamily="18" charset="0"/>
              </a:rPr>
              <a:t>年</a:t>
            </a:r>
            <a:endParaRPr lang="en-US" altLang="zh-TW" dirty="0" smtClean="0">
              <a:latin typeface="Times New Roman" pitchFamily="18" charset="0"/>
              <a:cs typeface="Times New Roman" pitchFamily="18" charset="0"/>
            </a:endParaRPr>
          </a:p>
          <a:p>
            <a:pPr lvl="1"/>
            <a:r>
              <a:rPr lang="zh-TW" altLang="en-US" dirty="0" smtClean="0">
                <a:latin typeface="Times New Roman" pitchFamily="18" charset="0"/>
                <a:cs typeface="Times New Roman" pitchFamily="18" charset="0"/>
              </a:rPr>
              <a:t>結合系統管制</a:t>
            </a:r>
            <a:endParaRPr lang="en-US" altLang="zh-TW" dirty="0" smtClean="0">
              <a:latin typeface="Times New Roman" pitchFamily="18" charset="0"/>
              <a:cs typeface="Times New Roman" pitchFamily="18" charset="0"/>
            </a:endParaRPr>
          </a:p>
          <a:p>
            <a:pPr lvl="2"/>
            <a:r>
              <a:rPr lang="zh-TW" altLang="en-US" dirty="0" smtClean="0">
                <a:latin typeface="Times New Roman" pitchFamily="18" charset="0"/>
                <a:cs typeface="Times New Roman" pitchFamily="18" charset="0"/>
              </a:rPr>
              <a:t>最遲應於</a:t>
            </a:r>
            <a:r>
              <a:rPr lang="en-US" altLang="zh-TW" dirty="0" smtClean="0">
                <a:latin typeface="Times New Roman" pitchFamily="18" charset="0"/>
                <a:cs typeface="Times New Roman" pitchFamily="18" charset="0"/>
              </a:rPr>
              <a:t>2</a:t>
            </a:r>
            <a:r>
              <a:rPr lang="zh-TW" altLang="en-US" dirty="0" smtClean="0">
                <a:latin typeface="Times New Roman" pitchFamily="18" charset="0"/>
                <a:cs typeface="Times New Roman" pitchFamily="18" charset="0"/>
              </a:rPr>
              <a:t>年之內正式發存證信函催款</a:t>
            </a:r>
            <a:endParaRPr lang="en-US" altLang="zh-TW" dirty="0" smtClean="0">
              <a:latin typeface="Times New Roman" pitchFamily="18" charset="0"/>
              <a:cs typeface="Times New Roman" pitchFamily="18" charset="0"/>
            </a:endParaRPr>
          </a:p>
          <a:p>
            <a:pPr lvl="2"/>
            <a:r>
              <a:rPr lang="zh-TW" altLang="en-US" dirty="0" smtClean="0">
                <a:latin typeface="Times New Roman" pitchFamily="18" charset="0"/>
                <a:cs typeface="Times New Roman" pitchFamily="18" charset="0"/>
              </a:rPr>
              <a:t>之後，建議於</a:t>
            </a:r>
            <a:r>
              <a:rPr lang="en-US" altLang="zh-TW" dirty="0" smtClean="0">
                <a:latin typeface="Times New Roman" pitchFamily="18" charset="0"/>
                <a:cs typeface="Times New Roman" pitchFamily="18" charset="0"/>
              </a:rPr>
              <a:t>6</a:t>
            </a:r>
            <a:r>
              <a:rPr lang="zh-TW" altLang="en-US" dirty="0" smtClean="0">
                <a:latin typeface="Times New Roman" pitchFamily="18" charset="0"/>
                <a:cs typeface="Times New Roman" pitchFamily="18" charset="0"/>
              </a:rPr>
              <a:t>個月內向法院聲請支付命令</a:t>
            </a:r>
            <a:endParaRPr lang="en-US" altLang="zh-TW" dirty="0" smtClean="0">
              <a:latin typeface="Times New Roman" pitchFamily="18" charset="0"/>
              <a:cs typeface="Times New Roman" pitchFamily="18" charset="0"/>
            </a:endParaRPr>
          </a:p>
          <a:p>
            <a:pPr lvl="2"/>
            <a:endParaRPr lang="zh-TW" altLang="en-US" dirty="0"/>
          </a:p>
        </p:txBody>
      </p:sp>
      <p:sp>
        <p:nvSpPr>
          <p:cNvPr id="4" name="投影片編號版面配置區 3"/>
          <p:cNvSpPr>
            <a:spLocks noGrp="1"/>
          </p:cNvSpPr>
          <p:nvPr>
            <p:ph type="sldNum" sz="quarter" idx="12"/>
          </p:nvPr>
        </p:nvSpPr>
        <p:spPr/>
        <p:txBody>
          <a:bodyPr/>
          <a:lstStyle/>
          <a:p>
            <a:fld id="{52A87832-40DC-4789-8431-5896E662F26B}" type="slidenum">
              <a:rPr lang="fr-FR" altLang="zh-TW" smtClean="0"/>
              <a:pPr/>
              <a:t>4</a:t>
            </a:fld>
            <a:endParaRPr lang="fr-FR" altLang="zh-TW"/>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0"/>
            <a:ext cx="7498080" cy="1143000"/>
          </a:xfrm>
        </p:spPr>
        <p:txBody>
          <a:bodyPr>
            <a:normAutofit/>
          </a:bodyPr>
          <a:lstStyle/>
          <a:p>
            <a:r>
              <a:rPr lang="zh-TW" altLang="en-US" sz="4000" dirty="0" smtClean="0"/>
              <a:t>簽署委任契約</a:t>
            </a:r>
            <a:r>
              <a:rPr lang="en-US" altLang="zh-TW" sz="4000" dirty="0" smtClean="0"/>
              <a:t>‧</a:t>
            </a:r>
            <a:r>
              <a:rPr lang="zh-TW" altLang="en-US" sz="4000" dirty="0" smtClean="0"/>
              <a:t>奠定催帳基礎</a:t>
            </a:r>
            <a:endParaRPr lang="zh-TW" altLang="en-US" sz="4000" dirty="0"/>
          </a:p>
        </p:txBody>
      </p:sp>
      <p:sp>
        <p:nvSpPr>
          <p:cNvPr id="3" name="內容版面配置區 2"/>
          <p:cNvSpPr>
            <a:spLocks noGrp="1"/>
          </p:cNvSpPr>
          <p:nvPr>
            <p:ph idx="1"/>
          </p:nvPr>
        </p:nvSpPr>
        <p:spPr>
          <a:xfrm>
            <a:off x="965888" y="1268760"/>
            <a:ext cx="7998600" cy="5112568"/>
          </a:xfrm>
        </p:spPr>
        <p:txBody>
          <a:bodyPr>
            <a:normAutofit/>
          </a:bodyPr>
          <a:lstStyle/>
          <a:p>
            <a:r>
              <a:rPr lang="zh-TW" altLang="en-US" dirty="0" smtClean="0">
                <a:latin typeface="Times New Roman" pitchFamily="18" charset="0"/>
                <a:cs typeface="Times New Roman" pitchFamily="18" charset="0"/>
              </a:rPr>
              <a:t>被認定為委任契約可確保較長消滅時效</a:t>
            </a:r>
            <a:endParaRPr lang="en-US" altLang="zh-TW" dirty="0" smtClean="0">
              <a:latin typeface="Times New Roman" pitchFamily="18" charset="0"/>
              <a:cs typeface="Times New Roman" pitchFamily="18" charset="0"/>
            </a:endParaRPr>
          </a:p>
          <a:p>
            <a:r>
              <a:rPr lang="zh-TW" altLang="en-US" dirty="0" smtClean="0">
                <a:latin typeface="Times New Roman" pitchFamily="18" charset="0"/>
                <a:cs typeface="Times New Roman" pitchFamily="18" charset="0"/>
              </a:rPr>
              <a:t>因此，不但應當簽屬契約，而且契約名稱應包含「委任」二字，契約條款亦應時時提及「委任」二字</a:t>
            </a:r>
            <a:endParaRPr lang="en-US" altLang="zh-TW" dirty="0" smtClean="0">
              <a:latin typeface="Times New Roman" pitchFamily="18" charset="0"/>
              <a:cs typeface="Times New Roman" pitchFamily="18" charset="0"/>
            </a:endParaRPr>
          </a:p>
          <a:p>
            <a:r>
              <a:rPr lang="zh-TW" altLang="en-US" dirty="0" smtClean="0">
                <a:latin typeface="Times New Roman" pitchFamily="18" charset="0"/>
                <a:cs typeface="Times New Roman" pitchFamily="18" charset="0"/>
              </a:rPr>
              <a:t>其他聯繫報導文件，尤其涉及請款對帳文件，亦應抓緊「委任」二字</a:t>
            </a:r>
            <a:endParaRPr lang="en-US" altLang="zh-TW" dirty="0" smtClean="0">
              <a:latin typeface="Times New Roman" pitchFamily="18" charset="0"/>
              <a:cs typeface="Times New Roman" pitchFamily="18" charset="0"/>
            </a:endParaRPr>
          </a:p>
          <a:p>
            <a:r>
              <a:rPr lang="zh-TW" altLang="en-US" dirty="0" smtClean="0">
                <a:latin typeface="Times New Roman" pitchFamily="18" charset="0"/>
                <a:cs typeface="Times New Roman" pitchFamily="18" charset="0"/>
              </a:rPr>
              <a:t>契約文件之保存管理，皆應落實所內規定</a:t>
            </a:r>
            <a:endParaRPr lang="zh-TW" altLang="en-US" dirty="0"/>
          </a:p>
        </p:txBody>
      </p:sp>
      <p:sp>
        <p:nvSpPr>
          <p:cNvPr id="4" name="投影片編號版面配置區 3"/>
          <p:cNvSpPr>
            <a:spLocks noGrp="1"/>
          </p:cNvSpPr>
          <p:nvPr>
            <p:ph type="sldNum" sz="quarter" idx="12"/>
          </p:nvPr>
        </p:nvSpPr>
        <p:spPr/>
        <p:txBody>
          <a:bodyPr/>
          <a:lstStyle/>
          <a:p>
            <a:fld id="{52A87832-40DC-4789-8431-5896E662F26B}" type="slidenum">
              <a:rPr lang="fr-FR" altLang="zh-TW" smtClean="0"/>
              <a:pPr/>
              <a:t>5</a:t>
            </a:fld>
            <a:endParaRPr lang="fr-FR" altLang="zh-TW"/>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0"/>
            <a:ext cx="7498080" cy="1143000"/>
          </a:xfrm>
        </p:spPr>
        <p:txBody>
          <a:bodyPr>
            <a:normAutofit/>
          </a:bodyPr>
          <a:lstStyle/>
          <a:p>
            <a:r>
              <a:rPr lang="zh-TW" altLang="en-US" sz="4000" dirty="0" smtClean="0"/>
              <a:t>簽署委任契約</a:t>
            </a:r>
            <a:r>
              <a:rPr lang="en-US" altLang="zh-TW" sz="4000" dirty="0" smtClean="0"/>
              <a:t>‧</a:t>
            </a:r>
            <a:r>
              <a:rPr lang="zh-TW" altLang="en-US" sz="4000" dirty="0" smtClean="0"/>
              <a:t>奠定催帳基礎</a:t>
            </a:r>
            <a:endParaRPr lang="zh-TW" altLang="en-US" sz="4000" dirty="0"/>
          </a:p>
        </p:txBody>
      </p:sp>
      <p:sp>
        <p:nvSpPr>
          <p:cNvPr id="3" name="內容版面配置區 2"/>
          <p:cNvSpPr>
            <a:spLocks noGrp="1"/>
          </p:cNvSpPr>
          <p:nvPr>
            <p:ph idx="1"/>
          </p:nvPr>
        </p:nvSpPr>
        <p:spPr>
          <a:xfrm>
            <a:off x="965888" y="1268760"/>
            <a:ext cx="7998600" cy="5112568"/>
          </a:xfrm>
        </p:spPr>
        <p:txBody>
          <a:bodyPr>
            <a:normAutofit/>
          </a:bodyPr>
          <a:lstStyle/>
          <a:p>
            <a:r>
              <a:rPr lang="zh-TW" altLang="en-US" dirty="0" smtClean="0"/>
              <a:t>若法人客戶不願其「法定代表人」於約內簽章，應特別處理：</a:t>
            </a:r>
            <a:endParaRPr lang="en-US" altLang="zh-TW" dirty="0" smtClean="0"/>
          </a:p>
          <a:p>
            <a:pPr lvl="1"/>
            <a:r>
              <a:rPr lang="zh-TW" altLang="en-US" dirty="0" smtClean="0"/>
              <a:t>不得已時，最好爭取到由客戶相關業務之經理簽章</a:t>
            </a:r>
            <a:endParaRPr lang="en-US" altLang="zh-TW" dirty="0" smtClean="0"/>
          </a:p>
          <a:p>
            <a:pPr lvl="1"/>
            <a:r>
              <a:rPr lang="zh-TW" altLang="en-US" dirty="0" smtClean="0"/>
              <a:t>客戶只蓋大章不蓋小章之情形，宜避免發生</a:t>
            </a:r>
            <a:endParaRPr lang="en-US" altLang="zh-TW" dirty="0" smtClean="0"/>
          </a:p>
          <a:p>
            <a:pPr lvl="1"/>
            <a:r>
              <a:rPr lang="zh-TW" altLang="en-US" dirty="0" smtClean="0"/>
              <a:t>應保留溝通聯繫過程之電郵，以利未來建立「表見代理</a:t>
            </a:r>
            <a:r>
              <a:rPr lang="en-US" altLang="zh-TW" dirty="0" smtClean="0"/>
              <a:t>/</a:t>
            </a:r>
            <a:r>
              <a:rPr lang="zh-TW" altLang="en-US" dirty="0" smtClean="0"/>
              <a:t>代表」之事實基礎</a:t>
            </a: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52A87832-40DC-4789-8431-5896E662F26B}" type="slidenum">
              <a:rPr lang="fr-FR" altLang="zh-TW" smtClean="0"/>
              <a:pPr/>
              <a:t>6</a:t>
            </a:fld>
            <a:endParaRPr lang="fr-FR" altLang="zh-TW"/>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0"/>
            <a:ext cx="7498080" cy="1143000"/>
          </a:xfrm>
        </p:spPr>
        <p:txBody>
          <a:bodyPr>
            <a:normAutofit/>
          </a:bodyPr>
          <a:lstStyle/>
          <a:p>
            <a:r>
              <a:rPr lang="zh-TW" altLang="en-US" sz="4000" dirty="0" smtClean="0"/>
              <a:t>簽署委任契約</a:t>
            </a:r>
            <a:r>
              <a:rPr lang="en-US" altLang="zh-TW" sz="4000" dirty="0" smtClean="0"/>
              <a:t>‧</a:t>
            </a:r>
            <a:r>
              <a:rPr lang="zh-TW" altLang="en-US" sz="4000" dirty="0" smtClean="0"/>
              <a:t>奠定催帳基礎</a:t>
            </a:r>
            <a:endParaRPr lang="zh-TW" altLang="en-US" sz="4000" dirty="0"/>
          </a:p>
        </p:txBody>
      </p:sp>
      <p:sp>
        <p:nvSpPr>
          <p:cNvPr id="3" name="內容版面配置區 2"/>
          <p:cNvSpPr>
            <a:spLocks noGrp="1"/>
          </p:cNvSpPr>
          <p:nvPr>
            <p:ph idx="1"/>
          </p:nvPr>
        </p:nvSpPr>
        <p:spPr>
          <a:xfrm>
            <a:off x="965888" y="1268760"/>
            <a:ext cx="7854584" cy="5112568"/>
          </a:xfrm>
        </p:spPr>
        <p:txBody>
          <a:bodyPr>
            <a:normAutofit fontScale="92500"/>
          </a:bodyPr>
          <a:lstStyle/>
          <a:p>
            <a:r>
              <a:rPr lang="zh-TW" altLang="en-US" dirty="0" smtClean="0"/>
              <a:t>若費用由第三方給付，應特別留意</a:t>
            </a:r>
            <a:endParaRPr lang="en-US" altLang="zh-TW" dirty="0" smtClean="0"/>
          </a:p>
          <a:p>
            <a:pPr lvl="1"/>
            <a:r>
              <a:rPr lang="zh-TW" altLang="en-US" dirty="0" smtClean="0"/>
              <a:t>此議題主要涉及</a:t>
            </a:r>
            <a:r>
              <a:rPr lang="en-US" altLang="zh-TW" dirty="0" smtClean="0"/>
              <a:t>【</a:t>
            </a:r>
            <a:r>
              <a:rPr lang="zh-TW" altLang="en-US" dirty="0" smtClean="0"/>
              <a:t>請款對象為何</a:t>
            </a:r>
            <a:r>
              <a:rPr lang="en-US" altLang="zh-TW" dirty="0" smtClean="0"/>
              <a:t>‧</a:t>
            </a:r>
            <a:r>
              <a:rPr lang="zh-TW" altLang="en-US" dirty="0" smtClean="0"/>
              <a:t>清償風險高低</a:t>
            </a:r>
            <a:r>
              <a:rPr lang="en-US" altLang="zh-TW" dirty="0" smtClean="0"/>
              <a:t>】</a:t>
            </a:r>
          </a:p>
          <a:p>
            <a:pPr lvl="1"/>
            <a:r>
              <a:rPr lang="zh-TW" altLang="en-US" dirty="0" smtClean="0"/>
              <a:t>若能簽署三方契約，特別約定 對方（兩方）應連帶負責，則最為穩妥</a:t>
            </a:r>
            <a:endParaRPr lang="en-US" altLang="zh-TW" dirty="0" smtClean="0"/>
          </a:p>
          <a:p>
            <a:pPr lvl="1"/>
            <a:r>
              <a:rPr lang="zh-TW" altLang="en-US" dirty="0" smtClean="0"/>
              <a:t>退一步，簽署三方契約，特別約定 第三方不給付時，本所有權選擇直接向第三方請款 </a:t>
            </a:r>
            <a:endParaRPr lang="en-US" altLang="zh-TW" dirty="0" smtClean="0"/>
          </a:p>
          <a:p>
            <a:pPr lvl="1"/>
            <a:r>
              <a:rPr lang="zh-TW" altLang="en-US" dirty="0" smtClean="0"/>
              <a:t>再退一步，如果只簽署雙方契約，則特別約定 對方應擔保第三方會付款，若第三方以任何理由不付款時，本所可請求對方付款</a:t>
            </a:r>
            <a:endParaRPr lang="en-US" altLang="zh-TW" dirty="0" smtClean="0"/>
          </a:p>
          <a:p>
            <a:pPr lvl="1"/>
            <a:r>
              <a:rPr lang="zh-TW" altLang="en-US" dirty="0" smtClean="0"/>
              <a:t>上述「特別約定」，如難以在契約中詳載，可爭取另以文件（包含電郵）予以明確</a:t>
            </a:r>
            <a:endParaRPr lang="en-US" altLang="zh-TW" dirty="0" smtClean="0"/>
          </a:p>
          <a:p>
            <a:pPr lvl="1"/>
            <a:endParaRPr lang="en-US" altLang="zh-TW" dirty="0" smtClean="0"/>
          </a:p>
          <a:p>
            <a:pPr lvl="1"/>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52A87832-40DC-4789-8431-5896E662F26B}" type="slidenum">
              <a:rPr lang="fr-FR" altLang="zh-TW" smtClean="0"/>
              <a:pPr/>
              <a:t>7</a:t>
            </a:fld>
            <a:endParaRPr lang="fr-FR" altLang="zh-TW"/>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0"/>
            <a:ext cx="7498080" cy="1143000"/>
          </a:xfrm>
        </p:spPr>
        <p:txBody>
          <a:bodyPr>
            <a:normAutofit/>
          </a:bodyPr>
          <a:lstStyle/>
          <a:p>
            <a:r>
              <a:rPr lang="zh-TW" altLang="en-US" sz="4000" dirty="0" smtClean="0"/>
              <a:t>簽署委任契約</a:t>
            </a:r>
            <a:r>
              <a:rPr lang="en-US" altLang="zh-TW" sz="4000" dirty="0" smtClean="0"/>
              <a:t>‧</a:t>
            </a:r>
            <a:r>
              <a:rPr lang="zh-TW" altLang="en-US" sz="4000" dirty="0" smtClean="0"/>
              <a:t>奠定催帳基礎</a:t>
            </a:r>
            <a:endParaRPr lang="zh-TW" altLang="en-US" sz="4000" dirty="0"/>
          </a:p>
        </p:txBody>
      </p:sp>
      <p:sp>
        <p:nvSpPr>
          <p:cNvPr id="3" name="內容版面配置區 2"/>
          <p:cNvSpPr>
            <a:spLocks noGrp="1"/>
          </p:cNvSpPr>
          <p:nvPr>
            <p:ph idx="1"/>
          </p:nvPr>
        </p:nvSpPr>
        <p:spPr>
          <a:xfrm>
            <a:off x="965888" y="1268760"/>
            <a:ext cx="7998600" cy="5112568"/>
          </a:xfrm>
        </p:spPr>
        <p:txBody>
          <a:bodyPr>
            <a:normAutofit lnSpcReduction="10000"/>
          </a:bodyPr>
          <a:lstStyle/>
          <a:p>
            <a:r>
              <a:rPr lang="zh-TW" altLang="en-US" dirty="0" smtClean="0"/>
              <a:t>若簽約方和專利商標申請人不同，應特別留意</a:t>
            </a:r>
            <a:endParaRPr lang="en-US" altLang="zh-TW" dirty="0" smtClean="0"/>
          </a:p>
          <a:p>
            <a:pPr lvl="1"/>
            <a:r>
              <a:rPr lang="zh-TW" altLang="en-US" dirty="0" smtClean="0"/>
              <a:t>此議題主要涉及</a:t>
            </a:r>
            <a:r>
              <a:rPr lang="en-US" altLang="zh-TW" dirty="0" smtClean="0"/>
              <a:t>【</a:t>
            </a:r>
            <a:r>
              <a:rPr lang="zh-TW" altLang="en-US" dirty="0" smtClean="0"/>
              <a:t>契約執行之順暢</a:t>
            </a:r>
            <a:r>
              <a:rPr lang="en-US" altLang="zh-TW" dirty="0" smtClean="0"/>
              <a:t>‧</a:t>
            </a:r>
            <a:r>
              <a:rPr lang="zh-TW" altLang="en-US" dirty="0" smtClean="0"/>
              <a:t>便於將來勾稽事實證據以便法院審理</a:t>
            </a:r>
            <a:r>
              <a:rPr lang="en-US" altLang="zh-TW" dirty="0" smtClean="0"/>
              <a:t>】</a:t>
            </a:r>
          </a:p>
          <a:p>
            <a:pPr lvl="1"/>
            <a:r>
              <a:rPr lang="zh-TW" altLang="en-US" dirty="0" smtClean="0"/>
              <a:t>最佳方案仍然是訂定三方契約，明確法律關係</a:t>
            </a:r>
            <a:endParaRPr lang="en-US" altLang="zh-TW" dirty="0" smtClean="0"/>
          </a:p>
          <a:p>
            <a:pPr lvl="1"/>
            <a:r>
              <a:rPr lang="zh-TW" altLang="en-US" dirty="0" smtClean="0"/>
              <a:t>若訂定雙方契約，可特別約定第三方是否認可此項服務，不影響契約效力；但最好仍在簽約前後取得專利商標申請人（下稱第三方）之認可</a:t>
            </a:r>
            <a:endParaRPr lang="en-US" altLang="zh-TW" dirty="0" smtClean="0"/>
          </a:p>
          <a:p>
            <a:pPr lvl="1"/>
            <a:r>
              <a:rPr lang="zh-TW" altLang="en-US" dirty="0" smtClean="0"/>
              <a:t>如果難以在契約中詳載上述「特別約定」，可爭取另以文件（包含電郵）予以明確</a:t>
            </a:r>
            <a:endParaRPr lang="en-US" altLang="zh-TW" dirty="0" smtClean="0"/>
          </a:p>
          <a:p>
            <a:pPr lvl="1"/>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52A87832-40DC-4789-8431-5896E662F26B}" type="slidenum">
              <a:rPr lang="fr-FR" altLang="zh-TW" smtClean="0"/>
              <a:pPr/>
              <a:t>8</a:t>
            </a:fld>
            <a:endParaRPr lang="fr-FR" altLang="zh-TW"/>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0"/>
            <a:ext cx="7498080" cy="1143000"/>
          </a:xfrm>
        </p:spPr>
        <p:txBody>
          <a:bodyPr>
            <a:normAutofit/>
          </a:bodyPr>
          <a:lstStyle/>
          <a:p>
            <a:r>
              <a:rPr lang="zh-TW" altLang="en-US" sz="4000" dirty="0" smtClean="0"/>
              <a:t>文件相互勾稽</a:t>
            </a:r>
            <a:r>
              <a:rPr lang="en-US" altLang="zh-TW" sz="4000" dirty="0" smtClean="0"/>
              <a:t>‧</a:t>
            </a:r>
            <a:r>
              <a:rPr lang="zh-TW" altLang="en-US" sz="4000" dirty="0" smtClean="0"/>
              <a:t>善用文號編碼</a:t>
            </a:r>
            <a:endParaRPr lang="zh-TW" altLang="en-US" sz="4000" dirty="0"/>
          </a:p>
        </p:txBody>
      </p:sp>
      <p:sp>
        <p:nvSpPr>
          <p:cNvPr id="3" name="內容版面配置區 2"/>
          <p:cNvSpPr>
            <a:spLocks noGrp="1"/>
          </p:cNvSpPr>
          <p:nvPr>
            <p:ph idx="1"/>
          </p:nvPr>
        </p:nvSpPr>
        <p:spPr>
          <a:xfrm>
            <a:off x="965888" y="1268760"/>
            <a:ext cx="7782576" cy="5112568"/>
          </a:xfrm>
        </p:spPr>
        <p:txBody>
          <a:bodyPr>
            <a:normAutofit/>
          </a:bodyPr>
          <a:lstStyle/>
          <a:p>
            <a:r>
              <a:rPr lang="zh-TW" altLang="en-US" dirty="0" smtClean="0"/>
              <a:t>契約宜予編號，對帳催款文件均援引編號，又簡明又有效率，便於法院審理</a:t>
            </a:r>
            <a:endParaRPr lang="en-US" altLang="zh-TW" dirty="0" smtClean="0"/>
          </a:p>
          <a:p>
            <a:r>
              <a:rPr lang="zh-TW" altLang="en-US" dirty="0" smtClean="0"/>
              <a:t>較常發生的 證據鏈缺口 實例：</a:t>
            </a:r>
            <a:endParaRPr lang="en-US" altLang="zh-TW" dirty="0" smtClean="0"/>
          </a:p>
          <a:p>
            <a:pPr lvl="1"/>
            <a:r>
              <a:rPr lang="zh-TW" altLang="en-US" dirty="0" smtClean="0"/>
              <a:t>請款單</a:t>
            </a:r>
            <a:r>
              <a:rPr lang="en-US" altLang="zh-TW" dirty="0" smtClean="0"/>
              <a:t>/</a:t>
            </a:r>
            <a:r>
              <a:rPr lang="zh-TW" altLang="en-US" dirty="0" smtClean="0"/>
              <a:t>對帳單 和 契約 之間 缺乏可相勾稽的契約編號</a:t>
            </a:r>
            <a:endParaRPr lang="en-US" altLang="zh-TW" dirty="0" smtClean="0"/>
          </a:p>
          <a:p>
            <a:pPr lvl="1"/>
            <a:r>
              <a:rPr lang="zh-TW" altLang="en-US" dirty="0" smtClean="0"/>
              <a:t>簽約方和專利申請人不同，在請款單</a:t>
            </a:r>
            <a:r>
              <a:rPr lang="en-US" altLang="zh-TW" dirty="0" smtClean="0"/>
              <a:t>/</a:t>
            </a:r>
            <a:r>
              <a:rPr lang="zh-TW" altLang="en-US" dirty="0" smtClean="0"/>
              <a:t>對帳單 和 契約 之間缺乏 橋接文件將兩個主體相互連結（請款單所載案件資訊，形式上只能聯繫到申請人）</a:t>
            </a:r>
            <a:endParaRPr lang="zh-TW" altLang="en-US" dirty="0"/>
          </a:p>
        </p:txBody>
      </p:sp>
      <p:sp>
        <p:nvSpPr>
          <p:cNvPr id="4" name="投影片編號版面配置區 3"/>
          <p:cNvSpPr>
            <a:spLocks noGrp="1"/>
          </p:cNvSpPr>
          <p:nvPr>
            <p:ph type="sldNum" sz="quarter" idx="12"/>
          </p:nvPr>
        </p:nvSpPr>
        <p:spPr/>
        <p:txBody>
          <a:bodyPr/>
          <a:lstStyle/>
          <a:p>
            <a:fld id="{52A87832-40DC-4789-8431-5896E662F26B}" type="slidenum">
              <a:rPr lang="fr-FR" altLang="zh-TW" smtClean="0"/>
              <a:pPr/>
              <a:t>9</a:t>
            </a:fld>
            <a:endParaRPr lang="fr-FR" altLang="zh-TW"/>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2_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5211</TotalTime>
  <Words>1679</Words>
  <Application>Microsoft Office PowerPoint</Application>
  <PresentationFormat>如螢幕大小 (4:3)</PresentationFormat>
  <Paragraphs>142</Paragraphs>
  <Slides>18</Slides>
  <Notes>4</Notes>
  <HiddenSlides>0</HiddenSlides>
  <MMClips>0</MMClips>
  <ScaleCrop>false</ScaleCrop>
  <HeadingPairs>
    <vt:vector size="6" baseType="variant">
      <vt:variant>
        <vt:lpstr>使用字型</vt:lpstr>
      </vt:variant>
      <vt:variant>
        <vt:i4>9</vt:i4>
      </vt:variant>
      <vt:variant>
        <vt:lpstr>佈景主題</vt:lpstr>
      </vt:variant>
      <vt:variant>
        <vt:i4>4</vt:i4>
      </vt:variant>
      <vt:variant>
        <vt:lpstr>投影片標題</vt:lpstr>
      </vt:variant>
      <vt:variant>
        <vt:i4>18</vt:i4>
      </vt:variant>
    </vt:vector>
  </HeadingPairs>
  <TitlesOfParts>
    <vt:vector size="31" baseType="lpstr">
      <vt:lpstr>微軟正黑體</vt:lpstr>
      <vt:lpstr>新細明體</vt:lpstr>
      <vt:lpstr>標楷體</vt:lpstr>
      <vt:lpstr>Arial</vt:lpstr>
      <vt:lpstr>Calibri</vt:lpstr>
      <vt:lpstr>Gill Sans MT</vt:lpstr>
      <vt:lpstr>Times New Roman</vt:lpstr>
      <vt:lpstr>Verdana</vt:lpstr>
      <vt:lpstr>Wingdings 2</vt:lpstr>
      <vt:lpstr>Thème Office</vt:lpstr>
      <vt:lpstr>夏至</vt:lpstr>
      <vt:lpstr>1_夏至</vt:lpstr>
      <vt:lpstr>2_夏至</vt:lpstr>
      <vt:lpstr>對國內客戶催帳的法律面一般注意事項 暨聲請支付命令</vt:lpstr>
      <vt:lpstr>標準作業程序—概觀</vt:lpstr>
      <vt:lpstr>建立時效觀念‧結合系統管制</vt:lpstr>
      <vt:lpstr>建立時效觀念‧結合系統管制</vt:lpstr>
      <vt:lpstr>簽署委任契約‧奠定催帳基礎</vt:lpstr>
      <vt:lpstr>簽署委任契約‧奠定催帳基礎</vt:lpstr>
      <vt:lpstr>簽署委任契約‧奠定催帳基礎</vt:lpstr>
      <vt:lpstr>簽署委任契約‧奠定催帳基礎</vt:lpstr>
      <vt:lpstr>文件相互勾稽‧善用文號編碼</vt:lpstr>
      <vt:lpstr>未滿兩年催款‧寄發存證信函</vt:lpstr>
      <vt:lpstr>未滿兩年催款‧寄發存證信函</vt:lpstr>
      <vt:lpstr>聲請支付命令</vt:lpstr>
      <vt:lpstr>要件</vt:lpstr>
      <vt:lpstr>如何聲請</vt:lpstr>
      <vt:lpstr>證據─應備文件說明</vt:lpstr>
      <vt:lpstr>效力</vt:lpstr>
      <vt:lpstr>104年7月修法</vt:lpstr>
      <vt:lpstr>支付命令確定後</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Eric</dc:creator>
  <cp:lastModifiedBy>LinYing</cp:lastModifiedBy>
  <cp:revision>1536</cp:revision>
  <dcterms:created xsi:type="dcterms:W3CDTF">2008-06-11T14:49:56Z</dcterms:created>
  <dcterms:modified xsi:type="dcterms:W3CDTF">2017-07-06T15:41:48Z</dcterms:modified>
</cp:coreProperties>
</file>