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41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30358-F107-42F1-9191-27CD40535C19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0491C8-B1D5-43E3-A5CC-C70A15F89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167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0491C8-B1D5-43E3-A5CC-C70A15F89AF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01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C06CC-8989-45E9-9CBA-F4EB43421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4D2ADB-B322-4A23-8CB8-54C5CA2D1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CCBEF-0F95-4D79-9120-8B7184D97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81FF4-1F21-464C-AB6D-14AD6899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8C222-395E-4647-9B2B-C32F2C623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6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D4D18-6291-459F-829C-7F2FFB7E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560427-CEBE-4C22-9511-CE31FB934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64319-3D25-4B47-8303-86080C8BC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569AD-2859-4B56-9DF9-DE66B6948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1B990-4269-4A38-9602-5681E047F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806A27-0046-40C8-9A52-27491C66B4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04BBE-7B02-42BE-BD2E-701C50CCB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8C23D-B2B7-4EA9-8CF3-49A2039C1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19128-8A07-4674-9FAA-EFC2F9C53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96E5D-DF47-438F-AB42-09918313A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45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0393-CD25-4AAD-A4F7-D998AF4D3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11DF6-1729-4466-B11F-45323B9BF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E35F4-95B3-4F04-A014-671D533E7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75B52-3426-40D9-9061-AACD9CAD3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03D1B-68EC-4935-A098-D3E609096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02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E499F-1EDD-4187-9EAB-060B67A25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A5567-9E94-4AA3-AB3C-C9BB4D587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44507-CB1B-45E8-B9BC-4C7FCDAC7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D558E-A1FC-422A-B21A-C387F29B1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604C5-6482-4281-9DA2-44FB6B06A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37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1175-F3DA-47A2-961C-7BFBA82C3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FC690-4AC0-4F70-AC75-E831DD5B6B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32B9E-21D0-4A7E-865C-36E7EB8CA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B1183-66A7-44BD-A542-82536C112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CF1BE-2365-4469-8342-2AC3A0FB2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22835-4005-4901-B74B-1768D23C4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7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88AD2-B55E-4C4A-9B44-EF0F919A7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33032-D900-49EF-89FB-04E251365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F774A-AE30-4AA1-B4E8-61B8D1E6B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EFF342-DD5A-474A-96D8-1D96EE8152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241F7E-7CC7-40E5-A690-93CFC5E393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188E9E-21D6-4E90-B507-876544FF4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4F36AD-6D50-4404-BA61-FDD365EF9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FA4D96-C7F1-44EC-9067-50352111B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36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E2544-B01F-4A04-BAE1-75E68ABA6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41B370-C6E4-4F19-A437-687A5A4A6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DA8E5A-FDC8-4C61-B5CE-08FB6934F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63E6EC-10C7-4420-A43D-67A3C5F1B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96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0EBBAB-9521-4571-8AFB-C384872C5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B87F55-4F38-4E47-A300-58A9CDDB5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FB973-1CD9-4053-977F-7C41DD64E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74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AA612-5D41-4BDC-98E8-15EF770A6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D9FC1-549D-421B-A6F5-1C191F180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D6D952-B4BB-454A-959F-5993561DE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2B216-C243-4E32-9665-C19F0EB77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3F664-8DB2-42D5-BE34-12AC45D6B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A020A-B863-4E47-85F4-2CC1EB02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30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9D3D9-D5DC-4D58-8566-C1721F9DA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FD1ABF-DF47-4F7F-9526-323301095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D9E5A-47F3-40F6-B808-65F47D369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E865E-1736-4BED-8291-5BAA50248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CA010-0A80-4215-982B-79D721101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40A04-16C7-41A6-B145-4BB6505B8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2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A8D336-0A7B-48B1-9B30-F3BE17D88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1FB1D-F9B9-417D-9DF5-C9C2839DB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65AD9-A427-4DF2-B2E4-7BB909E7FE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AEE99-BDB4-4A2A-B2E9-74B86D049DCB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04746-4729-4FC3-8B13-76FD21E87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BA287-10D9-4DEF-BEE5-1983998D6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9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2D02B6-1145-4799-99DB-44CD02686498}"/>
              </a:ext>
            </a:extLst>
          </p:cNvPr>
          <p:cNvSpPr txBox="1"/>
          <p:nvPr/>
        </p:nvSpPr>
        <p:spPr>
          <a:xfrm>
            <a:off x="3309660" y="406400"/>
            <a:ext cx="5572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Identify</a:t>
            </a:r>
            <a:r>
              <a:rPr lang="en-US" sz="2400" dirty="0"/>
              <a:t> root components of website below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A1E41E-2407-443F-A384-76DD9D204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441" y="1530821"/>
            <a:ext cx="10128738" cy="445050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18043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C5BFE01-18AE-F185-9EAC-372FD470E4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802" t="52042" r="24274" b="35777"/>
          <a:stretch/>
        </p:blipFill>
        <p:spPr>
          <a:xfrm>
            <a:off x="497124" y="1578151"/>
            <a:ext cx="10148515" cy="12956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EE20443-6494-AD69-3F90-BFA862B8BB95}"/>
              </a:ext>
            </a:extLst>
          </p:cNvPr>
          <p:cNvSpPr txBox="1"/>
          <p:nvPr/>
        </p:nvSpPr>
        <p:spPr>
          <a:xfrm>
            <a:off x="396642" y="505304"/>
            <a:ext cx="8920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Finally, in the </a:t>
            </a:r>
            <a:r>
              <a:rPr lang="en-US" sz="2400" b="1" dirty="0"/>
              <a:t>content-stream</a:t>
            </a:r>
            <a:r>
              <a:rPr lang="en-US" sz="2400" dirty="0"/>
              <a:t> we divide deeper into each content post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F07FFB-0D0C-3AE8-E4F0-A454993D5C56}"/>
              </a:ext>
            </a:extLst>
          </p:cNvPr>
          <p:cNvSpPr/>
          <p:nvPr/>
        </p:nvSpPr>
        <p:spPr>
          <a:xfrm>
            <a:off x="1668025" y="3711282"/>
            <a:ext cx="8024695" cy="974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announcement-content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6B3B04-9F40-6DF6-7629-B68F67B8C502}"/>
              </a:ext>
            </a:extLst>
          </p:cNvPr>
          <p:cNvSpPr/>
          <p:nvPr/>
        </p:nvSpPr>
        <p:spPr>
          <a:xfrm>
            <a:off x="9692720" y="3704370"/>
            <a:ext cx="952919" cy="98178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Content-tools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38588E-3039-F8EA-BDA1-862008A91415}"/>
              </a:ext>
            </a:extLst>
          </p:cNvPr>
          <p:cNvSpPr/>
          <p:nvPr/>
        </p:nvSpPr>
        <p:spPr>
          <a:xfrm>
            <a:off x="715107" y="3704370"/>
            <a:ext cx="952919" cy="98178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B06D14-4F50-6B8A-B354-FAE04D4D5066}"/>
              </a:ext>
            </a:extLst>
          </p:cNvPr>
          <p:cNvSpPr/>
          <p:nvPr/>
        </p:nvSpPr>
        <p:spPr>
          <a:xfrm>
            <a:off x="715108" y="1797511"/>
            <a:ext cx="952918" cy="88540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34FCE2-5DFB-425E-5043-942F0725C27D}"/>
              </a:ext>
            </a:extLst>
          </p:cNvPr>
          <p:cNvSpPr/>
          <p:nvPr/>
        </p:nvSpPr>
        <p:spPr>
          <a:xfrm>
            <a:off x="1668024" y="1797511"/>
            <a:ext cx="8024695" cy="88540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A41177-0F6A-FC87-F4F9-99D8418125C0}"/>
              </a:ext>
            </a:extLst>
          </p:cNvPr>
          <p:cNvSpPr/>
          <p:nvPr/>
        </p:nvSpPr>
        <p:spPr>
          <a:xfrm>
            <a:off x="9692719" y="1783290"/>
            <a:ext cx="831257" cy="88540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DCAEB9B-614C-0687-3F90-40AADBFEC72D}"/>
              </a:ext>
            </a:extLst>
          </p:cNvPr>
          <p:cNvCxnSpPr>
            <a:cxnSpLocks/>
          </p:cNvCxnSpPr>
          <p:nvPr/>
        </p:nvCxnSpPr>
        <p:spPr>
          <a:xfrm>
            <a:off x="715107" y="3547701"/>
            <a:ext cx="9529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CFCA239-95EF-1DBB-B43B-FF22336E258C}"/>
              </a:ext>
            </a:extLst>
          </p:cNvPr>
          <p:cNvCxnSpPr>
            <a:cxnSpLocks/>
          </p:cNvCxnSpPr>
          <p:nvPr/>
        </p:nvCxnSpPr>
        <p:spPr>
          <a:xfrm>
            <a:off x="1668024" y="3547701"/>
            <a:ext cx="802469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9855007-EAC3-60BE-07CD-A0109412AC50}"/>
              </a:ext>
            </a:extLst>
          </p:cNvPr>
          <p:cNvCxnSpPr>
            <a:cxnSpLocks/>
          </p:cNvCxnSpPr>
          <p:nvPr/>
        </p:nvCxnSpPr>
        <p:spPr>
          <a:xfrm>
            <a:off x="9692719" y="3547701"/>
            <a:ext cx="9529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FBA632A-8CC3-404D-4887-0BB27398EA70}"/>
              </a:ext>
            </a:extLst>
          </p:cNvPr>
          <p:cNvSpPr txBox="1"/>
          <p:nvPr/>
        </p:nvSpPr>
        <p:spPr>
          <a:xfrm>
            <a:off x="819059" y="3094442"/>
            <a:ext cx="745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flex 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5B8455-0BB7-3879-D830-5D09A6E985E4}"/>
              </a:ext>
            </a:extLst>
          </p:cNvPr>
          <p:cNvSpPr txBox="1"/>
          <p:nvPr/>
        </p:nvSpPr>
        <p:spPr>
          <a:xfrm>
            <a:off x="4484299" y="3147591"/>
            <a:ext cx="745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flex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F38493-47B4-B547-221F-433C21C9CD30}"/>
              </a:ext>
            </a:extLst>
          </p:cNvPr>
          <p:cNvSpPr txBox="1"/>
          <p:nvPr/>
        </p:nvSpPr>
        <p:spPr>
          <a:xfrm>
            <a:off x="9773084" y="3110244"/>
            <a:ext cx="745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flex 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7F1F19-56BB-C614-F014-35B6CCB1271D}"/>
              </a:ext>
            </a:extLst>
          </p:cNvPr>
          <p:cNvSpPr txBox="1"/>
          <p:nvPr/>
        </p:nvSpPr>
        <p:spPr>
          <a:xfrm>
            <a:off x="4631654" y="5079794"/>
            <a:ext cx="20974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flex-direction: row</a:t>
            </a:r>
          </a:p>
        </p:txBody>
      </p:sp>
    </p:spTree>
    <p:extLst>
      <p:ext uri="{BB962C8B-B14F-4D97-AF65-F5344CB8AC3E}">
        <p14:creationId xmlns:p14="http://schemas.microsoft.com/office/powerpoint/2010/main" val="759480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476E2A-D8F6-9CDC-05AC-35FD2411D2B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1364514"/>
            <a:ext cx="8764310" cy="324058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79F6ADF-6249-1778-B933-68BAEB978598}"/>
              </a:ext>
            </a:extLst>
          </p:cNvPr>
          <p:cNvSpPr/>
          <p:nvPr/>
        </p:nvSpPr>
        <p:spPr>
          <a:xfrm>
            <a:off x="0" y="1378582"/>
            <a:ext cx="8736037" cy="29330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60E155-0D92-58C7-8605-857548779AF5}"/>
              </a:ext>
            </a:extLst>
          </p:cNvPr>
          <p:cNvSpPr/>
          <p:nvPr/>
        </p:nvSpPr>
        <p:spPr>
          <a:xfrm>
            <a:off x="0" y="1688121"/>
            <a:ext cx="8736037" cy="29330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313F9F-E527-3118-4080-FAB3E9ACE438}"/>
              </a:ext>
            </a:extLst>
          </p:cNvPr>
          <p:cNvSpPr/>
          <p:nvPr/>
        </p:nvSpPr>
        <p:spPr>
          <a:xfrm>
            <a:off x="0" y="1983592"/>
            <a:ext cx="8736037" cy="284162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A8DBC9-FA7D-F506-9A29-BB3D90E11FCA}"/>
              </a:ext>
            </a:extLst>
          </p:cNvPr>
          <p:cNvSpPr/>
          <p:nvPr/>
        </p:nvSpPr>
        <p:spPr>
          <a:xfrm>
            <a:off x="9161063" y="1197281"/>
            <a:ext cx="2785403" cy="3627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896180-E723-218A-142E-5576DC6B8CF3}"/>
              </a:ext>
            </a:extLst>
          </p:cNvPr>
          <p:cNvSpPr/>
          <p:nvPr/>
        </p:nvSpPr>
        <p:spPr>
          <a:xfrm>
            <a:off x="9161063" y="1197281"/>
            <a:ext cx="2785403" cy="49084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CFDC6F-D4D6-0F3B-0630-1D9F1C33A262}"/>
              </a:ext>
            </a:extLst>
          </p:cNvPr>
          <p:cNvSpPr/>
          <p:nvPr/>
        </p:nvSpPr>
        <p:spPr>
          <a:xfrm>
            <a:off x="9161062" y="1670397"/>
            <a:ext cx="2785403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8646DB-A5EA-A0FC-01F6-E5B8D68CDE60}"/>
              </a:ext>
            </a:extLst>
          </p:cNvPr>
          <p:cNvCxnSpPr>
            <a:cxnSpLocks/>
          </p:cNvCxnSpPr>
          <p:nvPr/>
        </p:nvCxnSpPr>
        <p:spPr>
          <a:xfrm>
            <a:off x="8950047" y="1071209"/>
            <a:ext cx="0" cy="5991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7EF7DE6-5017-37B5-7EE3-302E7C022AEA}"/>
              </a:ext>
            </a:extLst>
          </p:cNvPr>
          <p:cNvCxnSpPr>
            <a:cxnSpLocks/>
          </p:cNvCxnSpPr>
          <p:nvPr/>
        </p:nvCxnSpPr>
        <p:spPr>
          <a:xfrm>
            <a:off x="8938324" y="1688121"/>
            <a:ext cx="11722" cy="2933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613AB5-C2E0-BAE2-5B9D-6494E23AEA92}"/>
              </a:ext>
            </a:extLst>
          </p:cNvPr>
          <p:cNvCxnSpPr>
            <a:cxnSpLocks/>
          </p:cNvCxnSpPr>
          <p:nvPr/>
        </p:nvCxnSpPr>
        <p:spPr>
          <a:xfrm>
            <a:off x="8950046" y="2039729"/>
            <a:ext cx="1" cy="27854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C4E39AD-64A4-A81D-28AB-B8500CFF2740}"/>
              </a:ext>
            </a:extLst>
          </p:cNvPr>
          <p:cNvSpPr txBox="1"/>
          <p:nvPr/>
        </p:nvSpPr>
        <p:spPr>
          <a:xfrm>
            <a:off x="9242854" y="1700990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8D41DD-4002-18AD-DFB2-046AE7D6F3A5}"/>
              </a:ext>
            </a:extLst>
          </p:cNvPr>
          <p:cNvSpPr txBox="1"/>
          <p:nvPr/>
        </p:nvSpPr>
        <p:spPr>
          <a:xfrm>
            <a:off x="9242854" y="1197281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45E768-D285-F3A9-4EFF-01AEBB0686DE}"/>
              </a:ext>
            </a:extLst>
          </p:cNvPr>
          <p:cNvSpPr txBox="1"/>
          <p:nvPr/>
        </p:nvSpPr>
        <p:spPr>
          <a:xfrm>
            <a:off x="9242855" y="3166584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971C65-1458-A498-439F-6BE39D4BE085}"/>
              </a:ext>
            </a:extLst>
          </p:cNvPr>
          <p:cNvSpPr txBox="1"/>
          <p:nvPr/>
        </p:nvSpPr>
        <p:spPr>
          <a:xfrm>
            <a:off x="196093" y="304339"/>
            <a:ext cx="969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Root</a:t>
            </a:r>
            <a:r>
              <a:rPr lang="en-US" dirty="0"/>
              <a:t> div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F7E6F3-6DD7-41AB-97C5-C66C2CFF05EE}"/>
              </a:ext>
            </a:extLst>
          </p:cNvPr>
          <p:cNvSpPr txBox="1"/>
          <p:nvPr/>
        </p:nvSpPr>
        <p:spPr>
          <a:xfrm>
            <a:off x="509359" y="664278"/>
            <a:ext cx="16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Height: 100vh</a:t>
            </a:r>
          </a:p>
        </p:txBody>
      </p:sp>
    </p:spTree>
    <p:extLst>
      <p:ext uri="{BB962C8B-B14F-4D97-AF65-F5344CB8AC3E}">
        <p14:creationId xmlns:p14="http://schemas.microsoft.com/office/powerpoint/2010/main" val="3483976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2322A76-52BB-7A82-33B3-C75EE1415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94" y="1540151"/>
            <a:ext cx="8042881" cy="353399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713D6F4-A4AF-5AAC-8C26-56B84C9C48B0}"/>
              </a:ext>
            </a:extLst>
          </p:cNvPr>
          <p:cNvSpPr/>
          <p:nvPr/>
        </p:nvSpPr>
        <p:spPr>
          <a:xfrm>
            <a:off x="270694" y="1540151"/>
            <a:ext cx="8042881" cy="29798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4E0EAC-2D6F-9A69-ECB7-0B7C0B2A8CD5}"/>
              </a:ext>
            </a:extLst>
          </p:cNvPr>
          <p:cNvSpPr/>
          <p:nvPr/>
        </p:nvSpPr>
        <p:spPr>
          <a:xfrm>
            <a:off x="270694" y="1838130"/>
            <a:ext cx="8042881" cy="3236013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1CA014-0F01-504E-430B-CDAACD1CB46F}"/>
              </a:ext>
            </a:extLst>
          </p:cNvPr>
          <p:cNvSpPr/>
          <p:nvPr/>
        </p:nvSpPr>
        <p:spPr>
          <a:xfrm>
            <a:off x="8918467" y="1446211"/>
            <a:ext cx="2785403" cy="3627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Flex 1:  content-container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0C239E-D092-74EB-A442-57F70F9B7B54}"/>
              </a:ext>
            </a:extLst>
          </p:cNvPr>
          <p:cNvSpPr/>
          <p:nvPr/>
        </p:nvSpPr>
        <p:spPr>
          <a:xfrm>
            <a:off x="8918466" y="1446211"/>
            <a:ext cx="2785403" cy="36933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Flex 0:        nav bar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21003E-AEE5-12DA-EB5B-922BB3299E52}"/>
              </a:ext>
            </a:extLst>
          </p:cNvPr>
          <p:cNvSpPr txBox="1"/>
          <p:nvPr/>
        </p:nvSpPr>
        <p:spPr>
          <a:xfrm>
            <a:off x="3309660" y="406400"/>
            <a:ext cx="3142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Identify</a:t>
            </a:r>
            <a:r>
              <a:rPr lang="en-US" sz="2400" b="1" dirty="0"/>
              <a:t> main elements</a:t>
            </a:r>
            <a:endParaRPr lang="en-US" sz="24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DF1CDC8-6A3F-20BC-8F13-C22673122770}"/>
              </a:ext>
            </a:extLst>
          </p:cNvPr>
          <p:cNvCxnSpPr>
            <a:cxnSpLocks/>
          </p:cNvCxnSpPr>
          <p:nvPr/>
        </p:nvCxnSpPr>
        <p:spPr>
          <a:xfrm>
            <a:off x="8785924" y="1446211"/>
            <a:ext cx="0" cy="3919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4A8C7D-51F3-D316-BF59-119DADE57AAF}"/>
              </a:ext>
            </a:extLst>
          </p:cNvPr>
          <p:cNvCxnSpPr>
            <a:cxnSpLocks/>
          </p:cNvCxnSpPr>
          <p:nvPr/>
        </p:nvCxnSpPr>
        <p:spPr>
          <a:xfrm>
            <a:off x="8785924" y="1815543"/>
            <a:ext cx="0" cy="32586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09AACF4-8689-4CC1-0D9B-09F611F561EC}"/>
              </a:ext>
            </a:extLst>
          </p:cNvPr>
          <p:cNvSpPr txBox="1"/>
          <p:nvPr/>
        </p:nvSpPr>
        <p:spPr>
          <a:xfrm>
            <a:off x="9075796" y="5124943"/>
            <a:ext cx="24707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flex-direction: column</a:t>
            </a:r>
          </a:p>
        </p:txBody>
      </p:sp>
    </p:spTree>
    <p:extLst>
      <p:ext uri="{BB962C8B-B14F-4D97-AF65-F5344CB8AC3E}">
        <p14:creationId xmlns:p14="http://schemas.microsoft.com/office/powerpoint/2010/main" val="535099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F36BF4-970D-EA2B-BDBC-AA0623E3F8D5}"/>
              </a:ext>
            </a:extLst>
          </p:cNvPr>
          <p:cNvSpPr txBox="1"/>
          <p:nvPr/>
        </p:nvSpPr>
        <p:spPr>
          <a:xfrm>
            <a:off x="434380" y="182880"/>
            <a:ext cx="4246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Identify</a:t>
            </a:r>
            <a:r>
              <a:rPr lang="en-US" sz="2400" b="1" dirty="0"/>
              <a:t> sub elements </a:t>
            </a:r>
            <a:r>
              <a:rPr lang="en-US" sz="2400" dirty="0"/>
              <a:t>in </a:t>
            </a:r>
            <a:r>
              <a:rPr lang="en-US" sz="2400" b="1" dirty="0"/>
              <a:t>nav bar</a:t>
            </a:r>
            <a:endParaRPr lang="en-US" sz="24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06676DD-F6E6-2778-4EA8-D4D8036872B6}"/>
              </a:ext>
            </a:extLst>
          </p:cNvPr>
          <p:cNvGrpSpPr/>
          <p:nvPr/>
        </p:nvGrpSpPr>
        <p:grpSpPr>
          <a:xfrm>
            <a:off x="1036580" y="1658132"/>
            <a:ext cx="10118839" cy="461665"/>
            <a:chOff x="803161" y="1490181"/>
            <a:chExt cx="10118839" cy="46166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3ABAFDC-F817-E504-600E-48B06394AF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r="98" b="89627"/>
            <a:stretch/>
          </p:blipFill>
          <p:spPr>
            <a:xfrm>
              <a:off x="803161" y="1490181"/>
              <a:ext cx="10118839" cy="46166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501139-CD6C-9826-B61A-29AC360A9AFE}"/>
                </a:ext>
              </a:extLst>
            </p:cNvPr>
            <p:cNvSpPr/>
            <p:nvPr/>
          </p:nvSpPr>
          <p:spPr>
            <a:xfrm>
              <a:off x="803161" y="1490181"/>
              <a:ext cx="2452103" cy="461664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2114575-9671-08A3-C059-27948D045E2B}"/>
                </a:ext>
              </a:extLst>
            </p:cNvPr>
            <p:cNvSpPr/>
            <p:nvPr/>
          </p:nvSpPr>
          <p:spPr>
            <a:xfrm>
              <a:off x="8469897" y="1490181"/>
              <a:ext cx="2452103" cy="461664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DEBD454-8FC6-D823-4859-145DF8F3C27F}"/>
                </a:ext>
              </a:extLst>
            </p:cNvPr>
            <p:cNvSpPr/>
            <p:nvPr/>
          </p:nvSpPr>
          <p:spPr>
            <a:xfrm>
              <a:off x="3255264" y="1490181"/>
              <a:ext cx="5214633" cy="461664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5BA7056-0A9F-70F6-0143-E2F4A187DB1D}"/>
              </a:ext>
            </a:extLst>
          </p:cNvPr>
          <p:cNvSpPr txBox="1"/>
          <p:nvPr/>
        </p:nvSpPr>
        <p:spPr>
          <a:xfrm>
            <a:off x="1036580" y="2823140"/>
            <a:ext cx="2452103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nav-left (Title Area)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8DC3E1-1184-6E8F-1778-48B6F6017FD3}"/>
              </a:ext>
            </a:extLst>
          </p:cNvPr>
          <p:cNvSpPr txBox="1"/>
          <p:nvPr/>
        </p:nvSpPr>
        <p:spPr>
          <a:xfrm>
            <a:off x="3488683" y="2823140"/>
            <a:ext cx="5214633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nav-center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BB67B5-95BC-86D3-038C-E2EB6FDE7B20}"/>
              </a:ext>
            </a:extLst>
          </p:cNvPr>
          <p:cNvSpPr txBox="1"/>
          <p:nvPr/>
        </p:nvSpPr>
        <p:spPr>
          <a:xfrm>
            <a:off x="8703316" y="2823140"/>
            <a:ext cx="2452103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nav-right (Profile)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2C670E5-2177-6D47-6356-C513287E82B7}"/>
              </a:ext>
            </a:extLst>
          </p:cNvPr>
          <p:cNvCxnSpPr/>
          <p:nvPr/>
        </p:nvCxnSpPr>
        <p:spPr>
          <a:xfrm>
            <a:off x="1036580" y="2621280"/>
            <a:ext cx="245210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C5CDF7F-BEF7-FC28-0C9B-C97925C6C220}"/>
              </a:ext>
            </a:extLst>
          </p:cNvPr>
          <p:cNvCxnSpPr>
            <a:cxnSpLocks/>
          </p:cNvCxnSpPr>
          <p:nvPr/>
        </p:nvCxnSpPr>
        <p:spPr>
          <a:xfrm>
            <a:off x="3488683" y="2621280"/>
            <a:ext cx="521463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8CC4F78-112E-A21B-84AD-6FA094EEA6E9}"/>
              </a:ext>
            </a:extLst>
          </p:cNvPr>
          <p:cNvCxnSpPr/>
          <p:nvPr/>
        </p:nvCxnSpPr>
        <p:spPr>
          <a:xfrm>
            <a:off x="8703315" y="2621280"/>
            <a:ext cx="245210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C578E8D-1D29-0CE9-D4A7-1CA02C62E1CB}"/>
              </a:ext>
            </a:extLst>
          </p:cNvPr>
          <p:cNvSpPr txBox="1"/>
          <p:nvPr/>
        </p:nvSpPr>
        <p:spPr>
          <a:xfrm>
            <a:off x="1706454" y="2164090"/>
            <a:ext cx="821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Flex</a:t>
            </a:r>
            <a:r>
              <a:rPr lang="en-US" sz="2400" dirty="0"/>
              <a:t> </a:t>
            </a:r>
            <a:r>
              <a:rPr lang="en-US" sz="2000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8BAB00-13F1-3C7D-7493-0214255112A1}"/>
              </a:ext>
            </a:extLst>
          </p:cNvPr>
          <p:cNvSpPr txBox="1"/>
          <p:nvPr/>
        </p:nvSpPr>
        <p:spPr>
          <a:xfrm>
            <a:off x="5529808" y="2171744"/>
            <a:ext cx="796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Flex</a:t>
            </a:r>
            <a:r>
              <a:rPr lang="en-US" sz="2400" dirty="0"/>
              <a:t> </a:t>
            </a:r>
            <a:r>
              <a:rPr lang="en-US" sz="2000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094538-43DA-A479-F095-A56B3DB7DB41}"/>
              </a:ext>
            </a:extLst>
          </p:cNvPr>
          <p:cNvSpPr txBox="1"/>
          <p:nvPr/>
        </p:nvSpPr>
        <p:spPr>
          <a:xfrm>
            <a:off x="9559166" y="2177039"/>
            <a:ext cx="796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Flex</a:t>
            </a:r>
            <a:r>
              <a:rPr lang="en-US" sz="2400" dirty="0"/>
              <a:t> </a:t>
            </a:r>
            <a:r>
              <a:rPr lang="en-US" sz="2000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CD3672-D0A9-AAEA-6E57-346BF14C7C1A}"/>
              </a:ext>
            </a:extLst>
          </p:cNvPr>
          <p:cNvSpPr txBox="1"/>
          <p:nvPr/>
        </p:nvSpPr>
        <p:spPr>
          <a:xfrm>
            <a:off x="4998647" y="3458647"/>
            <a:ext cx="7574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flex-direction: row</a:t>
            </a:r>
          </a:p>
        </p:txBody>
      </p:sp>
    </p:spTree>
    <p:extLst>
      <p:ext uri="{BB962C8B-B14F-4D97-AF65-F5344CB8AC3E}">
        <p14:creationId xmlns:p14="http://schemas.microsoft.com/office/powerpoint/2010/main" val="3974858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715E8D3-000A-83D2-07D8-87F257A3BCB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065" t="10804" r="24674" b="1305"/>
          <a:stretch/>
        </p:blipFill>
        <p:spPr>
          <a:xfrm>
            <a:off x="200700" y="859038"/>
            <a:ext cx="5293360" cy="3911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9CCEC41-D8D8-16C4-9149-3C21B5077DB3}"/>
              </a:ext>
            </a:extLst>
          </p:cNvPr>
          <p:cNvSpPr txBox="1"/>
          <p:nvPr/>
        </p:nvSpPr>
        <p:spPr>
          <a:xfrm>
            <a:off x="200700" y="132080"/>
            <a:ext cx="5584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Identify</a:t>
            </a:r>
            <a:r>
              <a:rPr lang="en-US" sz="2400" b="1" dirty="0"/>
              <a:t> sub elements </a:t>
            </a:r>
            <a:r>
              <a:rPr lang="en-US" sz="2400" dirty="0"/>
              <a:t>in </a:t>
            </a:r>
            <a:r>
              <a:rPr lang="en-US" sz="2400" b="1" dirty="0"/>
              <a:t>content-container</a:t>
            </a:r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BE9714-1347-6501-7B7C-A8A336DFDDD6}"/>
              </a:ext>
            </a:extLst>
          </p:cNvPr>
          <p:cNvSpPr/>
          <p:nvPr/>
        </p:nvSpPr>
        <p:spPr>
          <a:xfrm>
            <a:off x="189829" y="859038"/>
            <a:ext cx="5304231" cy="131266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EC2A00-F103-AA77-0A68-725786252424}"/>
              </a:ext>
            </a:extLst>
          </p:cNvPr>
          <p:cNvSpPr/>
          <p:nvPr/>
        </p:nvSpPr>
        <p:spPr>
          <a:xfrm>
            <a:off x="200700" y="2171700"/>
            <a:ext cx="5304231" cy="259893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CA543F-B07C-96A1-5FB1-B102B4DB60DF}"/>
              </a:ext>
            </a:extLst>
          </p:cNvPr>
          <p:cNvSpPr/>
          <p:nvPr/>
        </p:nvSpPr>
        <p:spPr>
          <a:xfrm>
            <a:off x="6445855" y="1035664"/>
            <a:ext cx="2785403" cy="3627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Flex 1:     contents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36C048-30B4-0155-B3EA-E2A91F85C222}"/>
              </a:ext>
            </a:extLst>
          </p:cNvPr>
          <p:cNvSpPr/>
          <p:nvPr/>
        </p:nvSpPr>
        <p:spPr>
          <a:xfrm>
            <a:off x="6445854" y="1035664"/>
            <a:ext cx="2785403" cy="36933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Flex 0:        banner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DAE707-BEB0-60D4-EBF0-8F0677510E8A}"/>
              </a:ext>
            </a:extLst>
          </p:cNvPr>
          <p:cNvSpPr txBox="1"/>
          <p:nvPr/>
        </p:nvSpPr>
        <p:spPr>
          <a:xfrm>
            <a:off x="6603184" y="4892417"/>
            <a:ext cx="24707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flex-direction: column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1D5E38E-E66E-E45E-D0AF-DE45E482CE30}"/>
              </a:ext>
            </a:extLst>
          </p:cNvPr>
          <p:cNvCxnSpPr>
            <a:cxnSpLocks/>
          </p:cNvCxnSpPr>
          <p:nvPr/>
        </p:nvCxnSpPr>
        <p:spPr>
          <a:xfrm>
            <a:off x="6331973" y="1035664"/>
            <a:ext cx="0" cy="3919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3C966B-023A-1E11-8361-FF973B11A0F8}"/>
              </a:ext>
            </a:extLst>
          </p:cNvPr>
          <p:cNvCxnSpPr>
            <a:cxnSpLocks/>
          </p:cNvCxnSpPr>
          <p:nvPr/>
        </p:nvCxnSpPr>
        <p:spPr>
          <a:xfrm>
            <a:off x="6331973" y="1427583"/>
            <a:ext cx="0" cy="32360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465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16CE5A7-DB2D-0812-59B0-5EF4112DF0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029" t="41288" r="23910" b="-200"/>
          <a:stretch/>
        </p:blipFill>
        <p:spPr>
          <a:xfrm>
            <a:off x="341749" y="1492898"/>
            <a:ext cx="5374432" cy="262190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D8BD16E-FEF2-67B6-BEA1-5989A862E14B}"/>
              </a:ext>
            </a:extLst>
          </p:cNvPr>
          <p:cNvSpPr txBox="1"/>
          <p:nvPr/>
        </p:nvSpPr>
        <p:spPr>
          <a:xfrm>
            <a:off x="396642" y="505304"/>
            <a:ext cx="4567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contents</a:t>
            </a:r>
            <a:r>
              <a:rPr lang="en-US" sz="2400" dirty="0"/>
              <a:t> is divided into 2 parts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266F6A-6B6F-6C71-7438-98B896B24F08}"/>
              </a:ext>
            </a:extLst>
          </p:cNvPr>
          <p:cNvSpPr/>
          <p:nvPr/>
        </p:nvSpPr>
        <p:spPr>
          <a:xfrm>
            <a:off x="341749" y="1492898"/>
            <a:ext cx="1095165" cy="262190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AA771B-E747-9264-911A-6205E29A001D}"/>
              </a:ext>
            </a:extLst>
          </p:cNvPr>
          <p:cNvSpPr/>
          <p:nvPr/>
        </p:nvSpPr>
        <p:spPr>
          <a:xfrm>
            <a:off x="1436914" y="1485278"/>
            <a:ext cx="4279267" cy="262190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A1E70F-8BE4-F056-4358-C5ED12649076}"/>
              </a:ext>
            </a:extLst>
          </p:cNvPr>
          <p:cNvSpPr/>
          <p:nvPr/>
        </p:nvSpPr>
        <p:spPr>
          <a:xfrm>
            <a:off x="8172019" y="1035662"/>
            <a:ext cx="2785403" cy="3627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main-content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0B58A2-5D49-898E-375E-1529A5800CCC}"/>
              </a:ext>
            </a:extLst>
          </p:cNvPr>
          <p:cNvSpPr/>
          <p:nvPr/>
        </p:nvSpPr>
        <p:spPr>
          <a:xfrm>
            <a:off x="6176866" y="1035663"/>
            <a:ext cx="1903444" cy="362793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content-sidebar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C041F86-5D51-50CE-B9FA-30299BB305BC}"/>
              </a:ext>
            </a:extLst>
          </p:cNvPr>
          <p:cNvCxnSpPr>
            <a:cxnSpLocks/>
          </p:cNvCxnSpPr>
          <p:nvPr/>
        </p:nvCxnSpPr>
        <p:spPr>
          <a:xfrm>
            <a:off x="6176866" y="863710"/>
            <a:ext cx="190344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FF37E46-AE4A-AD7C-1C5D-927A5102363F}"/>
              </a:ext>
            </a:extLst>
          </p:cNvPr>
          <p:cNvCxnSpPr>
            <a:cxnSpLocks/>
          </p:cNvCxnSpPr>
          <p:nvPr/>
        </p:nvCxnSpPr>
        <p:spPr>
          <a:xfrm>
            <a:off x="8080310" y="863710"/>
            <a:ext cx="28771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76F4F36-0805-5D96-B3E2-0EBD0810B783}"/>
              </a:ext>
            </a:extLst>
          </p:cNvPr>
          <p:cNvSpPr txBox="1"/>
          <p:nvPr/>
        </p:nvSpPr>
        <p:spPr>
          <a:xfrm>
            <a:off x="6530714" y="407339"/>
            <a:ext cx="745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flex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62427A-D625-4AF0-461A-535D1CEE1511}"/>
              </a:ext>
            </a:extLst>
          </p:cNvPr>
          <p:cNvSpPr txBox="1"/>
          <p:nvPr/>
        </p:nvSpPr>
        <p:spPr>
          <a:xfrm>
            <a:off x="9179170" y="414440"/>
            <a:ext cx="745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flex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8B0F01-0434-2310-3BF9-99B65BF72B59}"/>
              </a:ext>
            </a:extLst>
          </p:cNvPr>
          <p:cNvSpPr txBox="1"/>
          <p:nvPr/>
        </p:nvSpPr>
        <p:spPr>
          <a:xfrm>
            <a:off x="7008647" y="4835546"/>
            <a:ext cx="20974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flex-direction: row</a:t>
            </a:r>
          </a:p>
        </p:txBody>
      </p:sp>
    </p:spTree>
    <p:extLst>
      <p:ext uri="{BB962C8B-B14F-4D97-AF65-F5344CB8AC3E}">
        <p14:creationId xmlns:p14="http://schemas.microsoft.com/office/powerpoint/2010/main" val="710407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FEF2DC1-A8DF-C856-7DB5-7F301B1B330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445" t="40496" r="66003" b="75"/>
          <a:stretch/>
        </p:blipFill>
        <p:spPr>
          <a:xfrm>
            <a:off x="1347021" y="1128624"/>
            <a:ext cx="2035276" cy="460075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CEE551E-5B26-9302-878F-AA25051FA100}"/>
              </a:ext>
            </a:extLst>
          </p:cNvPr>
          <p:cNvSpPr/>
          <p:nvPr/>
        </p:nvSpPr>
        <p:spPr>
          <a:xfrm>
            <a:off x="1347021" y="1128624"/>
            <a:ext cx="2035276" cy="1201621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8FF5AB-54AC-BC82-4C6A-CDB9FE75733E}"/>
              </a:ext>
            </a:extLst>
          </p:cNvPr>
          <p:cNvSpPr txBox="1"/>
          <p:nvPr/>
        </p:nvSpPr>
        <p:spPr>
          <a:xfrm>
            <a:off x="396642" y="505304"/>
            <a:ext cx="54425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content-sidebar</a:t>
            </a:r>
            <a:r>
              <a:rPr lang="en-US" sz="2400" dirty="0"/>
              <a:t> is divided into 3 parts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82C86D-7FE1-A9CD-1976-894F4D75A292}"/>
              </a:ext>
            </a:extLst>
          </p:cNvPr>
          <p:cNvSpPr/>
          <p:nvPr/>
        </p:nvSpPr>
        <p:spPr>
          <a:xfrm>
            <a:off x="1347021" y="2330245"/>
            <a:ext cx="2035276" cy="1201621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63680F-A430-FD7E-FA83-667C88AD1247}"/>
              </a:ext>
            </a:extLst>
          </p:cNvPr>
          <p:cNvSpPr/>
          <p:nvPr/>
        </p:nvSpPr>
        <p:spPr>
          <a:xfrm>
            <a:off x="1347021" y="3531866"/>
            <a:ext cx="2035276" cy="219751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5CA6C5-423E-83D8-8200-9D5C76E960AA}"/>
              </a:ext>
            </a:extLst>
          </p:cNvPr>
          <p:cNvSpPr/>
          <p:nvPr/>
        </p:nvSpPr>
        <p:spPr>
          <a:xfrm>
            <a:off x="6445855" y="3404790"/>
            <a:ext cx="3012778" cy="2197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Flex 1:    Bottom Section </a:t>
            </a:r>
          </a:p>
          <a:p>
            <a:pPr algn="ctr"/>
            <a:r>
              <a:rPr lang="en-US" dirty="0"/>
              <a:t>     (Assignments Information)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6A9B96-A86D-5F2D-06E8-F2B2196A30A7}"/>
              </a:ext>
            </a:extLst>
          </p:cNvPr>
          <p:cNvSpPr/>
          <p:nvPr/>
        </p:nvSpPr>
        <p:spPr>
          <a:xfrm>
            <a:off x="6436023" y="1337189"/>
            <a:ext cx="3012778" cy="9144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Flex 0:     Top-Section</a:t>
            </a:r>
          </a:p>
          <a:p>
            <a:pPr algn="ctr"/>
            <a:r>
              <a:rPr lang="en-US" dirty="0"/>
              <a:t>(Meeting Link)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F8F774-BE85-8CEA-4A6A-1FF5E3086DD3}"/>
              </a:ext>
            </a:extLst>
          </p:cNvPr>
          <p:cNvSpPr/>
          <p:nvPr/>
        </p:nvSpPr>
        <p:spPr>
          <a:xfrm>
            <a:off x="6445854" y="2330245"/>
            <a:ext cx="3002947" cy="99588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Flex 0:   Middle-Section </a:t>
            </a:r>
          </a:p>
          <a:p>
            <a:pPr algn="ctr"/>
            <a:r>
              <a:rPr lang="en-US" dirty="0"/>
              <a:t>(Class Code)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A0A7967-3D80-EBF0-7102-C3160C7FDD77}"/>
              </a:ext>
            </a:extLst>
          </p:cNvPr>
          <p:cNvCxnSpPr>
            <a:cxnSpLocks/>
          </p:cNvCxnSpPr>
          <p:nvPr/>
        </p:nvCxnSpPr>
        <p:spPr>
          <a:xfrm>
            <a:off x="6331973" y="1337189"/>
            <a:ext cx="0" cy="9930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91FFA09-856B-25A3-1630-4296552D5887}"/>
              </a:ext>
            </a:extLst>
          </p:cNvPr>
          <p:cNvCxnSpPr>
            <a:cxnSpLocks/>
          </p:cNvCxnSpPr>
          <p:nvPr/>
        </p:nvCxnSpPr>
        <p:spPr>
          <a:xfrm>
            <a:off x="6331973" y="2330245"/>
            <a:ext cx="0" cy="9930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BAA8365-275F-6803-635B-1541E9A270A3}"/>
              </a:ext>
            </a:extLst>
          </p:cNvPr>
          <p:cNvCxnSpPr>
            <a:cxnSpLocks/>
          </p:cNvCxnSpPr>
          <p:nvPr/>
        </p:nvCxnSpPr>
        <p:spPr>
          <a:xfrm>
            <a:off x="6331973" y="3323301"/>
            <a:ext cx="0" cy="22789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AFE99AC-5264-DF21-1EA9-B8521CD351AB}"/>
              </a:ext>
            </a:extLst>
          </p:cNvPr>
          <p:cNvSpPr txBox="1"/>
          <p:nvPr/>
        </p:nvSpPr>
        <p:spPr>
          <a:xfrm>
            <a:off x="6716873" y="5729376"/>
            <a:ext cx="24707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flex-direction: column</a:t>
            </a:r>
          </a:p>
        </p:txBody>
      </p:sp>
    </p:spTree>
    <p:extLst>
      <p:ext uri="{BB962C8B-B14F-4D97-AF65-F5344CB8AC3E}">
        <p14:creationId xmlns:p14="http://schemas.microsoft.com/office/powerpoint/2010/main" val="3660542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6677A0B-CAC3-6E86-CE3A-398439F6920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802" t="41160" r="24262" b="74"/>
          <a:stretch/>
        </p:blipFill>
        <p:spPr>
          <a:xfrm>
            <a:off x="393290" y="1612490"/>
            <a:ext cx="5157722" cy="317581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3A2C0DC-6825-2109-F696-F74F2794DEC2}"/>
              </a:ext>
            </a:extLst>
          </p:cNvPr>
          <p:cNvSpPr txBox="1"/>
          <p:nvPr/>
        </p:nvSpPr>
        <p:spPr>
          <a:xfrm>
            <a:off x="396642" y="505304"/>
            <a:ext cx="6492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main-content-container</a:t>
            </a:r>
            <a:r>
              <a:rPr lang="en-US" sz="2400" dirty="0"/>
              <a:t> is divided into 2 parts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EF9C2F-8564-F9B4-943B-7339E9BA0A5C}"/>
              </a:ext>
            </a:extLst>
          </p:cNvPr>
          <p:cNvSpPr/>
          <p:nvPr/>
        </p:nvSpPr>
        <p:spPr>
          <a:xfrm>
            <a:off x="393290" y="1612491"/>
            <a:ext cx="5157722" cy="589936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C2BDDE-CBBC-2297-748F-CB988018823B}"/>
              </a:ext>
            </a:extLst>
          </p:cNvPr>
          <p:cNvSpPr/>
          <p:nvPr/>
        </p:nvSpPr>
        <p:spPr>
          <a:xfrm>
            <a:off x="393290" y="2202427"/>
            <a:ext cx="5157722" cy="258588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E81D01-038C-0F6C-EDDC-2654718CD708}"/>
              </a:ext>
            </a:extLst>
          </p:cNvPr>
          <p:cNvSpPr/>
          <p:nvPr/>
        </p:nvSpPr>
        <p:spPr>
          <a:xfrm>
            <a:off x="6640990" y="1419122"/>
            <a:ext cx="2785403" cy="3627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Flex 1:     content-stream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BA5313-7C64-9F16-0804-B68150BCD9AF}"/>
              </a:ext>
            </a:extLst>
          </p:cNvPr>
          <p:cNvSpPr/>
          <p:nvPr/>
        </p:nvSpPr>
        <p:spPr>
          <a:xfrm>
            <a:off x="6640989" y="1419122"/>
            <a:ext cx="2785403" cy="36933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Flex 0:    content-toolbar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82EC758-AAC7-A486-FD88-A3398012FED9}"/>
              </a:ext>
            </a:extLst>
          </p:cNvPr>
          <p:cNvCxnSpPr>
            <a:cxnSpLocks/>
          </p:cNvCxnSpPr>
          <p:nvPr/>
        </p:nvCxnSpPr>
        <p:spPr>
          <a:xfrm>
            <a:off x="6444343" y="1419122"/>
            <a:ext cx="0" cy="4588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D65E1CC-F14D-1D19-C827-0C6FAC591670}"/>
              </a:ext>
            </a:extLst>
          </p:cNvPr>
          <p:cNvCxnSpPr>
            <a:cxnSpLocks/>
          </p:cNvCxnSpPr>
          <p:nvPr/>
        </p:nvCxnSpPr>
        <p:spPr>
          <a:xfrm>
            <a:off x="6444343" y="1876323"/>
            <a:ext cx="0" cy="31707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B3B9AF9-672A-9C66-A437-483433563B45}"/>
              </a:ext>
            </a:extLst>
          </p:cNvPr>
          <p:cNvSpPr txBox="1"/>
          <p:nvPr/>
        </p:nvSpPr>
        <p:spPr>
          <a:xfrm>
            <a:off x="6640989" y="5299152"/>
            <a:ext cx="24707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flex-direction: column</a:t>
            </a:r>
          </a:p>
        </p:txBody>
      </p:sp>
    </p:spTree>
    <p:extLst>
      <p:ext uri="{BB962C8B-B14F-4D97-AF65-F5344CB8AC3E}">
        <p14:creationId xmlns:p14="http://schemas.microsoft.com/office/powerpoint/2010/main" val="2305869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43045B7-366B-362B-6763-5D5FA1B1FC9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3802" t="41160" r="24262" b="47002"/>
          <a:stretch/>
        </p:blipFill>
        <p:spPr>
          <a:xfrm>
            <a:off x="228842" y="1391450"/>
            <a:ext cx="10221444" cy="126783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178B92-3648-75F4-5270-C228F519D99B}"/>
              </a:ext>
            </a:extLst>
          </p:cNvPr>
          <p:cNvSpPr txBox="1"/>
          <p:nvPr/>
        </p:nvSpPr>
        <p:spPr>
          <a:xfrm>
            <a:off x="396642" y="505304"/>
            <a:ext cx="6487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content-toolbar </a:t>
            </a:r>
            <a:r>
              <a:rPr lang="en-US" sz="2400" dirty="0"/>
              <a:t>can be divided into 2 sections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0CED6E-9067-5946-6141-BAA2B36E340F}"/>
              </a:ext>
            </a:extLst>
          </p:cNvPr>
          <p:cNvSpPr/>
          <p:nvPr/>
        </p:nvSpPr>
        <p:spPr>
          <a:xfrm>
            <a:off x="493773" y="1529187"/>
            <a:ext cx="6841523" cy="972853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844E63-FB60-C4DA-076D-7E96658C3F9E}"/>
              </a:ext>
            </a:extLst>
          </p:cNvPr>
          <p:cNvSpPr/>
          <p:nvPr/>
        </p:nvSpPr>
        <p:spPr>
          <a:xfrm>
            <a:off x="7335296" y="1528890"/>
            <a:ext cx="3114990" cy="972853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897610-9CFB-20C3-CEF7-393058AE6B06}"/>
              </a:ext>
            </a:extLst>
          </p:cNvPr>
          <p:cNvSpPr/>
          <p:nvPr/>
        </p:nvSpPr>
        <p:spPr>
          <a:xfrm>
            <a:off x="493773" y="3704370"/>
            <a:ext cx="6841523" cy="988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announcement-area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052279-73A8-7FDF-7C42-63F7A358B0B4}"/>
              </a:ext>
            </a:extLst>
          </p:cNvPr>
          <p:cNvSpPr/>
          <p:nvPr/>
        </p:nvSpPr>
        <p:spPr>
          <a:xfrm>
            <a:off x="7335296" y="3711281"/>
            <a:ext cx="3195052" cy="98178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tool-area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AA1DB33-1416-6240-17D5-02BBCFA7C901}"/>
              </a:ext>
            </a:extLst>
          </p:cNvPr>
          <p:cNvCxnSpPr>
            <a:cxnSpLocks/>
          </p:cNvCxnSpPr>
          <p:nvPr/>
        </p:nvCxnSpPr>
        <p:spPr>
          <a:xfrm>
            <a:off x="493773" y="3557749"/>
            <a:ext cx="674276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97E3CA8-625E-6C18-C155-A3C41FB24529}"/>
              </a:ext>
            </a:extLst>
          </p:cNvPr>
          <p:cNvCxnSpPr>
            <a:cxnSpLocks/>
          </p:cNvCxnSpPr>
          <p:nvPr/>
        </p:nvCxnSpPr>
        <p:spPr>
          <a:xfrm>
            <a:off x="7335296" y="3557749"/>
            <a:ext cx="31950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AD81689-FC6F-C0C4-6173-A9E8646FF83E}"/>
              </a:ext>
            </a:extLst>
          </p:cNvPr>
          <p:cNvSpPr txBox="1"/>
          <p:nvPr/>
        </p:nvSpPr>
        <p:spPr>
          <a:xfrm>
            <a:off x="2971477" y="3060710"/>
            <a:ext cx="745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flex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75C671-FFA1-260B-B82A-4F7C72FD2C95}"/>
              </a:ext>
            </a:extLst>
          </p:cNvPr>
          <p:cNvSpPr txBox="1"/>
          <p:nvPr/>
        </p:nvSpPr>
        <p:spPr>
          <a:xfrm>
            <a:off x="8354638" y="3017529"/>
            <a:ext cx="745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flex 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A4ADF5-7760-8A3D-D90E-0D8F8B8084C5}"/>
              </a:ext>
            </a:extLst>
          </p:cNvPr>
          <p:cNvSpPr txBox="1"/>
          <p:nvPr/>
        </p:nvSpPr>
        <p:spPr>
          <a:xfrm>
            <a:off x="5693997" y="5128758"/>
            <a:ext cx="20974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flex-direction: row</a:t>
            </a:r>
          </a:p>
        </p:txBody>
      </p:sp>
    </p:spTree>
    <p:extLst>
      <p:ext uri="{BB962C8B-B14F-4D97-AF65-F5344CB8AC3E}">
        <p14:creationId xmlns:p14="http://schemas.microsoft.com/office/powerpoint/2010/main" val="2422847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192</Words>
  <Application>Microsoft Office PowerPoint</Application>
  <PresentationFormat>Widescreen</PresentationFormat>
  <Paragraphs>58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 Ogor</dc:creator>
  <cp:lastModifiedBy>Song Kimleangchhay</cp:lastModifiedBy>
  <cp:revision>4</cp:revision>
  <dcterms:created xsi:type="dcterms:W3CDTF">2024-08-04T11:27:57Z</dcterms:created>
  <dcterms:modified xsi:type="dcterms:W3CDTF">2024-11-02T13:40:06Z</dcterms:modified>
</cp:coreProperties>
</file>