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4.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5.xml" ContentType="application/vnd.openxmlformats-officedocument.theme+xml"/>
  <Override PartName="/ppt/slideLayouts/slideLayout9.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 id="2147483653" r:id="rId3"/>
    <p:sldMasterId id="2147483655" r:id="rId4"/>
    <p:sldMasterId id="2147483658" r:id="rId5"/>
    <p:sldMasterId id="2147483661" r:id="rId6"/>
  </p:sldMasterIdLst>
  <p:notesMasterIdLst>
    <p:notesMasterId r:id="rId25"/>
  </p:notesMasterIdLst>
  <p:sldIdLst>
    <p:sldId id="256" r:id="rId7"/>
    <p:sldId id="257" r:id="rId8"/>
    <p:sldId id="258" r:id="rId9"/>
    <p:sldId id="259" r:id="rId10"/>
    <p:sldId id="260" r:id="rId11"/>
    <p:sldId id="261" r:id="rId12"/>
    <p:sldId id="262" r:id="rId13"/>
    <p:sldId id="263" r:id="rId14"/>
    <p:sldId id="277" r:id="rId15"/>
    <p:sldId id="265" r:id="rId16"/>
    <p:sldId id="266" r:id="rId17"/>
    <p:sldId id="267" r:id="rId18"/>
    <p:sldId id="269" r:id="rId19"/>
    <p:sldId id="271" r:id="rId20"/>
    <p:sldId id="272" r:id="rId21"/>
    <p:sldId id="273" r:id="rId22"/>
    <p:sldId id="274" r:id="rId23"/>
    <p:sldId id="275" r:id="rId24"/>
  </p:sldIdLst>
  <p:sldSz cx="9144000" cy="5143500" type="screen16x9"/>
  <p:notesSz cx="7010400" cy="9296400"/>
  <p:embeddedFontLst>
    <p:embeddedFont>
      <p:font typeface="Calibri" panose="020F0502020204030204" pitchFamily="34" charset="0"/>
      <p:regular r:id="rId26"/>
      <p:bold r:id="rId27"/>
      <p:italic r:id="rId28"/>
      <p:boldItalic r:id="rId29"/>
    </p:embeddedFont>
    <p:embeddedFont>
      <p:font typeface="Corbel" panose="020B0503020204020204" pitchFamily="34" charset="0"/>
      <p:regular r:id="rId30"/>
      <p:bold r:id="rId31"/>
      <p:italic r:id="rId32"/>
      <p:boldItalic r:id="rId33"/>
    </p:embeddedFont>
    <p:embeddedFont>
      <p:font typeface="Garamond" panose="02020404030301010803" pitchFamily="18" charset="0"/>
      <p:regular r:id="rId34"/>
      <p:bold r:id="rId35"/>
      <p: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9" roundtripDataSignature="AMtx7mhgiZAkB9cIeMp7BC0TagB3/q5GB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D9AFF"/>
    <a:srgbClr val="3C62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132087C-8BBA-4403-BD96-73C92BB5D063}">
  <a:tblStyle styleId="{6132087C-8BBA-4403-BD96-73C92BB5D063}"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8736BB56-6F64-42A8-917E-0DCC1425B328}"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CECE7"/>
          </a:solidFill>
        </a:fill>
      </a:tcStyle>
    </a:wholeTbl>
    <a:band1H>
      <a:tcTxStyle/>
      <a:tcStyle>
        <a:tcBdr/>
        <a:fill>
          <a:solidFill>
            <a:srgbClr val="F8D6CC"/>
          </a:solidFill>
        </a:fill>
      </a:tcStyle>
    </a:band1H>
    <a:band2H>
      <a:tcTxStyle/>
      <a:tcStyle>
        <a:tcBdr/>
      </a:tcStyle>
    </a:band2H>
    <a:band1V>
      <a:tcTxStyle/>
      <a:tcStyle>
        <a:tcBdr/>
        <a:fill>
          <a:solidFill>
            <a:srgbClr val="F8D6CC"/>
          </a:solidFill>
        </a:fill>
      </a:tcStyle>
    </a:band1V>
    <a:band2V>
      <a:tcTxStyle/>
      <a:tcStyle>
        <a:tcBdr/>
      </a:tcStyle>
    </a:band2V>
    <a:lastCol>
      <a:tcTxStyle b="on" i="off">
        <a:font>
          <a:latin typeface="Calibri"/>
          <a:ea typeface="Calibri"/>
          <a:cs typeface="Calibri"/>
        </a:font>
        <a:schemeClr val="lt1"/>
      </a:tcTxStyle>
      <a:tcStyle>
        <a:tcBdr/>
        <a:fill>
          <a:solidFill>
            <a:schemeClr val="accent2"/>
          </a:solidFill>
        </a:fill>
      </a:tcStyle>
    </a:lastCol>
    <a:firstCol>
      <a:tcTxStyle b="on" i="off">
        <a:font>
          <a:latin typeface="Calibri"/>
          <a:ea typeface="Calibri"/>
          <a:cs typeface="Calibri"/>
        </a:font>
        <a:schemeClr val="lt1"/>
      </a:tcTxStyle>
      <a:tcStyle>
        <a:tcBdr/>
        <a:fill>
          <a:solidFill>
            <a:schemeClr val="accent2"/>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2"/>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2"/>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07" autoAdjust="0"/>
    <p:restoredTop sz="94660"/>
  </p:normalViewPr>
  <p:slideViewPr>
    <p:cSldViewPr snapToGrid="0">
      <p:cViewPr varScale="1">
        <p:scale>
          <a:sx n="96" d="100"/>
          <a:sy n="96" d="100"/>
        </p:scale>
        <p:origin x="60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font" Target="fonts/font1.fntdata"/><Relationship Id="rId39" Type="http://customschemas.google.com/relationships/presentationmetadata" Target="metadata"/><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font" Target="fonts/font9.fntdata"/><Relationship Id="rId42"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notesMaster" Target="notesMasters/notesMaster1.xml"/><Relationship Id="rId33" Type="http://schemas.openxmlformats.org/officeDocument/2006/relationships/font" Target="fonts/font8.fntdata"/><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font" Target="fonts/font4.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font" Target="fonts/font7.fntdata"/><Relationship Id="rId40"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font" Target="fonts/font6.fntdata"/><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01040" y="4415790"/>
            <a:ext cx="5608320" cy="4183380"/>
          </a:xfrm>
          <a:prstGeom prst="rect">
            <a:avLst/>
          </a:prstGeom>
          <a:noFill/>
          <a:ln>
            <a:noFill/>
          </a:ln>
        </p:spPr>
        <p:txBody>
          <a:bodyPr spcFirstLastPara="1" wrap="square" lIns="93150" tIns="93150" rIns="93150" bIns="93150"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
        <p:cNvGrpSpPr/>
        <p:nvPr/>
      </p:nvGrpSpPr>
      <p:grpSpPr>
        <a:xfrm>
          <a:off x="0" y="0"/>
          <a:ext cx="0" cy="0"/>
          <a:chOff x="0" y="0"/>
          <a:chExt cx="0" cy="0"/>
        </a:xfrm>
      </p:grpSpPr>
      <p:sp>
        <p:nvSpPr>
          <p:cNvPr id="26" name="Google Shape;26;p34:notes"/>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 name="Google Shape;27;p34:notes"/>
          <p:cNvSpPr txBox="1">
            <a:spLocks noGrp="1"/>
          </p:cNvSpPr>
          <p:nvPr>
            <p:ph type="body" idx="1"/>
          </p:nvPr>
        </p:nvSpPr>
        <p:spPr>
          <a:xfrm>
            <a:off x="701040" y="4415790"/>
            <a:ext cx="5608320" cy="4183380"/>
          </a:xfrm>
          <a:prstGeom prst="rect">
            <a:avLst/>
          </a:prstGeom>
          <a:noFill/>
          <a:ln>
            <a:noFill/>
          </a:ln>
        </p:spPr>
        <p:txBody>
          <a:bodyPr spcFirstLastPara="1" wrap="square" lIns="93150" tIns="93150" rIns="93150" bIns="93150" anchor="t" anchorCtr="0">
            <a:noAutofit/>
          </a:bodyPr>
          <a:lstStyle/>
          <a:p>
            <a:pPr marL="457200" marR="0" lvl="0" indent="-228600" algn="l" rtl="0">
              <a:lnSpc>
                <a:spcPct val="100000"/>
              </a:lnSpc>
              <a:spcBef>
                <a:spcPts val="0"/>
              </a:spcBef>
              <a:spcAft>
                <a:spcPts val="0"/>
              </a:spcAft>
              <a:buClr>
                <a:srgbClr val="000000"/>
              </a:buClr>
              <a:buSzPts val="1100"/>
              <a:buFont typeface="Arial"/>
              <a:buNone/>
            </a:pPr>
            <a:endParaRPr dirty="0"/>
          </a:p>
        </p:txBody>
      </p:sp>
      <p:sp>
        <p:nvSpPr>
          <p:cNvPr id="28" name="Google Shape;28;p34: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s-AR" sz="1200" b="0" i="0" u="none" strike="noStrike" cap="none">
                <a:solidFill>
                  <a:srgbClr val="000000"/>
                </a:solidFill>
                <a:latin typeface="Calibri"/>
                <a:ea typeface="Calibri"/>
                <a:cs typeface="Calibri"/>
                <a:sym typeface="Calibri"/>
              </a:rPr>
              <a:t>1</a:t>
            </a:fld>
            <a:endParaRPr sz="1200" b="0" i="0" u="none" strike="noStrike" cap="none" dirty="0">
              <a:solidFill>
                <a:srgbClr val="000000"/>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37:notes"/>
          <p:cNvSpPr txBox="1">
            <a:spLocks noGrp="1"/>
          </p:cNvSpPr>
          <p:nvPr>
            <p:ph type="body" idx="1"/>
          </p:nvPr>
        </p:nvSpPr>
        <p:spPr>
          <a:xfrm>
            <a:off x="701040" y="4415790"/>
            <a:ext cx="5608320" cy="4183380"/>
          </a:xfrm>
          <a:prstGeom prst="rect">
            <a:avLst/>
          </a:prstGeom>
        </p:spPr>
        <p:txBody>
          <a:bodyPr spcFirstLastPara="1" wrap="square" lIns="93150" tIns="93150" rIns="93150" bIns="93150" anchor="t" anchorCtr="0">
            <a:noAutofit/>
          </a:bodyPr>
          <a:lstStyle/>
          <a:p>
            <a:pPr marL="0" lvl="0" indent="0" algn="l" rtl="0">
              <a:spcBef>
                <a:spcPts val="0"/>
              </a:spcBef>
              <a:spcAft>
                <a:spcPts val="0"/>
              </a:spcAft>
              <a:buNone/>
            </a:pPr>
            <a:endParaRPr dirty="0"/>
          </a:p>
        </p:txBody>
      </p:sp>
      <p:sp>
        <p:nvSpPr>
          <p:cNvPr id="132" name="Google Shape;132;p37:notes"/>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38:notes"/>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38:notes"/>
          <p:cNvSpPr txBox="1">
            <a:spLocks noGrp="1"/>
          </p:cNvSpPr>
          <p:nvPr>
            <p:ph type="body" idx="1"/>
          </p:nvPr>
        </p:nvSpPr>
        <p:spPr>
          <a:xfrm>
            <a:off x="701040" y="4415790"/>
            <a:ext cx="5608320" cy="4183380"/>
          </a:xfrm>
          <a:prstGeom prst="rect">
            <a:avLst/>
          </a:prstGeom>
          <a:noFill/>
          <a:ln>
            <a:noFill/>
          </a:ln>
        </p:spPr>
        <p:txBody>
          <a:bodyPr spcFirstLastPara="1" wrap="square" lIns="93150" tIns="93150" rIns="93150" bIns="93150" anchor="t" anchorCtr="0">
            <a:noAutofit/>
          </a:bodyPr>
          <a:lstStyle/>
          <a:p>
            <a:pPr marL="457200" marR="0" lvl="0" indent="-228600" algn="l" rtl="0">
              <a:lnSpc>
                <a:spcPct val="100000"/>
              </a:lnSpc>
              <a:spcBef>
                <a:spcPts val="0"/>
              </a:spcBef>
              <a:spcAft>
                <a:spcPts val="0"/>
              </a:spcAft>
              <a:buClr>
                <a:srgbClr val="000000"/>
              </a:buClr>
              <a:buSzPts val="1100"/>
              <a:buFont typeface="Arial"/>
              <a:buNone/>
            </a:pPr>
            <a:endParaRPr dirty="0"/>
          </a:p>
        </p:txBody>
      </p:sp>
      <p:sp>
        <p:nvSpPr>
          <p:cNvPr id="142" name="Google Shape;142;p38: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s-AR" sz="1200" b="0" i="0" u="none" strike="noStrike" cap="none">
                <a:solidFill>
                  <a:srgbClr val="000000"/>
                </a:solidFill>
                <a:latin typeface="Calibri"/>
                <a:ea typeface="Calibri"/>
                <a:cs typeface="Calibri"/>
                <a:sym typeface="Calibri"/>
              </a:rPr>
              <a:t>11</a:t>
            </a:fld>
            <a:endParaRPr sz="1200" b="0" i="0" u="none" strike="noStrike" cap="none" dirty="0">
              <a:solidFill>
                <a:srgbClr val="000000"/>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336284272_0_12:notes"/>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g14336284272_0_12:notes"/>
          <p:cNvSpPr txBox="1">
            <a:spLocks noGrp="1"/>
          </p:cNvSpPr>
          <p:nvPr>
            <p:ph type="body" idx="1"/>
          </p:nvPr>
        </p:nvSpPr>
        <p:spPr>
          <a:xfrm>
            <a:off x="701040" y="4415790"/>
            <a:ext cx="5608200" cy="4183500"/>
          </a:xfrm>
          <a:prstGeom prst="rect">
            <a:avLst/>
          </a:prstGeom>
          <a:noFill/>
          <a:ln>
            <a:noFill/>
          </a:ln>
        </p:spPr>
        <p:txBody>
          <a:bodyPr spcFirstLastPara="1" wrap="square" lIns="93150" tIns="93150" rIns="93150" bIns="93150" anchor="t" anchorCtr="0">
            <a:noAutofit/>
          </a:bodyPr>
          <a:lstStyle/>
          <a:p>
            <a:pPr marL="457200" marR="0" lvl="0" indent="-228600" algn="l" rtl="0">
              <a:lnSpc>
                <a:spcPct val="100000"/>
              </a:lnSpc>
              <a:spcBef>
                <a:spcPts val="0"/>
              </a:spcBef>
              <a:spcAft>
                <a:spcPts val="0"/>
              </a:spcAft>
              <a:buClr>
                <a:srgbClr val="000000"/>
              </a:buClr>
              <a:buSzPts val="1100"/>
              <a:buFont typeface="Arial"/>
              <a:buNone/>
            </a:pPr>
            <a:endParaRPr dirty="0"/>
          </a:p>
        </p:txBody>
      </p:sp>
      <p:sp>
        <p:nvSpPr>
          <p:cNvPr id="156" name="Google Shape;156;g14336284272_0_12: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s-AR" sz="1200" b="0" i="0" u="none" strike="noStrike" cap="none">
                <a:solidFill>
                  <a:srgbClr val="000000"/>
                </a:solidFill>
                <a:latin typeface="Calibri"/>
                <a:ea typeface="Calibri"/>
                <a:cs typeface="Calibri"/>
                <a:sym typeface="Calibri"/>
              </a:rPr>
              <a:t>12</a:t>
            </a:fld>
            <a:endParaRPr sz="1200" b="0" i="0" u="none" strike="noStrike" cap="none" dirty="0">
              <a:solidFill>
                <a:srgbClr val="000000"/>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4336284272_0_39:notes"/>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3" name="Google Shape;173;g14336284272_0_39:notes"/>
          <p:cNvSpPr txBox="1">
            <a:spLocks noGrp="1"/>
          </p:cNvSpPr>
          <p:nvPr>
            <p:ph type="body" idx="1"/>
          </p:nvPr>
        </p:nvSpPr>
        <p:spPr>
          <a:xfrm>
            <a:off x="701040" y="4415790"/>
            <a:ext cx="5608200" cy="4183500"/>
          </a:xfrm>
          <a:prstGeom prst="rect">
            <a:avLst/>
          </a:prstGeom>
          <a:noFill/>
          <a:ln>
            <a:noFill/>
          </a:ln>
        </p:spPr>
        <p:txBody>
          <a:bodyPr spcFirstLastPara="1" wrap="square" lIns="93150" tIns="93150" rIns="93150" bIns="93150" anchor="t" anchorCtr="0">
            <a:noAutofit/>
          </a:bodyPr>
          <a:lstStyle/>
          <a:p>
            <a:pPr marL="457200" marR="0" lvl="0" indent="-228600" algn="l" rtl="0">
              <a:lnSpc>
                <a:spcPct val="100000"/>
              </a:lnSpc>
              <a:spcBef>
                <a:spcPts val="0"/>
              </a:spcBef>
              <a:spcAft>
                <a:spcPts val="0"/>
              </a:spcAft>
              <a:buClr>
                <a:srgbClr val="000000"/>
              </a:buClr>
              <a:buSzPts val="1100"/>
              <a:buFont typeface="Arial"/>
              <a:buNone/>
            </a:pPr>
            <a:endParaRPr dirty="0"/>
          </a:p>
        </p:txBody>
      </p:sp>
      <p:sp>
        <p:nvSpPr>
          <p:cNvPr id="174" name="Google Shape;174;g14336284272_0_39: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s-AR" sz="1200" b="0" i="0" u="none" strike="noStrike" cap="none">
                <a:solidFill>
                  <a:srgbClr val="000000"/>
                </a:solidFill>
                <a:latin typeface="Calibri"/>
                <a:ea typeface="Calibri"/>
                <a:cs typeface="Calibri"/>
                <a:sym typeface="Calibri"/>
              </a:rPr>
              <a:t>13</a:t>
            </a:fld>
            <a:endParaRPr sz="1200" b="0" i="0" u="none" strike="noStrike" cap="none" dirty="0">
              <a:solidFill>
                <a:srgbClr val="000000"/>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4336284272_0_59:notes"/>
          <p:cNvSpPr txBox="1">
            <a:spLocks noGrp="1"/>
          </p:cNvSpPr>
          <p:nvPr>
            <p:ph type="body" idx="1"/>
          </p:nvPr>
        </p:nvSpPr>
        <p:spPr>
          <a:xfrm>
            <a:off x="701040" y="4415790"/>
            <a:ext cx="5608200" cy="4183500"/>
          </a:xfrm>
          <a:prstGeom prst="rect">
            <a:avLst/>
          </a:prstGeom>
        </p:spPr>
        <p:txBody>
          <a:bodyPr spcFirstLastPara="1" wrap="square" lIns="93150" tIns="93150" rIns="93150" bIns="93150" anchor="t" anchorCtr="0">
            <a:noAutofit/>
          </a:bodyPr>
          <a:lstStyle/>
          <a:p>
            <a:pPr marL="0" lvl="0" indent="0" algn="l" rtl="0">
              <a:spcBef>
                <a:spcPts val="0"/>
              </a:spcBef>
              <a:spcAft>
                <a:spcPts val="0"/>
              </a:spcAft>
              <a:buNone/>
            </a:pPr>
            <a:endParaRPr dirty="0"/>
          </a:p>
        </p:txBody>
      </p:sp>
      <p:sp>
        <p:nvSpPr>
          <p:cNvPr id="191" name="Google Shape;191;g14336284272_0_59:notes"/>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14336284272_0_83:notes"/>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 name="Google Shape;199;g14336284272_0_83:notes"/>
          <p:cNvSpPr txBox="1">
            <a:spLocks noGrp="1"/>
          </p:cNvSpPr>
          <p:nvPr>
            <p:ph type="body" idx="1"/>
          </p:nvPr>
        </p:nvSpPr>
        <p:spPr>
          <a:xfrm>
            <a:off x="701040" y="4415790"/>
            <a:ext cx="5608200" cy="4183500"/>
          </a:xfrm>
          <a:prstGeom prst="rect">
            <a:avLst/>
          </a:prstGeom>
          <a:noFill/>
          <a:ln>
            <a:noFill/>
          </a:ln>
        </p:spPr>
        <p:txBody>
          <a:bodyPr spcFirstLastPara="1" wrap="square" lIns="93150" tIns="93150" rIns="93150" bIns="93150" anchor="t" anchorCtr="0">
            <a:noAutofit/>
          </a:bodyPr>
          <a:lstStyle/>
          <a:p>
            <a:pPr marL="457200" marR="0" lvl="0" indent="-228600" algn="l" rtl="0">
              <a:lnSpc>
                <a:spcPct val="100000"/>
              </a:lnSpc>
              <a:spcBef>
                <a:spcPts val="0"/>
              </a:spcBef>
              <a:spcAft>
                <a:spcPts val="0"/>
              </a:spcAft>
              <a:buClr>
                <a:srgbClr val="000000"/>
              </a:buClr>
              <a:buSzPts val="1100"/>
              <a:buFont typeface="Arial"/>
              <a:buNone/>
            </a:pPr>
            <a:endParaRPr dirty="0"/>
          </a:p>
        </p:txBody>
      </p:sp>
      <p:sp>
        <p:nvSpPr>
          <p:cNvPr id="200" name="Google Shape;200;g14336284272_0_83: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s-AR" sz="1200" b="0" i="0" u="none" strike="noStrike" cap="none">
                <a:solidFill>
                  <a:srgbClr val="000000"/>
                </a:solidFill>
                <a:latin typeface="Calibri"/>
                <a:ea typeface="Calibri"/>
                <a:cs typeface="Calibri"/>
                <a:sym typeface="Calibri"/>
              </a:rPr>
              <a:t>15</a:t>
            </a:fld>
            <a:endParaRPr sz="1200" b="0" i="0" u="none" strike="noStrike" cap="none" dirty="0">
              <a:solidFill>
                <a:srgbClr val="000000"/>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39:notes"/>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9" name="Google Shape;209;p39:notes"/>
          <p:cNvSpPr txBox="1">
            <a:spLocks noGrp="1"/>
          </p:cNvSpPr>
          <p:nvPr>
            <p:ph type="body" idx="1"/>
          </p:nvPr>
        </p:nvSpPr>
        <p:spPr>
          <a:xfrm>
            <a:off x="701040" y="4415790"/>
            <a:ext cx="5608320" cy="4183380"/>
          </a:xfrm>
          <a:prstGeom prst="rect">
            <a:avLst/>
          </a:prstGeom>
          <a:noFill/>
          <a:ln>
            <a:noFill/>
          </a:ln>
        </p:spPr>
        <p:txBody>
          <a:bodyPr spcFirstLastPara="1" wrap="square" lIns="93150" tIns="93150" rIns="93150" bIns="93150" anchor="t" anchorCtr="0">
            <a:noAutofit/>
          </a:bodyPr>
          <a:lstStyle/>
          <a:p>
            <a:pPr marL="457200" marR="0" lvl="0" indent="-228600" algn="l" rtl="0">
              <a:lnSpc>
                <a:spcPct val="100000"/>
              </a:lnSpc>
              <a:spcBef>
                <a:spcPts val="0"/>
              </a:spcBef>
              <a:spcAft>
                <a:spcPts val="0"/>
              </a:spcAft>
              <a:buClr>
                <a:srgbClr val="000000"/>
              </a:buClr>
              <a:buSzPts val="1100"/>
              <a:buFont typeface="Arial"/>
              <a:buNone/>
            </a:pPr>
            <a:endParaRPr dirty="0"/>
          </a:p>
        </p:txBody>
      </p:sp>
      <p:sp>
        <p:nvSpPr>
          <p:cNvPr id="210" name="Google Shape;210;p39: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s-AR" sz="1200" b="0" i="0" u="none" strike="noStrike" cap="none">
                <a:solidFill>
                  <a:srgbClr val="000000"/>
                </a:solidFill>
                <a:latin typeface="Calibri"/>
                <a:ea typeface="Calibri"/>
                <a:cs typeface="Calibri"/>
                <a:sym typeface="Calibri"/>
              </a:rPr>
              <a:t>16</a:t>
            </a:fld>
            <a:endParaRPr sz="1200" b="0" i="0" u="none" strike="noStrike" cap="none" dirty="0">
              <a:solidFill>
                <a:srgbClr val="000000"/>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4336284272_1_0:notes"/>
          <p:cNvSpPr txBox="1">
            <a:spLocks noGrp="1"/>
          </p:cNvSpPr>
          <p:nvPr>
            <p:ph type="body" idx="1"/>
          </p:nvPr>
        </p:nvSpPr>
        <p:spPr>
          <a:xfrm>
            <a:off x="701040" y="4415790"/>
            <a:ext cx="5608200" cy="4183500"/>
          </a:xfrm>
          <a:prstGeom prst="rect">
            <a:avLst/>
          </a:prstGeom>
        </p:spPr>
        <p:txBody>
          <a:bodyPr spcFirstLastPara="1" wrap="square" lIns="93150" tIns="93150" rIns="93150" bIns="93150" anchor="t" anchorCtr="0">
            <a:noAutofit/>
          </a:bodyPr>
          <a:lstStyle/>
          <a:p>
            <a:pPr marL="0" lvl="0" indent="0" algn="l" rtl="0">
              <a:spcBef>
                <a:spcPts val="0"/>
              </a:spcBef>
              <a:spcAft>
                <a:spcPts val="0"/>
              </a:spcAft>
              <a:buNone/>
            </a:pPr>
            <a:endParaRPr dirty="0"/>
          </a:p>
        </p:txBody>
      </p:sp>
      <p:sp>
        <p:nvSpPr>
          <p:cNvPr id="219" name="Google Shape;219;g14336284272_1_0:notes"/>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8:notes"/>
          <p:cNvSpPr txBox="1">
            <a:spLocks noGrp="1"/>
          </p:cNvSpPr>
          <p:nvPr>
            <p:ph type="body" idx="1"/>
          </p:nvPr>
        </p:nvSpPr>
        <p:spPr>
          <a:xfrm>
            <a:off x="701040" y="4415790"/>
            <a:ext cx="5608320" cy="4183380"/>
          </a:xfrm>
          <a:prstGeom prst="rect">
            <a:avLst/>
          </a:prstGeom>
        </p:spPr>
        <p:txBody>
          <a:bodyPr spcFirstLastPara="1" wrap="square" lIns="93150" tIns="93150" rIns="93150" bIns="93150" anchor="t" anchorCtr="0">
            <a:noAutofit/>
          </a:bodyPr>
          <a:lstStyle/>
          <a:p>
            <a:pPr marL="0" lvl="0" indent="0" algn="l" rtl="0">
              <a:spcBef>
                <a:spcPts val="0"/>
              </a:spcBef>
              <a:spcAft>
                <a:spcPts val="0"/>
              </a:spcAft>
              <a:buNone/>
            </a:pPr>
            <a:endParaRPr dirty="0"/>
          </a:p>
        </p:txBody>
      </p:sp>
      <p:sp>
        <p:nvSpPr>
          <p:cNvPr id="225" name="Google Shape;225;p8:notes"/>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p2:notes"/>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 name="Google Shape;36;p2:notes"/>
          <p:cNvSpPr txBox="1">
            <a:spLocks noGrp="1"/>
          </p:cNvSpPr>
          <p:nvPr>
            <p:ph type="body" idx="1"/>
          </p:nvPr>
        </p:nvSpPr>
        <p:spPr>
          <a:xfrm>
            <a:off x="701040" y="4415790"/>
            <a:ext cx="5608320" cy="4183380"/>
          </a:xfrm>
          <a:prstGeom prst="rect">
            <a:avLst/>
          </a:prstGeom>
          <a:noFill/>
          <a:ln>
            <a:noFill/>
          </a:ln>
        </p:spPr>
        <p:txBody>
          <a:bodyPr spcFirstLastPara="1" wrap="square" lIns="93150" tIns="93150" rIns="93150" bIns="93150" anchor="t" anchorCtr="0">
            <a:noAutofit/>
          </a:bodyPr>
          <a:lstStyle/>
          <a:p>
            <a:pPr marL="457200" marR="0" lvl="0" indent="-228600" algn="l" rtl="0">
              <a:lnSpc>
                <a:spcPct val="100000"/>
              </a:lnSpc>
              <a:spcBef>
                <a:spcPts val="0"/>
              </a:spcBef>
              <a:spcAft>
                <a:spcPts val="0"/>
              </a:spcAft>
              <a:buClr>
                <a:srgbClr val="000000"/>
              </a:buClr>
              <a:buSzPts val="1100"/>
              <a:buFont typeface="Arial"/>
              <a:buNone/>
            </a:pPr>
            <a:endParaRPr dirty="0"/>
          </a:p>
        </p:txBody>
      </p:sp>
      <p:sp>
        <p:nvSpPr>
          <p:cNvPr id="37" name="Google Shape;37;p2: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s-AR" sz="1200" b="0" i="0" u="none" strike="noStrike" cap="none">
                <a:solidFill>
                  <a:srgbClr val="000000"/>
                </a:solidFill>
                <a:latin typeface="Calibri"/>
                <a:ea typeface="Calibri"/>
                <a:cs typeface="Calibri"/>
                <a:sym typeface="Calibri"/>
              </a:rPr>
              <a:t>2</a:t>
            </a:fld>
            <a:endParaRPr sz="1200" b="0" i="0" u="none" strike="noStrike" cap="none" dirty="0">
              <a:solidFill>
                <a:srgbClr val="000000"/>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1:notes"/>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1:notes"/>
          <p:cNvSpPr txBox="1">
            <a:spLocks noGrp="1"/>
          </p:cNvSpPr>
          <p:nvPr>
            <p:ph type="body" idx="1"/>
          </p:nvPr>
        </p:nvSpPr>
        <p:spPr>
          <a:xfrm>
            <a:off x="701040" y="4415790"/>
            <a:ext cx="5608320" cy="4183380"/>
          </a:xfrm>
          <a:prstGeom prst="rect">
            <a:avLst/>
          </a:prstGeom>
          <a:noFill/>
          <a:ln>
            <a:noFill/>
          </a:ln>
        </p:spPr>
        <p:txBody>
          <a:bodyPr spcFirstLastPara="1" wrap="square" lIns="93150" tIns="93150" rIns="93150" bIns="93150" anchor="t" anchorCtr="0">
            <a:noAutofit/>
          </a:bodyPr>
          <a:lstStyle/>
          <a:p>
            <a:pPr marL="457200" marR="0" lvl="0" indent="-228600" algn="l" rtl="0">
              <a:lnSpc>
                <a:spcPct val="100000"/>
              </a:lnSpc>
              <a:spcBef>
                <a:spcPts val="0"/>
              </a:spcBef>
              <a:spcAft>
                <a:spcPts val="0"/>
              </a:spcAft>
              <a:buClr>
                <a:srgbClr val="000000"/>
              </a:buClr>
              <a:buSzPts val="1100"/>
              <a:buFont typeface="Arial"/>
              <a:buNone/>
            </a:pPr>
            <a:endParaRPr dirty="0"/>
          </a:p>
        </p:txBody>
      </p:sp>
      <p:sp>
        <p:nvSpPr>
          <p:cNvPr id="59" name="Google Shape;59;p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s-AR" sz="1200" b="0" i="0" u="none" strike="noStrike" cap="none">
                <a:solidFill>
                  <a:srgbClr val="000000"/>
                </a:solidFill>
                <a:latin typeface="Calibri"/>
                <a:ea typeface="Calibri"/>
                <a:cs typeface="Calibri"/>
                <a:sym typeface="Calibri"/>
              </a:rPr>
              <a:t>3</a:t>
            </a:fld>
            <a:endParaRPr sz="1200" b="0" i="0" u="none" strike="noStrike" cap="none" dirty="0">
              <a:solidFill>
                <a:srgbClr val="000000"/>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p4:notes"/>
          <p:cNvSpPr txBox="1">
            <a:spLocks noGrp="1"/>
          </p:cNvSpPr>
          <p:nvPr>
            <p:ph type="body" idx="1"/>
          </p:nvPr>
        </p:nvSpPr>
        <p:spPr>
          <a:xfrm>
            <a:off x="701040" y="4415790"/>
            <a:ext cx="5608320" cy="4183380"/>
          </a:xfrm>
          <a:prstGeom prst="rect">
            <a:avLst/>
          </a:prstGeom>
          <a:noFill/>
          <a:ln>
            <a:noFill/>
          </a:ln>
        </p:spPr>
        <p:txBody>
          <a:bodyPr spcFirstLastPara="1" wrap="square" lIns="93150" tIns="93150" rIns="93150" bIns="93150"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35:notes"/>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p35:notes"/>
          <p:cNvSpPr txBox="1">
            <a:spLocks noGrp="1"/>
          </p:cNvSpPr>
          <p:nvPr>
            <p:ph type="body" idx="1"/>
          </p:nvPr>
        </p:nvSpPr>
        <p:spPr>
          <a:xfrm>
            <a:off x="701040" y="4415790"/>
            <a:ext cx="5608320" cy="4183380"/>
          </a:xfrm>
          <a:prstGeom prst="rect">
            <a:avLst/>
          </a:prstGeom>
          <a:noFill/>
          <a:ln>
            <a:noFill/>
          </a:ln>
        </p:spPr>
        <p:txBody>
          <a:bodyPr spcFirstLastPara="1" wrap="square" lIns="93150" tIns="93150" rIns="93150" bIns="93150" anchor="t" anchorCtr="0">
            <a:noAutofit/>
          </a:bodyPr>
          <a:lstStyle/>
          <a:p>
            <a:pPr marL="457200" marR="0" lvl="0" indent="-228600" algn="l" rtl="0">
              <a:lnSpc>
                <a:spcPct val="100000"/>
              </a:lnSpc>
              <a:spcBef>
                <a:spcPts val="0"/>
              </a:spcBef>
              <a:spcAft>
                <a:spcPts val="0"/>
              </a:spcAft>
              <a:buClr>
                <a:srgbClr val="000000"/>
              </a:buClr>
              <a:buSzPts val="1100"/>
              <a:buFont typeface="Arial"/>
              <a:buNone/>
            </a:pPr>
            <a:endParaRPr dirty="0"/>
          </a:p>
        </p:txBody>
      </p:sp>
      <p:sp>
        <p:nvSpPr>
          <p:cNvPr id="80" name="Google Shape;80;p35: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s-AR" sz="1200" b="0" i="0" u="none" strike="noStrike" cap="none">
                <a:solidFill>
                  <a:srgbClr val="000000"/>
                </a:solidFill>
                <a:latin typeface="Calibri"/>
                <a:ea typeface="Calibri"/>
                <a:cs typeface="Calibri"/>
                <a:sym typeface="Calibri"/>
              </a:rPr>
              <a:t>5</a:t>
            </a:fld>
            <a:endParaRPr sz="1200" b="0" i="0" u="none" strike="noStrike" cap="none" dirty="0">
              <a:solidFill>
                <a:srgbClr val="000000"/>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36:notes"/>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p36:notes"/>
          <p:cNvSpPr txBox="1">
            <a:spLocks noGrp="1"/>
          </p:cNvSpPr>
          <p:nvPr>
            <p:ph type="body" idx="1"/>
          </p:nvPr>
        </p:nvSpPr>
        <p:spPr>
          <a:xfrm>
            <a:off x="701040" y="4415790"/>
            <a:ext cx="5608320" cy="4183380"/>
          </a:xfrm>
          <a:prstGeom prst="rect">
            <a:avLst/>
          </a:prstGeom>
          <a:noFill/>
          <a:ln>
            <a:noFill/>
          </a:ln>
        </p:spPr>
        <p:txBody>
          <a:bodyPr spcFirstLastPara="1" wrap="square" lIns="93150" tIns="93150" rIns="93150" bIns="93150" anchor="t" anchorCtr="0">
            <a:noAutofit/>
          </a:bodyPr>
          <a:lstStyle/>
          <a:p>
            <a:pPr marL="457200" marR="0" lvl="0" indent="-228600" algn="l" rtl="0">
              <a:lnSpc>
                <a:spcPct val="100000"/>
              </a:lnSpc>
              <a:spcBef>
                <a:spcPts val="0"/>
              </a:spcBef>
              <a:spcAft>
                <a:spcPts val="0"/>
              </a:spcAft>
              <a:buClr>
                <a:srgbClr val="000000"/>
              </a:buClr>
              <a:buSzPts val="1100"/>
              <a:buFont typeface="Arial"/>
              <a:buNone/>
            </a:pPr>
            <a:endParaRPr dirty="0"/>
          </a:p>
        </p:txBody>
      </p:sp>
      <p:sp>
        <p:nvSpPr>
          <p:cNvPr id="90" name="Google Shape;90;p36: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s-AR" sz="1200" b="0" i="0" u="none" strike="noStrike" cap="none">
                <a:solidFill>
                  <a:srgbClr val="000000"/>
                </a:solidFill>
                <a:latin typeface="Calibri"/>
                <a:ea typeface="Calibri"/>
                <a:cs typeface="Calibri"/>
                <a:sym typeface="Calibri"/>
              </a:rPr>
              <a:t>6</a:t>
            </a:fld>
            <a:endParaRPr sz="1200" b="0" i="0" u="none" strike="noStrike" cap="none" dirty="0">
              <a:solidFill>
                <a:srgbClr val="000000"/>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10:notes"/>
          <p:cNvSpPr txBox="1">
            <a:spLocks noGrp="1"/>
          </p:cNvSpPr>
          <p:nvPr>
            <p:ph type="body" idx="1"/>
          </p:nvPr>
        </p:nvSpPr>
        <p:spPr>
          <a:xfrm>
            <a:off x="701040" y="4415790"/>
            <a:ext cx="5608320" cy="4183380"/>
          </a:xfrm>
          <a:prstGeom prst="rect">
            <a:avLst/>
          </a:prstGeom>
        </p:spPr>
        <p:txBody>
          <a:bodyPr spcFirstLastPara="1" wrap="square" lIns="93150" tIns="93150" rIns="93150" bIns="93150" anchor="t" anchorCtr="0">
            <a:noAutofit/>
          </a:bodyPr>
          <a:lstStyle/>
          <a:p>
            <a:pPr marL="0" lvl="0" indent="0" algn="l" rtl="0">
              <a:spcBef>
                <a:spcPts val="0"/>
              </a:spcBef>
              <a:spcAft>
                <a:spcPts val="0"/>
              </a:spcAft>
              <a:buNone/>
            </a:pPr>
            <a:endParaRPr dirty="0"/>
          </a:p>
        </p:txBody>
      </p:sp>
      <p:sp>
        <p:nvSpPr>
          <p:cNvPr id="105" name="Google Shape;105;p10:notes"/>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4336284272_1_61:notes"/>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Google Shape;115;g14336284272_1_61:notes"/>
          <p:cNvSpPr txBox="1">
            <a:spLocks noGrp="1"/>
          </p:cNvSpPr>
          <p:nvPr>
            <p:ph type="body" idx="1"/>
          </p:nvPr>
        </p:nvSpPr>
        <p:spPr>
          <a:xfrm>
            <a:off x="701040" y="4415790"/>
            <a:ext cx="5608200" cy="4183500"/>
          </a:xfrm>
          <a:prstGeom prst="rect">
            <a:avLst/>
          </a:prstGeom>
          <a:noFill/>
          <a:ln>
            <a:noFill/>
          </a:ln>
        </p:spPr>
        <p:txBody>
          <a:bodyPr spcFirstLastPara="1" wrap="square" lIns="93150" tIns="93150" rIns="93150" bIns="93150" anchor="t" anchorCtr="0">
            <a:noAutofit/>
          </a:bodyPr>
          <a:lstStyle/>
          <a:p>
            <a:pPr marL="457200" marR="0" lvl="0" indent="-228600" algn="l" rtl="0">
              <a:lnSpc>
                <a:spcPct val="100000"/>
              </a:lnSpc>
              <a:spcBef>
                <a:spcPts val="0"/>
              </a:spcBef>
              <a:spcAft>
                <a:spcPts val="0"/>
              </a:spcAft>
              <a:buClr>
                <a:srgbClr val="000000"/>
              </a:buClr>
              <a:buSzPts val="1100"/>
              <a:buFont typeface="Arial"/>
              <a:buNone/>
            </a:pPr>
            <a:endParaRPr dirty="0"/>
          </a:p>
        </p:txBody>
      </p:sp>
      <p:sp>
        <p:nvSpPr>
          <p:cNvPr id="116" name="Google Shape;116;g14336284272_1_6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s-AR" sz="1200" b="0" i="0" u="none" strike="noStrike" cap="none">
                <a:solidFill>
                  <a:srgbClr val="000000"/>
                </a:solidFill>
                <a:latin typeface="Calibri"/>
                <a:ea typeface="Calibri"/>
                <a:cs typeface="Calibri"/>
                <a:sym typeface="Calibri"/>
              </a:rPr>
              <a:t>8</a:t>
            </a:fld>
            <a:endParaRPr sz="1200" b="0" i="0" u="none" strike="noStrike" cap="none" dirty="0">
              <a:solidFill>
                <a:srgbClr val="000000"/>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p4:notes"/>
          <p:cNvSpPr txBox="1">
            <a:spLocks noGrp="1"/>
          </p:cNvSpPr>
          <p:nvPr>
            <p:ph type="body" idx="1"/>
          </p:nvPr>
        </p:nvSpPr>
        <p:spPr>
          <a:xfrm>
            <a:off x="701040" y="4415790"/>
            <a:ext cx="5608320" cy="4183380"/>
          </a:xfrm>
          <a:prstGeom prst="rect">
            <a:avLst/>
          </a:prstGeom>
          <a:noFill/>
          <a:ln>
            <a:noFill/>
          </a:ln>
        </p:spPr>
        <p:txBody>
          <a:bodyPr spcFirstLastPara="1" wrap="square" lIns="93150" tIns="93150" rIns="93150" bIns="93150"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638351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p:cSld name="Diapositiva de título">
    <p:spTree>
      <p:nvGrpSpPr>
        <p:cNvPr id="1" name="Shape 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apositiva de título">
  <p:cSld name="Diapositiva de título">
    <p:spTree>
      <p:nvGrpSpPr>
        <p:cNvPr id="1" name="Shape 10"/>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iseño personalizado">
  <p:cSld name="Diseño personalizado">
    <p:spTree>
      <p:nvGrpSpPr>
        <p:cNvPr id="1" name="Shape 11"/>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iapositiva de título">
  <p:cSld name="Diapositiva de título">
    <p:spTree>
      <p:nvGrpSpPr>
        <p:cNvPr id="1" name="Shape 14"/>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6"/>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Diapositiva de título">
  <p:cSld name="Diapositiva de título">
    <p:spTree>
      <p:nvGrpSpPr>
        <p:cNvPr id="1" name="Shape 17"/>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Diapositiva de título">
  <p:cSld name="1_Diapositiva de título">
    <p:spTree>
      <p:nvGrpSpPr>
        <p:cNvPr id="1" name="Shape 20"/>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Diseño personalizado">
  <p:cSld name="Diseño personalizado">
    <p:spTree>
      <p:nvGrpSpPr>
        <p:cNvPr id="1" name="Shape 21"/>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Diapositiva de título">
  <p:cSld name="Diapositiva de título">
    <p:spTree>
      <p:nvGrpSpPr>
        <p:cNvPr id="1" name="Shape 2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4.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6.xml"/><Relationship Id="rId1" Type="http://schemas.openxmlformats.org/officeDocument/2006/relationships/slideLayout" Target="../slideLayouts/slideLayout5.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8.xml"/><Relationship Id="rId1" Type="http://schemas.openxmlformats.org/officeDocument/2006/relationships/slideLayout" Target="../slideLayouts/slideLayout7.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42"/>
          <p:cNvSpPr/>
          <p:nvPr/>
        </p:nvSpPr>
        <p:spPr>
          <a:xfrm>
            <a:off x="1" y="0"/>
            <a:ext cx="9144000" cy="3715917"/>
          </a:xfrm>
          <a:prstGeom prst="rect">
            <a:avLst/>
          </a:prstGeom>
          <a:solidFill>
            <a:srgbClr val="3C62E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dirty="0">
              <a:solidFill>
                <a:schemeClr val="lt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Google Shape;9;p44"/>
          <p:cNvSpPr/>
          <p:nvPr/>
        </p:nvSpPr>
        <p:spPr>
          <a:xfrm>
            <a:off x="1" y="-1"/>
            <a:ext cx="3578628" cy="5143501"/>
          </a:xfrm>
          <a:prstGeom prst="rect">
            <a:avLst/>
          </a:prstGeom>
          <a:solidFill>
            <a:srgbClr val="3C62E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dirty="0">
              <a:solidFill>
                <a:schemeClr val="lt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
        <p:cNvGrpSpPr/>
        <p:nvPr/>
      </p:nvGrpSpPr>
      <p:grpSpPr>
        <a:xfrm>
          <a:off x="0" y="0"/>
          <a:ext cx="0" cy="0"/>
          <a:chOff x="0" y="0"/>
          <a:chExt cx="0" cy="0"/>
        </a:xfrm>
      </p:grpSpPr>
      <p:sp>
        <p:nvSpPr>
          <p:cNvPr id="13" name="Google Shape;13;p46"/>
          <p:cNvSpPr/>
          <p:nvPr/>
        </p:nvSpPr>
        <p:spPr>
          <a:xfrm>
            <a:off x="1" y="-1"/>
            <a:ext cx="9144000" cy="1309255"/>
          </a:xfrm>
          <a:prstGeom prst="rect">
            <a:avLst/>
          </a:prstGeom>
          <a:solidFill>
            <a:srgbClr val="3C62E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dirty="0">
              <a:solidFill>
                <a:schemeClr val="lt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5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56" r:id="rId1"/>
    <p:sldLayoutId id="2147483657"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
        <p:cNvGrpSpPr/>
        <p:nvPr/>
      </p:nvGrpSpPr>
      <p:grpSpPr>
        <a:xfrm>
          <a:off x="0" y="0"/>
          <a:ext cx="0" cy="0"/>
          <a:chOff x="0" y="0"/>
          <a:chExt cx="0" cy="0"/>
        </a:xfrm>
      </p:grpSpPr>
      <p:sp>
        <p:nvSpPr>
          <p:cNvPr id="19" name="Google Shape;19;p50"/>
          <p:cNvSpPr/>
          <p:nvPr/>
        </p:nvSpPr>
        <p:spPr>
          <a:xfrm>
            <a:off x="5565372" y="-1"/>
            <a:ext cx="3578628" cy="5143501"/>
          </a:xfrm>
          <a:prstGeom prst="rect">
            <a:avLst/>
          </a:prstGeom>
          <a:solidFill>
            <a:srgbClr val="3C62E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dirty="0">
              <a:solidFill>
                <a:schemeClr val="lt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
        <p:cNvGrpSpPr/>
        <p:nvPr/>
      </p:nvGrpSpPr>
      <p:grpSpPr>
        <a:xfrm>
          <a:off x="0" y="0"/>
          <a:ext cx="0" cy="0"/>
          <a:chOff x="0" y="0"/>
          <a:chExt cx="0" cy="0"/>
        </a:xfrm>
      </p:grpSpPr>
      <p:sp>
        <p:nvSpPr>
          <p:cNvPr id="23" name="Google Shape;23;p52"/>
          <p:cNvSpPr/>
          <p:nvPr/>
        </p:nvSpPr>
        <p:spPr>
          <a:xfrm>
            <a:off x="1" y="-1"/>
            <a:ext cx="9143999" cy="5143501"/>
          </a:xfrm>
          <a:prstGeom prst="rect">
            <a:avLst/>
          </a:prstGeom>
          <a:solidFill>
            <a:srgbClr val="3C62E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dirty="0">
              <a:solidFill>
                <a:schemeClr val="lt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6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16.gif"/><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34"/>
          <p:cNvSpPr txBox="1"/>
          <p:nvPr/>
        </p:nvSpPr>
        <p:spPr>
          <a:xfrm>
            <a:off x="822616" y="1570994"/>
            <a:ext cx="7413708" cy="1562833"/>
          </a:xfrm>
          <a:prstGeom prst="rect">
            <a:avLst/>
          </a:prstGeom>
          <a:noFill/>
          <a:ln>
            <a:noFill/>
          </a:ln>
        </p:spPr>
        <p:txBody>
          <a:bodyPr spcFirstLastPara="1" wrap="square" lIns="91425" tIns="91425" rIns="91425" bIns="91425" anchor="b" anchorCtr="0">
            <a:noAutofit/>
          </a:bodyPr>
          <a:lstStyle/>
          <a:p>
            <a:pPr marL="0" marR="0" lvl="0" indent="0" algn="l" rtl="0">
              <a:lnSpc>
                <a:spcPct val="90000"/>
              </a:lnSpc>
              <a:spcBef>
                <a:spcPts val="0"/>
              </a:spcBef>
              <a:spcAft>
                <a:spcPts val="0"/>
              </a:spcAft>
              <a:buClr>
                <a:srgbClr val="262626"/>
              </a:buClr>
              <a:buSzPts val="4000"/>
              <a:buFont typeface="Garamond"/>
              <a:buNone/>
            </a:pPr>
            <a:endParaRPr lang="es-AR" sz="2400" b="0" i="0" u="none" strike="noStrike" cap="none" dirty="0">
              <a:solidFill>
                <a:schemeClr val="lt1"/>
              </a:solidFill>
              <a:latin typeface="Calibri"/>
              <a:ea typeface="Calibri"/>
              <a:cs typeface="Calibri"/>
              <a:sym typeface="Calibri"/>
            </a:endParaRPr>
          </a:p>
          <a:p>
            <a:pPr marL="0" marR="0" lvl="0" indent="0" algn="l" rtl="0">
              <a:lnSpc>
                <a:spcPct val="90000"/>
              </a:lnSpc>
              <a:spcBef>
                <a:spcPts val="0"/>
              </a:spcBef>
              <a:spcAft>
                <a:spcPts val="0"/>
              </a:spcAft>
              <a:buClr>
                <a:srgbClr val="262626"/>
              </a:buClr>
              <a:buSzPts val="4000"/>
              <a:buFont typeface="Garamond"/>
              <a:buNone/>
            </a:pPr>
            <a:endParaRPr lang="es-AR" sz="2400" dirty="0">
              <a:solidFill>
                <a:schemeClr val="lt1"/>
              </a:solidFill>
              <a:latin typeface="Calibri"/>
              <a:ea typeface="Calibri"/>
              <a:cs typeface="Calibri"/>
              <a:sym typeface="Calibri"/>
            </a:endParaRPr>
          </a:p>
          <a:p>
            <a:pPr marL="0" marR="0" lvl="0" indent="0" algn="l" rtl="0">
              <a:lnSpc>
                <a:spcPct val="90000"/>
              </a:lnSpc>
              <a:spcBef>
                <a:spcPts val="0"/>
              </a:spcBef>
              <a:spcAft>
                <a:spcPts val="0"/>
              </a:spcAft>
              <a:buClr>
                <a:srgbClr val="262626"/>
              </a:buClr>
              <a:buSzPts val="4000"/>
              <a:buFont typeface="Garamond"/>
              <a:buNone/>
            </a:pPr>
            <a:endParaRPr lang="es-AR" sz="2400" b="0" i="0" u="none" strike="noStrike" cap="none" dirty="0">
              <a:solidFill>
                <a:schemeClr val="lt1"/>
              </a:solidFill>
              <a:latin typeface="Calibri"/>
              <a:ea typeface="Calibri"/>
              <a:cs typeface="Calibri"/>
              <a:sym typeface="Calibri"/>
            </a:endParaRPr>
          </a:p>
          <a:p>
            <a:pPr lvl="0">
              <a:lnSpc>
                <a:spcPct val="90000"/>
              </a:lnSpc>
              <a:buClr>
                <a:srgbClr val="262626"/>
              </a:buClr>
              <a:buSzPts val="4000"/>
            </a:pPr>
            <a:r>
              <a:rPr lang="en-US" sz="2400" dirty="0">
                <a:solidFill>
                  <a:schemeClr val="lt1"/>
                </a:solidFill>
                <a:latin typeface="Calibri"/>
                <a:ea typeface="Calibri"/>
                <a:cs typeface="Calibri"/>
                <a:sym typeface="Calibri"/>
              </a:rPr>
              <a:t>STROKE - CEREBROVASCULAR ACCIDENTS</a:t>
            </a:r>
          </a:p>
          <a:p>
            <a:pPr lvl="0">
              <a:lnSpc>
                <a:spcPct val="90000"/>
              </a:lnSpc>
              <a:buClr>
                <a:srgbClr val="262626"/>
              </a:buClr>
              <a:buSzPts val="4000"/>
            </a:pPr>
            <a:endParaRPr lang="en-US" sz="2400" dirty="0">
              <a:solidFill>
                <a:schemeClr val="lt1"/>
              </a:solidFill>
              <a:latin typeface="Calibri"/>
              <a:ea typeface="Calibri"/>
              <a:cs typeface="Calibri"/>
              <a:sym typeface="Calibri"/>
            </a:endParaRPr>
          </a:p>
          <a:p>
            <a:pPr lvl="0">
              <a:lnSpc>
                <a:spcPct val="90000"/>
              </a:lnSpc>
              <a:buClr>
                <a:srgbClr val="262626"/>
              </a:buClr>
              <a:buSzPts val="4000"/>
            </a:pPr>
            <a:endParaRPr lang="en-US" sz="1200" dirty="0">
              <a:solidFill>
                <a:schemeClr val="lt1"/>
              </a:solidFill>
              <a:latin typeface="Calibri"/>
              <a:ea typeface="Calibri"/>
              <a:cs typeface="Calibri"/>
              <a:sym typeface="Calibri"/>
            </a:endParaRPr>
          </a:p>
          <a:p>
            <a:pPr lvl="0">
              <a:lnSpc>
                <a:spcPct val="90000"/>
              </a:lnSpc>
              <a:buClr>
                <a:srgbClr val="262626"/>
              </a:buClr>
              <a:buSzPts val="4000"/>
            </a:pPr>
            <a:r>
              <a:rPr lang="en-US" sz="2400" dirty="0">
                <a:solidFill>
                  <a:schemeClr val="lt1"/>
                </a:solidFill>
                <a:latin typeface="Calibri"/>
                <a:ea typeface="Calibri"/>
                <a:cs typeface="Calibri"/>
                <a:sym typeface="Calibri"/>
              </a:rPr>
              <a:t>Solution to a problem of CLASSIFICATION</a:t>
            </a:r>
            <a:endParaRPr b="1" u="sng" dirty="0">
              <a:effectLst>
                <a:outerShdw blurRad="38100" dist="38100" dir="2700000" algn="tl">
                  <a:srgbClr val="000000">
                    <a:alpha val="43137"/>
                  </a:srgbClr>
                </a:outerShdw>
              </a:effectLst>
            </a:endParaRPr>
          </a:p>
        </p:txBody>
      </p:sp>
      <p:sp>
        <p:nvSpPr>
          <p:cNvPr id="31" name="Google Shape;31;p34"/>
          <p:cNvSpPr txBox="1"/>
          <p:nvPr/>
        </p:nvSpPr>
        <p:spPr>
          <a:xfrm>
            <a:off x="1767455" y="804811"/>
            <a:ext cx="5842746"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6000" b="1" i="0" u="none" strike="noStrike" cap="none" dirty="0">
                <a:solidFill>
                  <a:schemeClr val="lt1"/>
                </a:solidFill>
                <a:latin typeface="Calibri"/>
                <a:ea typeface="Calibri"/>
                <a:cs typeface="Calibri"/>
                <a:sym typeface="Calibri"/>
              </a:rPr>
              <a:t>DATA SCIENCE</a:t>
            </a:r>
            <a:endParaRPr dirty="0"/>
          </a:p>
        </p:txBody>
      </p:sp>
      <p:sp>
        <p:nvSpPr>
          <p:cNvPr id="32" name="Google Shape;32;p34"/>
          <p:cNvSpPr txBox="1"/>
          <p:nvPr/>
        </p:nvSpPr>
        <p:spPr>
          <a:xfrm>
            <a:off x="6188876" y="3994877"/>
            <a:ext cx="5111752" cy="1267919"/>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chemeClr val="dk1"/>
              </a:buClr>
              <a:buSzPts val="1380"/>
              <a:buFont typeface="Arial"/>
              <a:buNone/>
            </a:pPr>
            <a:r>
              <a:rPr lang="es-ES_tradnl" sz="1600" b="1" u="none" dirty="0">
                <a:solidFill>
                  <a:schemeClr val="dk1"/>
                </a:solidFill>
                <a:latin typeface="Calibri"/>
                <a:ea typeface="Calibri"/>
                <a:cs typeface="Calibri"/>
                <a:sym typeface="Calibri"/>
              </a:rPr>
              <a:t>DATA SCIENCE</a:t>
            </a:r>
            <a:endParaRPr sz="2000" b="1" u="none" dirty="0">
              <a:solidFill>
                <a:schemeClr val="dk1"/>
              </a:solidFill>
              <a:latin typeface="Calibri"/>
              <a:ea typeface="Calibri"/>
              <a:cs typeface="Calibri"/>
              <a:sym typeface="Calibri"/>
            </a:endParaRPr>
          </a:p>
          <a:p>
            <a:pPr marL="0" marR="0" lvl="0" indent="0" algn="l" rtl="0">
              <a:lnSpc>
                <a:spcPct val="90000"/>
              </a:lnSpc>
              <a:spcBef>
                <a:spcPts val="0"/>
              </a:spcBef>
              <a:spcAft>
                <a:spcPts val="0"/>
              </a:spcAft>
              <a:buClr>
                <a:schemeClr val="dk1"/>
              </a:buClr>
              <a:buSzPts val="1380"/>
              <a:buFont typeface="Arial"/>
              <a:buNone/>
            </a:pPr>
            <a:endParaRPr lang="es-AR" sz="1400" b="0" u="none" dirty="0">
              <a:solidFill>
                <a:schemeClr val="dk1"/>
              </a:solidFill>
              <a:latin typeface="Calibri"/>
              <a:ea typeface="Calibri"/>
              <a:cs typeface="Calibri"/>
              <a:sym typeface="Calibri"/>
            </a:endParaRPr>
          </a:p>
          <a:p>
            <a:pPr marL="0" marR="0" lvl="0" indent="0" algn="l" rtl="0">
              <a:lnSpc>
                <a:spcPct val="90000"/>
              </a:lnSpc>
              <a:spcBef>
                <a:spcPts val="0"/>
              </a:spcBef>
              <a:spcAft>
                <a:spcPts val="0"/>
              </a:spcAft>
              <a:buClr>
                <a:schemeClr val="dk1"/>
              </a:buClr>
              <a:buSzPts val="1380"/>
              <a:buFont typeface="Arial"/>
              <a:buNone/>
            </a:pPr>
            <a:r>
              <a:rPr lang="es-AR" sz="1400" b="0" u="none" dirty="0">
                <a:solidFill>
                  <a:schemeClr val="dk1"/>
                </a:solidFill>
                <a:latin typeface="Calibri"/>
                <a:ea typeface="Calibri"/>
                <a:cs typeface="Calibri"/>
                <a:sym typeface="Calibri"/>
              </a:rPr>
              <a:t>González Pluchino, Leandro</a:t>
            </a:r>
            <a:endParaRPr sz="1800" b="0" u="none"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37"/>
          <p:cNvSpPr txBox="1"/>
          <p:nvPr/>
        </p:nvSpPr>
        <p:spPr>
          <a:xfrm>
            <a:off x="130711" y="196776"/>
            <a:ext cx="755335"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4400" b="1" dirty="0">
                <a:solidFill>
                  <a:schemeClr val="lt1"/>
                </a:solidFill>
                <a:latin typeface="Calibri"/>
                <a:ea typeface="Calibri"/>
                <a:cs typeface="Calibri"/>
                <a:sym typeface="Calibri"/>
              </a:rPr>
              <a:t>2.</a:t>
            </a:r>
            <a:endParaRPr dirty="0"/>
          </a:p>
        </p:txBody>
      </p:sp>
      <p:sp>
        <p:nvSpPr>
          <p:cNvPr id="135" name="Google Shape;135;p37"/>
          <p:cNvSpPr txBox="1"/>
          <p:nvPr/>
        </p:nvSpPr>
        <p:spPr>
          <a:xfrm>
            <a:off x="822212" y="289110"/>
            <a:ext cx="5387822" cy="584775"/>
          </a:xfrm>
          <a:prstGeom prst="rect">
            <a:avLst/>
          </a:prstGeom>
          <a:noFill/>
          <a:ln>
            <a:noFill/>
          </a:ln>
        </p:spPr>
        <p:txBody>
          <a:bodyPr spcFirstLastPara="1" wrap="square" lIns="91425" tIns="45700" rIns="91425" bIns="45700" anchor="t" anchorCtr="0">
            <a:spAutoFit/>
          </a:bodyPr>
          <a:lstStyle/>
          <a:p>
            <a:pPr lvl="0"/>
            <a:r>
              <a:rPr lang="es-AR" sz="3200" b="1" dirty="0">
                <a:solidFill>
                  <a:schemeClr val="lt1"/>
                </a:solidFill>
                <a:latin typeface="Calibri"/>
                <a:ea typeface="Calibri"/>
                <a:cs typeface="Calibri"/>
                <a:sym typeface="Calibri"/>
              </a:rPr>
              <a:t>Training </a:t>
            </a:r>
            <a:r>
              <a:rPr lang="es-AR" sz="3200" b="1" dirty="0" err="1">
                <a:solidFill>
                  <a:schemeClr val="lt1"/>
                </a:solidFill>
                <a:latin typeface="Calibri"/>
                <a:ea typeface="Calibri"/>
                <a:cs typeface="Calibri"/>
                <a:sym typeface="Calibri"/>
              </a:rPr>
              <a:t>of</a:t>
            </a:r>
            <a:r>
              <a:rPr lang="es-AR" sz="3200" b="1" dirty="0">
                <a:solidFill>
                  <a:schemeClr val="lt1"/>
                </a:solidFill>
                <a:latin typeface="Calibri"/>
                <a:ea typeface="Calibri"/>
                <a:cs typeface="Calibri"/>
                <a:sym typeface="Calibri"/>
              </a:rPr>
              <a:t> </a:t>
            </a:r>
            <a:r>
              <a:rPr lang="es-AR" sz="3200" b="1" dirty="0" err="1">
                <a:solidFill>
                  <a:schemeClr val="lt1"/>
                </a:solidFill>
                <a:latin typeface="Calibri"/>
                <a:ea typeface="Calibri"/>
                <a:cs typeface="Calibri"/>
                <a:sym typeface="Calibri"/>
              </a:rPr>
              <a:t>models</a:t>
            </a:r>
            <a:endParaRPr dirty="0"/>
          </a:p>
        </p:txBody>
      </p:sp>
      <p:cxnSp>
        <p:nvCxnSpPr>
          <p:cNvPr id="136" name="Google Shape;136;p37"/>
          <p:cNvCxnSpPr/>
          <p:nvPr/>
        </p:nvCxnSpPr>
        <p:spPr>
          <a:xfrm>
            <a:off x="705996" y="2182100"/>
            <a:ext cx="1243800" cy="0"/>
          </a:xfrm>
          <a:prstGeom prst="straightConnector1">
            <a:avLst/>
          </a:prstGeom>
          <a:noFill/>
          <a:ln w="31750" cap="flat" cmpd="sng">
            <a:solidFill>
              <a:srgbClr val="3C62E0"/>
            </a:solidFill>
            <a:prstDash val="solid"/>
            <a:miter lim="800000"/>
            <a:headEnd type="none" w="sm" len="sm"/>
            <a:tailEnd type="none" w="sm" len="sm"/>
          </a:ln>
        </p:spPr>
      </p:cxnSp>
      <p:sp>
        <p:nvSpPr>
          <p:cNvPr id="137" name="Google Shape;137;p37"/>
          <p:cNvSpPr txBox="1"/>
          <p:nvPr/>
        </p:nvSpPr>
        <p:spPr>
          <a:xfrm>
            <a:off x="591675" y="1450688"/>
            <a:ext cx="7236900" cy="537900"/>
          </a:xfrm>
          <a:prstGeom prst="rect">
            <a:avLst/>
          </a:prstGeom>
          <a:noFill/>
          <a:ln>
            <a:noFill/>
          </a:ln>
        </p:spPr>
        <p:txBody>
          <a:bodyPr spcFirstLastPara="1" wrap="square" lIns="91425" tIns="91425" rIns="91425" bIns="91425" anchor="t" anchorCtr="0">
            <a:noAutofit/>
          </a:bodyPr>
          <a:lstStyle/>
          <a:p>
            <a:pPr lvl="0" algn="just">
              <a:buClr>
                <a:schemeClr val="dk1"/>
              </a:buClr>
              <a:buSzPts val="1000"/>
            </a:pPr>
            <a:r>
              <a:rPr lang="es-AR" sz="2400" i="1" dirty="0">
                <a:solidFill>
                  <a:schemeClr val="dk1"/>
                </a:solidFill>
                <a:latin typeface="Calibri"/>
                <a:ea typeface="Calibri"/>
                <a:cs typeface="Calibri"/>
                <a:sym typeface="Calibri"/>
              </a:rPr>
              <a:t>Variable Target = "</a:t>
            </a:r>
            <a:r>
              <a:rPr lang="es-AR" sz="2400" i="1" dirty="0" err="1">
                <a:solidFill>
                  <a:schemeClr val="dk1"/>
                </a:solidFill>
                <a:latin typeface="Calibri"/>
                <a:ea typeface="Calibri"/>
                <a:cs typeface="Calibri"/>
                <a:sym typeface="Calibri"/>
              </a:rPr>
              <a:t>Stroke</a:t>
            </a:r>
            <a:r>
              <a:rPr lang="es-AR" sz="2400" i="1" dirty="0">
                <a:solidFill>
                  <a:schemeClr val="dk1"/>
                </a:solidFill>
                <a:latin typeface="Calibri"/>
                <a:ea typeface="Calibri"/>
                <a:cs typeface="Calibri"/>
                <a:sym typeface="Calibri"/>
              </a:rPr>
              <a:t>".</a:t>
            </a:r>
            <a:endParaRPr sz="1500" b="1" i="1" dirty="0"/>
          </a:p>
        </p:txBody>
      </p:sp>
      <p:sp>
        <p:nvSpPr>
          <p:cNvPr id="138" name="Google Shape;138;p37"/>
          <p:cNvSpPr txBox="1"/>
          <p:nvPr/>
        </p:nvSpPr>
        <p:spPr>
          <a:xfrm>
            <a:off x="508525" y="2182100"/>
            <a:ext cx="7236600" cy="2982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000"/>
              <a:buFont typeface="Arial"/>
              <a:buNone/>
            </a:pPr>
            <a:r>
              <a:rPr lang="es-AR" sz="2400" i="1" dirty="0">
                <a:solidFill>
                  <a:schemeClr val="dk1"/>
                </a:solidFill>
                <a:latin typeface="Calibri"/>
                <a:ea typeface="Calibri"/>
                <a:cs typeface="Calibri"/>
                <a:sym typeface="Calibri"/>
              </a:rPr>
              <a:t>Variables Features</a:t>
            </a:r>
            <a:r>
              <a:rPr lang="es-AR" sz="2400" dirty="0">
                <a:solidFill>
                  <a:schemeClr val="dk1"/>
                </a:solidFill>
                <a:latin typeface="Calibri"/>
                <a:ea typeface="Calibri"/>
                <a:cs typeface="Calibri"/>
                <a:sym typeface="Calibri"/>
              </a:rPr>
              <a:t> =   </a:t>
            </a:r>
            <a:r>
              <a:rPr lang="es-AR" sz="1600" dirty="0">
                <a:solidFill>
                  <a:schemeClr val="dk1"/>
                </a:solidFill>
                <a:latin typeface="Calibri"/>
                <a:ea typeface="Calibri"/>
                <a:cs typeface="Calibri"/>
                <a:sym typeface="Calibri"/>
              </a:rPr>
              <a:t>1. gender </a:t>
            </a:r>
            <a:endParaRPr sz="1600" dirty="0">
              <a:solidFill>
                <a:schemeClr val="dk1"/>
              </a:solidFill>
              <a:latin typeface="Calibri"/>
              <a:ea typeface="Calibri"/>
              <a:cs typeface="Calibri"/>
              <a:sym typeface="Calibri"/>
            </a:endParaRPr>
          </a:p>
          <a:p>
            <a:pPr marL="2286000" marR="0" lvl="0" indent="457200" algn="l" rtl="0">
              <a:lnSpc>
                <a:spcPct val="100000"/>
              </a:lnSpc>
              <a:spcBef>
                <a:spcPts val="0"/>
              </a:spcBef>
              <a:spcAft>
                <a:spcPts val="0"/>
              </a:spcAft>
              <a:buClr>
                <a:schemeClr val="dk1"/>
              </a:buClr>
              <a:buSzPts val="1000"/>
              <a:buFont typeface="Arial"/>
              <a:buNone/>
            </a:pPr>
            <a:r>
              <a:rPr lang="es-AR" sz="1600" dirty="0">
                <a:solidFill>
                  <a:schemeClr val="dk1"/>
                </a:solidFill>
                <a:latin typeface="Calibri"/>
                <a:ea typeface="Calibri"/>
                <a:cs typeface="Calibri"/>
                <a:sym typeface="Calibri"/>
              </a:rPr>
              <a:t>2. age</a:t>
            </a:r>
            <a:endParaRPr sz="1600" dirty="0">
              <a:solidFill>
                <a:schemeClr val="dk1"/>
              </a:solidFill>
              <a:latin typeface="Calibri"/>
              <a:ea typeface="Calibri"/>
              <a:cs typeface="Calibri"/>
              <a:sym typeface="Calibri"/>
            </a:endParaRPr>
          </a:p>
          <a:p>
            <a:pPr marL="2286000" marR="0" lvl="0" indent="457200" algn="l" rtl="0">
              <a:lnSpc>
                <a:spcPct val="100000"/>
              </a:lnSpc>
              <a:spcBef>
                <a:spcPts val="0"/>
              </a:spcBef>
              <a:spcAft>
                <a:spcPts val="0"/>
              </a:spcAft>
              <a:buClr>
                <a:schemeClr val="dk1"/>
              </a:buClr>
              <a:buSzPts val="1000"/>
              <a:buFont typeface="Arial"/>
              <a:buNone/>
            </a:pPr>
            <a:r>
              <a:rPr lang="es-AR" sz="1600" dirty="0">
                <a:solidFill>
                  <a:schemeClr val="dk1"/>
                </a:solidFill>
                <a:latin typeface="Calibri"/>
                <a:ea typeface="Calibri"/>
                <a:cs typeface="Calibri"/>
                <a:sym typeface="Calibri"/>
              </a:rPr>
              <a:t>3. hypertension</a:t>
            </a:r>
            <a:endParaRPr dirty="0">
              <a:solidFill>
                <a:schemeClr val="dk1"/>
              </a:solidFill>
            </a:endParaRPr>
          </a:p>
          <a:p>
            <a:pPr marL="2286000" marR="0" lvl="0" indent="457200" algn="l" rtl="0">
              <a:lnSpc>
                <a:spcPct val="100000"/>
              </a:lnSpc>
              <a:spcBef>
                <a:spcPts val="0"/>
              </a:spcBef>
              <a:spcAft>
                <a:spcPts val="0"/>
              </a:spcAft>
              <a:buClr>
                <a:schemeClr val="dk1"/>
              </a:buClr>
              <a:buSzPts val="1000"/>
              <a:buFont typeface="Arial"/>
              <a:buNone/>
            </a:pPr>
            <a:r>
              <a:rPr lang="es-AR" sz="1600" dirty="0">
                <a:solidFill>
                  <a:schemeClr val="dk1"/>
                </a:solidFill>
                <a:latin typeface="Calibri"/>
                <a:ea typeface="Calibri"/>
                <a:cs typeface="Calibri"/>
                <a:sym typeface="Calibri"/>
              </a:rPr>
              <a:t>4. heart_disease</a:t>
            </a:r>
            <a:endParaRPr sz="1600" dirty="0">
              <a:solidFill>
                <a:schemeClr val="dk1"/>
              </a:solidFill>
              <a:latin typeface="Calibri"/>
              <a:ea typeface="Calibri"/>
              <a:cs typeface="Calibri"/>
              <a:sym typeface="Calibri"/>
            </a:endParaRPr>
          </a:p>
          <a:p>
            <a:pPr marL="2286000" marR="0" lvl="0" indent="457200" algn="l" rtl="0">
              <a:lnSpc>
                <a:spcPct val="100000"/>
              </a:lnSpc>
              <a:spcBef>
                <a:spcPts val="0"/>
              </a:spcBef>
              <a:spcAft>
                <a:spcPts val="0"/>
              </a:spcAft>
              <a:buClr>
                <a:schemeClr val="dk1"/>
              </a:buClr>
              <a:buSzPts val="1000"/>
              <a:buFont typeface="Arial"/>
              <a:buNone/>
            </a:pPr>
            <a:r>
              <a:rPr lang="es-AR" sz="1600" dirty="0">
                <a:solidFill>
                  <a:schemeClr val="dk1"/>
                </a:solidFill>
                <a:latin typeface="Calibri"/>
                <a:ea typeface="Calibri"/>
                <a:cs typeface="Calibri"/>
                <a:sym typeface="Calibri"/>
              </a:rPr>
              <a:t>5. ever_married</a:t>
            </a:r>
            <a:endParaRPr sz="1600" dirty="0">
              <a:solidFill>
                <a:schemeClr val="dk1"/>
              </a:solidFill>
              <a:latin typeface="Calibri"/>
              <a:ea typeface="Calibri"/>
              <a:cs typeface="Calibri"/>
              <a:sym typeface="Calibri"/>
            </a:endParaRPr>
          </a:p>
          <a:p>
            <a:pPr marL="2286000" marR="0" lvl="0" indent="457200" algn="l" rtl="0">
              <a:lnSpc>
                <a:spcPct val="100000"/>
              </a:lnSpc>
              <a:spcBef>
                <a:spcPts val="0"/>
              </a:spcBef>
              <a:spcAft>
                <a:spcPts val="0"/>
              </a:spcAft>
              <a:buClr>
                <a:schemeClr val="dk1"/>
              </a:buClr>
              <a:buSzPts val="1000"/>
              <a:buFont typeface="Arial"/>
              <a:buNone/>
            </a:pPr>
            <a:r>
              <a:rPr lang="es-AR" sz="1600" dirty="0">
                <a:solidFill>
                  <a:schemeClr val="dk1"/>
                </a:solidFill>
                <a:latin typeface="Calibri"/>
                <a:ea typeface="Calibri"/>
                <a:cs typeface="Calibri"/>
                <a:sym typeface="Calibri"/>
              </a:rPr>
              <a:t>6. work_type</a:t>
            </a:r>
            <a:endParaRPr dirty="0">
              <a:solidFill>
                <a:schemeClr val="dk1"/>
              </a:solidFill>
            </a:endParaRPr>
          </a:p>
          <a:p>
            <a:pPr marL="2286000" marR="0" lvl="0" indent="457200" algn="l" rtl="0">
              <a:lnSpc>
                <a:spcPct val="100000"/>
              </a:lnSpc>
              <a:spcBef>
                <a:spcPts val="0"/>
              </a:spcBef>
              <a:spcAft>
                <a:spcPts val="0"/>
              </a:spcAft>
              <a:buClr>
                <a:schemeClr val="dk1"/>
              </a:buClr>
              <a:buSzPts val="1000"/>
              <a:buFont typeface="Arial"/>
              <a:buNone/>
            </a:pPr>
            <a:r>
              <a:rPr lang="es-AR" sz="1600" dirty="0">
                <a:solidFill>
                  <a:schemeClr val="dk1"/>
                </a:solidFill>
                <a:latin typeface="Calibri"/>
                <a:ea typeface="Calibri"/>
                <a:cs typeface="Calibri"/>
                <a:sym typeface="Calibri"/>
              </a:rPr>
              <a:t>7. Residence_type</a:t>
            </a:r>
            <a:endParaRPr dirty="0">
              <a:solidFill>
                <a:schemeClr val="dk1"/>
              </a:solidFill>
            </a:endParaRPr>
          </a:p>
          <a:p>
            <a:pPr marL="2286000" marR="0" lvl="0" indent="457200" algn="l" rtl="0">
              <a:lnSpc>
                <a:spcPct val="100000"/>
              </a:lnSpc>
              <a:spcBef>
                <a:spcPts val="0"/>
              </a:spcBef>
              <a:spcAft>
                <a:spcPts val="0"/>
              </a:spcAft>
              <a:buClr>
                <a:schemeClr val="dk1"/>
              </a:buClr>
              <a:buSzPts val="1000"/>
              <a:buFont typeface="Arial"/>
              <a:buNone/>
            </a:pPr>
            <a:r>
              <a:rPr lang="es-AR" sz="1600" dirty="0">
                <a:solidFill>
                  <a:schemeClr val="dk1"/>
                </a:solidFill>
                <a:latin typeface="Calibri"/>
                <a:ea typeface="Calibri"/>
                <a:cs typeface="Calibri"/>
                <a:sym typeface="Calibri"/>
              </a:rPr>
              <a:t>8. avg_glucose_level</a:t>
            </a:r>
            <a:endParaRPr sz="1600" dirty="0">
              <a:solidFill>
                <a:schemeClr val="dk1"/>
              </a:solidFill>
              <a:latin typeface="Calibri"/>
              <a:ea typeface="Calibri"/>
              <a:cs typeface="Calibri"/>
              <a:sym typeface="Calibri"/>
            </a:endParaRPr>
          </a:p>
          <a:p>
            <a:pPr marL="2286000" marR="0" lvl="0" indent="457200" algn="l" rtl="0">
              <a:lnSpc>
                <a:spcPct val="100000"/>
              </a:lnSpc>
              <a:spcBef>
                <a:spcPts val="0"/>
              </a:spcBef>
              <a:spcAft>
                <a:spcPts val="0"/>
              </a:spcAft>
              <a:buClr>
                <a:schemeClr val="dk1"/>
              </a:buClr>
              <a:buSzPts val="1000"/>
              <a:buFont typeface="Arial"/>
              <a:buNone/>
            </a:pPr>
            <a:r>
              <a:rPr lang="es-AR" sz="1600" dirty="0">
                <a:solidFill>
                  <a:schemeClr val="dk1"/>
                </a:solidFill>
                <a:latin typeface="Calibri"/>
                <a:ea typeface="Calibri"/>
                <a:cs typeface="Calibri"/>
                <a:sym typeface="Calibri"/>
              </a:rPr>
              <a:t>9. bmi</a:t>
            </a:r>
            <a:endParaRPr sz="1600" dirty="0">
              <a:solidFill>
                <a:schemeClr val="dk1"/>
              </a:solidFill>
              <a:latin typeface="Calibri"/>
              <a:ea typeface="Calibri"/>
              <a:cs typeface="Calibri"/>
              <a:sym typeface="Calibri"/>
            </a:endParaRPr>
          </a:p>
          <a:p>
            <a:pPr marL="2286000" marR="0" lvl="0" indent="457200" algn="l" rtl="0">
              <a:lnSpc>
                <a:spcPct val="100000"/>
              </a:lnSpc>
              <a:spcBef>
                <a:spcPts val="0"/>
              </a:spcBef>
              <a:spcAft>
                <a:spcPts val="0"/>
              </a:spcAft>
              <a:buClr>
                <a:schemeClr val="dk1"/>
              </a:buClr>
              <a:buSzPts val="1000"/>
              <a:buFont typeface="Arial"/>
              <a:buNone/>
            </a:pPr>
            <a:r>
              <a:rPr lang="es-AR" sz="1600" dirty="0">
                <a:solidFill>
                  <a:schemeClr val="dk1"/>
                </a:solidFill>
                <a:latin typeface="Calibri"/>
                <a:ea typeface="Calibri"/>
                <a:cs typeface="Calibri"/>
                <a:sym typeface="Calibri"/>
              </a:rPr>
              <a:t>10. smoking_status </a:t>
            </a:r>
            <a:endParaRPr sz="2100" dirty="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38"/>
          <p:cNvSpPr txBox="1"/>
          <p:nvPr/>
        </p:nvSpPr>
        <p:spPr>
          <a:xfrm>
            <a:off x="130711" y="196776"/>
            <a:ext cx="755335"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4400" b="1" dirty="0">
                <a:solidFill>
                  <a:schemeClr val="lt1"/>
                </a:solidFill>
                <a:latin typeface="Calibri"/>
                <a:ea typeface="Calibri"/>
                <a:cs typeface="Calibri"/>
                <a:sym typeface="Calibri"/>
              </a:rPr>
              <a:t>3.</a:t>
            </a:r>
            <a:endParaRPr dirty="0"/>
          </a:p>
        </p:txBody>
      </p:sp>
      <p:sp>
        <p:nvSpPr>
          <p:cNvPr id="145" name="Google Shape;145;p38"/>
          <p:cNvSpPr txBox="1"/>
          <p:nvPr/>
        </p:nvSpPr>
        <p:spPr>
          <a:xfrm>
            <a:off x="822212" y="289110"/>
            <a:ext cx="5387700" cy="585000"/>
          </a:xfrm>
          <a:prstGeom prst="rect">
            <a:avLst/>
          </a:prstGeom>
          <a:noFill/>
          <a:ln>
            <a:noFill/>
          </a:ln>
        </p:spPr>
        <p:txBody>
          <a:bodyPr spcFirstLastPara="1" wrap="square" lIns="91425" tIns="45700" rIns="91425" bIns="45700" anchor="t" anchorCtr="0">
            <a:spAutoFit/>
          </a:bodyPr>
          <a:lstStyle/>
          <a:p>
            <a:pPr lvl="0">
              <a:buClr>
                <a:schemeClr val="dk1"/>
              </a:buClr>
              <a:buSzPts val="1000"/>
            </a:pPr>
            <a:r>
              <a:rPr lang="es-AR" sz="3200" b="1" dirty="0" err="1">
                <a:solidFill>
                  <a:schemeClr val="lt1"/>
                </a:solidFill>
                <a:latin typeface="Calibri"/>
                <a:ea typeface="Calibri"/>
                <a:cs typeface="Calibri"/>
                <a:sym typeface="Calibri"/>
              </a:rPr>
              <a:t>Dataset</a:t>
            </a:r>
            <a:r>
              <a:rPr lang="es-AR" sz="3200" b="1" dirty="0">
                <a:solidFill>
                  <a:schemeClr val="lt1"/>
                </a:solidFill>
                <a:latin typeface="Calibri"/>
                <a:ea typeface="Calibri"/>
                <a:cs typeface="Calibri"/>
                <a:sym typeface="Calibri"/>
              </a:rPr>
              <a:t> </a:t>
            </a:r>
            <a:r>
              <a:rPr lang="es-AR" sz="3200" b="1" dirty="0" err="1">
                <a:solidFill>
                  <a:schemeClr val="lt1"/>
                </a:solidFill>
                <a:latin typeface="Calibri"/>
                <a:ea typeface="Calibri"/>
                <a:cs typeface="Calibri"/>
                <a:sym typeface="Calibri"/>
              </a:rPr>
              <a:t>preparation</a:t>
            </a:r>
            <a:endParaRPr sz="3200" b="1" dirty="0">
              <a:solidFill>
                <a:schemeClr val="lt1"/>
              </a:solidFill>
              <a:latin typeface="Calibri"/>
              <a:ea typeface="Calibri"/>
              <a:cs typeface="Calibri"/>
              <a:sym typeface="Calibri"/>
            </a:endParaRPr>
          </a:p>
        </p:txBody>
      </p:sp>
      <p:sp>
        <p:nvSpPr>
          <p:cNvPr id="147" name="Google Shape;147;p38"/>
          <p:cNvSpPr/>
          <p:nvPr/>
        </p:nvSpPr>
        <p:spPr>
          <a:xfrm>
            <a:off x="452421" y="1821046"/>
            <a:ext cx="469800" cy="469800"/>
          </a:xfrm>
          <a:prstGeom prst="ellipse">
            <a:avLst/>
          </a:prstGeom>
          <a:solidFill>
            <a:srgbClr val="7D9A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148" name="Google Shape;148;p38"/>
          <p:cNvSpPr txBox="1"/>
          <p:nvPr/>
        </p:nvSpPr>
        <p:spPr>
          <a:xfrm>
            <a:off x="461386" y="1724583"/>
            <a:ext cx="539700" cy="4698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chemeClr val="dk1"/>
              </a:buClr>
              <a:buSzPts val="1000"/>
              <a:buFont typeface="Arial"/>
              <a:buNone/>
            </a:pPr>
            <a:r>
              <a:rPr lang="es-AR" sz="3200" b="1" dirty="0">
                <a:solidFill>
                  <a:schemeClr val="dk1"/>
                </a:solidFill>
                <a:latin typeface="Calibri"/>
                <a:ea typeface="Calibri"/>
                <a:cs typeface="Calibri"/>
                <a:sym typeface="Calibri"/>
              </a:rPr>
              <a:t>1.</a:t>
            </a:r>
            <a:endParaRPr dirty="0"/>
          </a:p>
        </p:txBody>
      </p:sp>
      <p:sp>
        <p:nvSpPr>
          <p:cNvPr id="149" name="Google Shape;149;p38"/>
          <p:cNvSpPr txBox="1"/>
          <p:nvPr/>
        </p:nvSpPr>
        <p:spPr>
          <a:xfrm>
            <a:off x="941949" y="1821046"/>
            <a:ext cx="3383700" cy="368700"/>
          </a:xfrm>
          <a:prstGeom prst="rect">
            <a:avLst/>
          </a:prstGeom>
          <a:noFill/>
          <a:ln>
            <a:noFill/>
          </a:ln>
        </p:spPr>
        <p:txBody>
          <a:bodyPr spcFirstLastPara="1" wrap="square" lIns="91425" tIns="91425" rIns="91425" bIns="91425" anchor="t" anchorCtr="0">
            <a:noAutofit/>
          </a:bodyPr>
          <a:lstStyle/>
          <a:p>
            <a:pPr lvl="0">
              <a:buClr>
                <a:schemeClr val="dk1"/>
              </a:buClr>
              <a:buSzPts val="1800"/>
            </a:pPr>
            <a:r>
              <a:rPr lang="es-AR" sz="2100" dirty="0">
                <a:solidFill>
                  <a:schemeClr val="dk1"/>
                </a:solidFill>
                <a:latin typeface="Calibri"/>
                <a:ea typeface="Calibri"/>
                <a:cs typeface="Calibri"/>
                <a:sym typeface="Calibri"/>
              </a:rPr>
              <a:t>“</a:t>
            </a:r>
            <a:r>
              <a:rPr lang="es-AR" sz="2100" dirty="0" err="1">
                <a:solidFill>
                  <a:schemeClr val="dk1"/>
                </a:solidFill>
                <a:latin typeface="Calibri"/>
                <a:ea typeface="Calibri"/>
                <a:cs typeface="Calibri"/>
                <a:sym typeface="Calibri"/>
              </a:rPr>
              <a:t>Dummification</a:t>
            </a:r>
            <a:r>
              <a:rPr lang="es-AR" sz="2100" dirty="0">
                <a:solidFill>
                  <a:schemeClr val="dk1"/>
                </a:solidFill>
                <a:latin typeface="Calibri"/>
                <a:ea typeface="Calibri"/>
                <a:cs typeface="Calibri"/>
                <a:sym typeface="Calibri"/>
              </a:rPr>
              <a:t>” </a:t>
            </a:r>
            <a:r>
              <a:rPr lang="es-AR" sz="2100" dirty="0" err="1">
                <a:solidFill>
                  <a:schemeClr val="dk1"/>
                </a:solidFill>
                <a:latin typeface="Calibri"/>
                <a:ea typeface="Calibri"/>
                <a:cs typeface="Calibri"/>
                <a:sym typeface="Calibri"/>
              </a:rPr>
              <a:t>of</a:t>
            </a:r>
            <a:r>
              <a:rPr lang="es-AR" sz="2100" dirty="0">
                <a:solidFill>
                  <a:schemeClr val="dk1"/>
                </a:solidFill>
                <a:latin typeface="Calibri"/>
                <a:ea typeface="Calibri"/>
                <a:cs typeface="Calibri"/>
                <a:sym typeface="Calibri"/>
              </a:rPr>
              <a:t> </a:t>
            </a:r>
            <a:r>
              <a:rPr lang="es-AR" sz="2100" dirty="0" err="1">
                <a:solidFill>
                  <a:schemeClr val="dk1"/>
                </a:solidFill>
                <a:latin typeface="Calibri"/>
                <a:ea typeface="Calibri"/>
                <a:cs typeface="Calibri"/>
                <a:sym typeface="Calibri"/>
              </a:rPr>
              <a:t>Features</a:t>
            </a:r>
            <a:endParaRPr lang="es-AR" sz="2100" dirty="0">
              <a:solidFill>
                <a:schemeClr val="dk1"/>
              </a:solidFill>
              <a:latin typeface="Calibri"/>
              <a:ea typeface="Calibri"/>
              <a:cs typeface="Calibri"/>
              <a:sym typeface="Calibri"/>
            </a:endParaRPr>
          </a:p>
          <a:p>
            <a:pPr lvl="0">
              <a:buClr>
                <a:schemeClr val="dk1"/>
              </a:buClr>
              <a:buSzPts val="1800"/>
            </a:pPr>
            <a:endParaRPr lang="es-AR" sz="2100" dirty="0">
              <a:solidFill>
                <a:schemeClr val="dk1"/>
              </a:solidFill>
              <a:latin typeface="Calibri"/>
              <a:ea typeface="Calibri"/>
              <a:cs typeface="Calibri"/>
              <a:sym typeface="Calibri"/>
            </a:endParaRPr>
          </a:p>
          <a:p>
            <a:pPr marL="342900" lvl="0" indent="-342900">
              <a:buClr>
                <a:schemeClr val="dk1"/>
              </a:buClr>
              <a:buSzPts val="1800"/>
              <a:buFont typeface="Arial" panose="020B0604020202020204" pitchFamily="34" charset="0"/>
              <a:buChar char="•"/>
            </a:pPr>
            <a:r>
              <a:rPr lang="es-AR" sz="2100" dirty="0" err="1">
                <a:solidFill>
                  <a:schemeClr val="dk1"/>
                </a:solidFill>
                <a:latin typeface="Calibri"/>
                <a:ea typeface="Calibri"/>
                <a:cs typeface="Calibri"/>
                <a:sym typeface="Calibri"/>
              </a:rPr>
              <a:t>gender</a:t>
            </a:r>
            <a:endParaRPr sz="2100" dirty="0">
              <a:solidFill>
                <a:schemeClr val="dk1"/>
              </a:solidFill>
              <a:latin typeface="Calibri"/>
              <a:ea typeface="Calibri"/>
              <a:cs typeface="Calibri"/>
              <a:sym typeface="Calibri"/>
            </a:endParaRPr>
          </a:p>
          <a:p>
            <a:pPr marL="342900" marR="0" lvl="0" indent="-342900" algn="l" rtl="0">
              <a:lnSpc>
                <a:spcPct val="90000"/>
              </a:lnSpc>
              <a:spcBef>
                <a:spcPts val="750"/>
              </a:spcBef>
              <a:spcAft>
                <a:spcPts val="0"/>
              </a:spcAft>
              <a:buClr>
                <a:schemeClr val="dk1"/>
              </a:buClr>
              <a:buSzPts val="2100"/>
              <a:buFont typeface="Arial" panose="020B0604020202020204" pitchFamily="34" charset="0"/>
              <a:buChar char="•"/>
            </a:pPr>
            <a:r>
              <a:rPr lang="es-AR" sz="2100" dirty="0">
                <a:solidFill>
                  <a:schemeClr val="dk1"/>
                </a:solidFill>
                <a:latin typeface="Calibri"/>
                <a:ea typeface="Calibri"/>
                <a:cs typeface="Calibri"/>
                <a:sym typeface="Calibri"/>
              </a:rPr>
              <a:t>ever_married</a:t>
            </a:r>
            <a:endParaRPr sz="2100" dirty="0">
              <a:solidFill>
                <a:schemeClr val="dk1"/>
              </a:solidFill>
              <a:latin typeface="Calibri"/>
              <a:ea typeface="Calibri"/>
              <a:cs typeface="Calibri"/>
              <a:sym typeface="Calibri"/>
            </a:endParaRPr>
          </a:p>
          <a:p>
            <a:pPr marL="342900" marR="0" lvl="0" indent="-342900" algn="l" rtl="0">
              <a:lnSpc>
                <a:spcPct val="90000"/>
              </a:lnSpc>
              <a:spcBef>
                <a:spcPts val="750"/>
              </a:spcBef>
              <a:spcAft>
                <a:spcPts val="0"/>
              </a:spcAft>
              <a:buClr>
                <a:schemeClr val="dk1"/>
              </a:buClr>
              <a:buSzPts val="2100"/>
              <a:buFont typeface="Arial" panose="020B0604020202020204" pitchFamily="34" charset="0"/>
              <a:buChar char="•"/>
            </a:pPr>
            <a:r>
              <a:rPr lang="es-AR" sz="2100" dirty="0">
                <a:solidFill>
                  <a:schemeClr val="dk1"/>
                </a:solidFill>
                <a:latin typeface="Calibri"/>
                <a:ea typeface="Calibri"/>
                <a:cs typeface="Calibri"/>
                <a:sym typeface="Calibri"/>
              </a:rPr>
              <a:t>work_type</a:t>
            </a:r>
            <a:endParaRPr sz="2100" dirty="0">
              <a:solidFill>
                <a:schemeClr val="dk1"/>
              </a:solidFill>
              <a:latin typeface="Calibri"/>
              <a:ea typeface="Calibri"/>
              <a:cs typeface="Calibri"/>
              <a:sym typeface="Calibri"/>
            </a:endParaRPr>
          </a:p>
          <a:p>
            <a:pPr marL="342900" marR="0" lvl="0" indent="-342900" algn="l" rtl="0">
              <a:lnSpc>
                <a:spcPct val="90000"/>
              </a:lnSpc>
              <a:spcBef>
                <a:spcPts val="750"/>
              </a:spcBef>
              <a:spcAft>
                <a:spcPts val="0"/>
              </a:spcAft>
              <a:buClr>
                <a:schemeClr val="dk1"/>
              </a:buClr>
              <a:buSzPts val="2100"/>
              <a:buFont typeface="Arial" panose="020B0604020202020204" pitchFamily="34" charset="0"/>
              <a:buChar char="•"/>
            </a:pPr>
            <a:r>
              <a:rPr lang="es-AR" sz="2100" dirty="0">
                <a:solidFill>
                  <a:schemeClr val="dk1"/>
                </a:solidFill>
                <a:latin typeface="Calibri"/>
                <a:ea typeface="Calibri"/>
                <a:cs typeface="Calibri"/>
                <a:sym typeface="Calibri"/>
              </a:rPr>
              <a:t>Residence_type</a:t>
            </a:r>
            <a:endParaRPr sz="2100" dirty="0">
              <a:solidFill>
                <a:schemeClr val="dk1"/>
              </a:solidFill>
              <a:latin typeface="Calibri"/>
              <a:ea typeface="Calibri"/>
              <a:cs typeface="Calibri"/>
              <a:sym typeface="Calibri"/>
            </a:endParaRPr>
          </a:p>
          <a:p>
            <a:pPr marL="342900" marR="0" lvl="0" indent="-342900" algn="l" rtl="0">
              <a:lnSpc>
                <a:spcPct val="90000"/>
              </a:lnSpc>
              <a:spcBef>
                <a:spcPts val="750"/>
              </a:spcBef>
              <a:spcAft>
                <a:spcPts val="0"/>
              </a:spcAft>
              <a:buClr>
                <a:schemeClr val="dk1"/>
              </a:buClr>
              <a:buSzPts val="2100"/>
              <a:buFont typeface="Arial" panose="020B0604020202020204" pitchFamily="34" charset="0"/>
              <a:buChar char="•"/>
            </a:pPr>
            <a:r>
              <a:rPr lang="es-AR" sz="2100" dirty="0">
                <a:solidFill>
                  <a:schemeClr val="dk1"/>
                </a:solidFill>
                <a:latin typeface="Calibri"/>
                <a:ea typeface="Calibri"/>
                <a:cs typeface="Calibri"/>
                <a:sym typeface="Calibri"/>
              </a:rPr>
              <a:t>smoking_status</a:t>
            </a:r>
            <a:endParaRPr sz="2100" dirty="0">
              <a:solidFill>
                <a:schemeClr val="dk1"/>
              </a:solidFill>
              <a:latin typeface="Calibri"/>
              <a:ea typeface="Calibri"/>
              <a:cs typeface="Calibri"/>
              <a:sym typeface="Calibri"/>
            </a:endParaRPr>
          </a:p>
        </p:txBody>
      </p:sp>
      <p:sp>
        <p:nvSpPr>
          <p:cNvPr id="150" name="Google Shape;150;p38"/>
          <p:cNvSpPr/>
          <p:nvPr/>
        </p:nvSpPr>
        <p:spPr>
          <a:xfrm>
            <a:off x="4543696" y="1818734"/>
            <a:ext cx="469800" cy="469800"/>
          </a:xfrm>
          <a:prstGeom prst="ellipse">
            <a:avLst/>
          </a:prstGeom>
          <a:solidFill>
            <a:srgbClr val="7D9A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151" name="Google Shape;151;p38"/>
          <p:cNvSpPr txBox="1"/>
          <p:nvPr/>
        </p:nvSpPr>
        <p:spPr>
          <a:xfrm>
            <a:off x="4552661" y="1722271"/>
            <a:ext cx="539700" cy="4698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chemeClr val="dk1"/>
              </a:buClr>
              <a:buSzPts val="1000"/>
              <a:buFont typeface="Arial"/>
              <a:buNone/>
            </a:pPr>
            <a:r>
              <a:rPr lang="es-AR" sz="3200" b="1" dirty="0">
                <a:solidFill>
                  <a:schemeClr val="dk1"/>
                </a:solidFill>
                <a:latin typeface="Calibri"/>
                <a:ea typeface="Calibri"/>
                <a:cs typeface="Calibri"/>
                <a:sym typeface="Calibri"/>
              </a:rPr>
              <a:t>2.</a:t>
            </a:r>
            <a:endParaRPr dirty="0"/>
          </a:p>
        </p:txBody>
      </p:sp>
      <p:sp>
        <p:nvSpPr>
          <p:cNvPr id="152" name="Google Shape;152;p38"/>
          <p:cNvSpPr txBox="1"/>
          <p:nvPr/>
        </p:nvSpPr>
        <p:spPr>
          <a:xfrm>
            <a:off x="5033224" y="1818734"/>
            <a:ext cx="3383700" cy="368700"/>
          </a:xfrm>
          <a:prstGeom prst="rect">
            <a:avLst/>
          </a:prstGeom>
          <a:noFill/>
          <a:ln>
            <a:noFill/>
          </a:ln>
        </p:spPr>
        <p:txBody>
          <a:bodyPr spcFirstLastPara="1" wrap="square" lIns="91425" tIns="91425" rIns="91425" bIns="91425" anchor="t" anchorCtr="0">
            <a:noAutofit/>
          </a:bodyPr>
          <a:lstStyle/>
          <a:p>
            <a:pPr lvl="0" algn="just">
              <a:lnSpc>
                <a:spcPct val="150000"/>
              </a:lnSpc>
              <a:spcBef>
                <a:spcPts val="750"/>
              </a:spcBef>
            </a:pPr>
            <a:r>
              <a:rPr lang="en-US" sz="2100" dirty="0">
                <a:solidFill>
                  <a:schemeClr val="dk1"/>
                </a:solidFill>
                <a:latin typeface="Calibri"/>
                <a:ea typeface="Calibri"/>
                <a:cs typeface="Calibri"/>
                <a:sym typeface="Calibri"/>
              </a:rPr>
              <a:t>Separation of the Dataset into Training and Test Sets</a:t>
            </a:r>
            <a:endParaRPr sz="2100" dirty="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g14336284272_0_12"/>
          <p:cNvSpPr txBox="1"/>
          <p:nvPr/>
        </p:nvSpPr>
        <p:spPr>
          <a:xfrm>
            <a:off x="130711" y="196776"/>
            <a:ext cx="755400" cy="769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4400" b="1" dirty="0">
                <a:solidFill>
                  <a:schemeClr val="lt1"/>
                </a:solidFill>
                <a:latin typeface="Calibri"/>
                <a:ea typeface="Calibri"/>
                <a:cs typeface="Calibri"/>
                <a:sym typeface="Calibri"/>
              </a:rPr>
              <a:t>4.</a:t>
            </a:r>
            <a:endParaRPr dirty="0"/>
          </a:p>
        </p:txBody>
      </p:sp>
      <p:sp>
        <p:nvSpPr>
          <p:cNvPr id="159" name="Google Shape;159;g14336284272_0_12"/>
          <p:cNvSpPr txBox="1"/>
          <p:nvPr/>
        </p:nvSpPr>
        <p:spPr>
          <a:xfrm>
            <a:off x="822201" y="289100"/>
            <a:ext cx="8321700" cy="585000"/>
          </a:xfrm>
          <a:prstGeom prst="rect">
            <a:avLst/>
          </a:prstGeom>
          <a:noFill/>
          <a:ln>
            <a:noFill/>
          </a:ln>
        </p:spPr>
        <p:txBody>
          <a:bodyPr spcFirstLastPara="1" wrap="square" lIns="91425" tIns="45700" rIns="91425" bIns="45700" anchor="t" anchorCtr="0">
            <a:spAutoFit/>
          </a:bodyPr>
          <a:lstStyle/>
          <a:p>
            <a:pPr lvl="0">
              <a:buSzPts val="1000"/>
            </a:pPr>
            <a:r>
              <a:rPr lang="es-AR" sz="3200" b="1" dirty="0" err="1">
                <a:solidFill>
                  <a:schemeClr val="lt1"/>
                </a:solidFill>
                <a:latin typeface="Calibri"/>
                <a:ea typeface="Calibri"/>
                <a:cs typeface="Calibri"/>
                <a:sym typeface="Calibri"/>
              </a:rPr>
              <a:t>Model</a:t>
            </a:r>
            <a:r>
              <a:rPr lang="es-AR" sz="3200" b="1" dirty="0">
                <a:solidFill>
                  <a:schemeClr val="lt1"/>
                </a:solidFill>
                <a:latin typeface="Calibri"/>
                <a:ea typeface="Calibri"/>
                <a:cs typeface="Calibri"/>
                <a:sym typeface="Calibri"/>
              </a:rPr>
              <a:t> training (</a:t>
            </a:r>
            <a:r>
              <a:rPr lang="es-AR" sz="3200" b="1" dirty="0" err="1">
                <a:solidFill>
                  <a:schemeClr val="lt1"/>
                </a:solidFill>
                <a:latin typeface="Calibri"/>
                <a:ea typeface="Calibri"/>
                <a:cs typeface="Calibri"/>
                <a:sym typeface="Calibri"/>
              </a:rPr>
              <a:t>Classification</a:t>
            </a:r>
            <a:r>
              <a:rPr lang="es-AR" sz="3200" b="1" dirty="0">
                <a:solidFill>
                  <a:schemeClr val="lt1"/>
                </a:solidFill>
                <a:latin typeface="Calibri"/>
                <a:ea typeface="Calibri"/>
                <a:cs typeface="Calibri"/>
                <a:sym typeface="Calibri"/>
              </a:rPr>
              <a:t>)</a:t>
            </a:r>
            <a:endParaRPr sz="3200" b="1" i="1" dirty="0">
              <a:solidFill>
                <a:schemeClr val="lt1"/>
              </a:solidFill>
              <a:latin typeface="Calibri"/>
              <a:ea typeface="Calibri"/>
              <a:cs typeface="Calibri"/>
              <a:sym typeface="Calibri"/>
            </a:endParaRPr>
          </a:p>
        </p:txBody>
      </p:sp>
      <p:graphicFrame>
        <p:nvGraphicFramePr>
          <p:cNvPr id="161" name="Google Shape;161;g14336284272_0_12"/>
          <p:cNvGraphicFramePr/>
          <p:nvPr>
            <p:extLst>
              <p:ext uri="{D42A27DB-BD31-4B8C-83A1-F6EECF244321}">
                <p14:modId xmlns:p14="http://schemas.microsoft.com/office/powerpoint/2010/main" val="572048318"/>
              </p:ext>
            </p:extLst>
          </p:nvPr>
        </p:nvGraphicFramePr>
        <p:xfrm>
          <a:off x="1132914" y="1468453"/>
          <a:ext cx="6878171" cy="3352910"/>
        </p:xfrm>
        <a:graphic>
          <a:graphicData uri="http://schemas.openxmlformats.org/drawingml/2006/table">
            <a:tbl>
              <a:tblPr firstRow="1" bandRow="1">
                <a:noFill/>
                <a:tableStyleId>{6132087C-8BBA-4403-BD96-73C92BB5D063}</a:tableStyleId>
              </a:tblPr>
              <a:tblGrid>
                <a:gridCol w="490818">
                  <a:extLst>
                    <a:ext uri="{9D8B030D-6E8A-4147-A177-3AD203B41FA5}">
                      <a16:colId xmlns:a16="http://schemas.microsoft.com/office/drawing/2014/main" val="20000"/>
                    </a:ext>
                  </a:extLst>
                </a:gridCol>
                <a:gridCol w="1459006">
                  <a:extLst>
                    <a:ext uri="{9D8B030D-6E8A-4147-A177-3AD203B41FA5}">
                      <a16:colId xmlns:a16="http://schemas.microsoft.com/office/drawing/2014/main" val="20001"/>
                    </a:ext>
                  </a:extLst>
                </a:gridCol>
                <a:gridCol w="2138083">
                  <a:extLst>
                    <a:ext uri="{9D8B030D-6E8A-4147-A177-3AD203B41FA5}">
                      <a16:colId xmlns:a16="http://schemas.microsoft.com/office/drawing/2014/main" val="20002"/>
                    </a:ext>
                  </a:extLst>
                </a:gridCol>
                <a:gridCol w="1079009">
                  <a:extLst>
                    <a:ext uri="{9D8B030D-6E8A-4147-A177-3AD203B41FA5}">
                      <a16:colId xmlns:a16="http://schemas.microsoft.com/office/drawing/2014/main" val="20003"/>
                    </a:ext>
                  </a:extLst>
                </a:gridCol>
                <a:gridCol w="1711255">
                  <a:extLst>
                    <a:ext uri="{9D8B030D-6E8A-4147-A177-3AD203B41FA5}">
                      <a16:colId xmlns:a16="http://schemas.microsoft.com/office/drawing/2014/main" val="2478245778"/>
                    </a:ext>
                  </a:extLst>
                </a:gridCol>
              </a:tblGrid>
              <a:tr h="161239">
                <a:tc>
                  <a:txBody>
                    <a:bodyPr/>
                    <a:lstStyle/>
                    <a:p>
                      <a:pPr marL="0" marR="0" lvl="0" indent="0" algn="ctr" rtl="0">
                        <a:spcBef>
                          <a:spcPts val="0"/>
                        </a:spcBef>
                        <a:spcAft>
                          <a:spcPts val="0"/>
                        </a:spcAft>
                        <a:buNone/>
                      </a:pPr>
                      <a:r>
                        <a:rPr lang="es-AR" sz="1500" dirty="0"/>
                        <a:t>N°</a:t>
                      </a:r>
                      <a:endParaRPr sz="1500" dirty="0"/>
                    </a:p>
                  </a:txBody>
                  <a:tcPr marL="91450" marR="91450" marT="45725" marB="45725">
                    <a:solidFill>
                      <a:srgbClr val="7D9AFF"/>
                    </a:solidFill>
                  </a:tcPr>
                </a:tc>
                <a:tc>
                  <a:txBody>
                    <a:bodyPr/>
                    <a:lstStyle/>
                    <a:p>
                      <a:pPr marL="0" marR="0" lvl="0" indent="0" algn="ctr" rtl="0">
                        <a:spcBef>
                          <a:spcPts val="0"/>
                        </a:spcBef>
                        <a:spcAft>
                          <a:spcPts val="0"/>
                        </a:spcAft>
                        <a:buNone/>
                      </a:pPr>
                      <a:r>
                        <a:rPr lang="es-AR" sz="1500" dirty="0" err="1"/>
                        <a:t>Model</a:t>
                      </a:r>
                      <a:endParaRPr sz="1500" dirty="0"/>
                    </a:p>
                  </a:txBody>
                  <a:tcPr marL="91450" marR="91450" marT="45725" marB="45725">
                    <a:solidFill>
                      <a:srgbClr val="7D9AFF"/>
                    </a:solidFill>
                  </a:tcPr>
                </a:tc>
                <a:tc>
                  <a:txBody>
                    <a:bodyPr/>
                    <a:lstStyle/>
                    <a:p>
                      <a:pPr marL="0" marR="0" lvl="0" indent="0" algn="ctr" rtl="0">
                        <a:spcBef>
                          <a:spcPts val="0"/>
                        </a:spcBef>
                        <a:spcAft>
                          <a:spcPts val="0"/>
                        </a:spcAft>
                        <a:buNone/>
                      </a:pPr>
                      <a:r>
                        <a:rPr lang="es-AR" sz="1500" dirty="0"/>
                        <a:t>Data </a:t>
                      </a:r>
                      <a:r>
                        <a:rPr lang="es-AR" sz="1500" dirty="0" err="1"/>
                        <a:t>Type</a:t>
                      </a:r>
                      <a:endParaRPr sz="1500" dirty="0"/>
                    </a:p>
                  </a:txBody>
                  <a:tcPr marL="91450" marR="91450" marT="45725" marB="45725">
                    <a:solidFill>
                      <a:srgbClr val="7D9AFF"/>
                    </a:solidFill>
                  </a:tcPr>
                </a:tc>
                <a:tc>
                  <a:txBody>
                    <a:bodyPr/>
                    <a:lstStyle/>
                    <a:p>
                      <a:pPr marL="0" lvl="0" indent="0" algn="ctr" rtl="0">
                        <a:spcBef>
                          <a:spcPts val="0"/>
                        </a:spcBef>
                        <a:spcAft>
                          <a:spcPts val="0"/>
                        </a:spcAft>
                        <a:buClr>
                          <a:schemeClr val="dk1"/>
                        </a:buClr>
                        <a:buFont typeface="Arial"/>
                        <a:buNone/>
                      </a:pPr>
                      <a:r>
                        <a:rPr lang="es-AR" sz="1500" dirty="0" err="1"/>
                        <a:t>Scaling</a:t>
                      </a:r>
                      <a:r>
                        <a:rPr lang="es-AR" sz="1500" dirty="0"/>
                        <a:t> ?</a:t>
                      </a:r>
                      <a:endParaRPr sz="1500" dirty="0"/>
                    </a:p>
                  </a:txBody>
                  <a:tcPr marL="91450" marR="91450" marT="45725" marB="45725">
                    <a:solidFill>
                      <a:srgbClr val="7D9AFF"/>
                    </a:solidFill>
                  </a:tcPr>
                </a:tc>
                <a:tc>
                  <a:txBody>
                    <a:bodyPr/>
                    <a:lstStyle/>
                    <a:p>
                      <a:pPr marL="0" lvl="0" indent="0" algn="ctr" rtl="0">
                        <a:spcBef>
                          <a:spcPts val="0"/>
                        </a:spcBef>
                        <a:spcAft>
                          <a:spcPts val="0"/>
                        </a:spcAft>
                        <a:buClr>
                          <a:schemeClr val="dk1"/>
                        </a:buClr>
                        <a:buFont typeface="Arial"/>
                        <a:buNone/>
                      </a:pPr>
                      <a:r>
                        <a:rPr lang="es-AR" sz="1500" dirty="0" err="1"/>
                        <a:t>Hyperparameter</a:t>
                      </a:r>
                      <a:endParaRPr sz="1500" dirty="0"/>
                    </a:p>
                  </a:txBody>
                  <a:tcPr marL="91450" marR="91450" marT="45725" marB="45725">
                    <a:solidFill>
                      <a:srgbClr val="7D9AFF"/>
                    </a:solidFill>
                  </a:tcPr>
                </a:tc>
                <a:extLst>
                  <a:ext uri="{0D108BD9-81ED-4DB2-BD59-A6C34878D82A}">
                    <a16:rowId xmlns:a16="http://schemas.microsoft.com/office/drawing/2014/main" val="10000"/>
                  </a:ext>
                </a:extLst>
              </a:tr>
              <a:tr h="161239">
                <a:tc>
                  <a:txBody>
                    <a:bodyPr/>
                    <a:lstStyle/>
                    <a:p>
                      <a:pPr marL="0" marR="0" lvl="0" indent="0" algn="ctr" rtl="0">
                        <a:spcBef>
                          <a:spcPts val="0"/>
                        </a:spcBef>
                        <a:spcAft>
                          <a:spcPts val="0"/>
                        </a:spcAft>
                        <a:buNone/>
                      </a:pPr>
                      <a:r>
                        <a:rPr lang="es-AR" sz="1300" dirty="0"/>
                        <a:t>1</a:t>
                      </a:r>
                      <a:endParaRPr sz="1300" dirty="0"/>
                    </a:p>
                  </a:txBody>
                  <a:tcPr marL="91450" marR="91450" marT="45725" marB="45725"/>
                </a:tc>
                <a:tc>
                  <a:txBody>
                    <a:bodyPr/>
                    <a:lstStyle/>
                    <a:p>
                      <a:pPr marL="0" marR="0" lvl="0" indent="0" algn="l" rtl="0">
                        <a:spcBef>
                          <a:spcPts val="0"/>
                        </a:spcBef>
                        <a:spcAft>
                          <a:spcPts val="0"/>
                        </a:spcAft>
                        <a:buNone/>
                      </a:pPr>
                      <a:r>
                        <a:rPr lang="es-AR" sz="1300" dirty="0"/>
                        <a:t>GaussianNB</a:t>
                      </a:r>
                      <a:endParaRPr dirty="0"/>
                    </a:p>
                  </a:txBody>
                  <a:tcPr marL="91450" marR="91450" marT="45725" marB="45725"/>
                </a:tc>
                <a:tc>
                  <a:txBody>
                    <a:bodyPr/>
                    <a:lstStyle/>
                    <a:p>
                      <a:pPr marL="0" marR="0" lvl="0" indent="0" algn="ctr" rtl="0">
                        <a:spcBef>
                          <a:spcPts val="0"/>
                        </a:spcBef>
                        <a:spcAft>
                          <a:spcPts val="0"/>
                        </a:spcAft>
                        <a:buNone/>
                      </a:pPr>
                      <a:r>
                        <a:rPr lang="es-AR" sz="1300" dirty="0" err="1"/>
                        <a:t>All</a:t>
                      </a:r>
                      <a:endParaRPr dirty="0"/>
                    </a:p>
                  </a:txBody>
                  <a:tcPr marL="91450" marR="91450" marT="45725" marB="45725"/>
                </a:tc>
                <a:tc>
                  <a:txBody>
                    <a:bodyPr/>
                    <a:lstStyle/>
                    <a:p>
                      <a:pPr marL="0" marR="0" lvl="0" indent="0" algn="ctr" rtl="0">
                        <a:spcBef>
                          <a:spcPts val="0"/>
                        </a:spcBef>
                        <a:spcAft>
                          <a:spcPts val="0"/>
                        </a:spcAft>
                        <a:buNone/>
                      </a:pPr>
                      <a:r>
                        <a:rPr lang="es-AR" dirty="0"/>
                        <a:t>No</a:t>
                      </a:r>
                      <a:endParaRPr dirty="0"/>
                    </a:p>
                  </a:txBody>
                  <a:tcPr marL="91450" marR="91450" marT="45725" marB="45725"/>
                </a:tc>
                <a:tc>
                  <a:txBody>
                    <a:bodyPr/>
                    <a:lstStyle/>
                    <a:p>
                      <a:pPr marL="0" marR="0" lvl="0" indent="0" algn="ctr" rtl="0">
                        <a:spcBef>
                          <a:spcPts val="0"/>
                        </a:spcBef>
                        <a:spcAft>
                          <a:spcPts val="0"/>
                        </a:spcAft>
                        <a:buNone/>
                      </a:pPr>
                      <a:r>
                        <a:rPr lang="es-ES" dirty="0"/>
                        <a:t>-</a:t>
                      </a:r>
                      <a:endParaRPr dirty="0"/>
                    </a:p>
                  </a:txBody>
                  <a:tcPr marL="91450" marR="91450" marT="45725" marB="45725"/>
                </a:tc>
                <a:extLst>
                  <a:ext uri="{0D108BD9-81ED-4DB2-BD59-A6C34878D82A}">
                    <a16:rowId xmlns:a16="http://schemas.microsoft.com/office/drawing/2014/main" val="10001"/>
                  </a:ext>
                </a:extLst>
              </a:tr>
              <a:tr h="161239">
                <a:tc>
                  <a:txBody>
                    <a:bodyPr/>
                    <a:lstStyle/>
                    <a:p>
                      <a:pPr marL="0" lvl="0" indent="0" algn="ctr" rtl="0">
                        <a:spcBef>
                          <a:spcPts val="0"/>
                        </a:spcBef>
                        <a:spcAft>
                          <a:spcPts val="0"/>
                        </a:spcAft>
                        <a:buNone/>
                      </a:pPr>
                      <a:r>
                        <a:rPr lang="es-AR" sz="1300" dirty="0"/>
                        <a:t>2</a:t>
                      </a:r>
                      <a:endParaRPr sz="1300" dirty="0"/>
                    </a:p>
                  </a:txBody>
                  <a:tcPr marL="91450" marR="91450" marT="45725" marB="45725"/>
                </a:tc>
                <a:tc>
                  <a:txBody>
                    <a:bodyPr/>
                    <a:lstStyle/>
                    <a:p>
                      <a:pPr marL="0" lvl="0" indent="0" algn="l" rtl="0">
                        <a:spcBef>
                          <a:spcPts val="0"/>
                        </a:spcBef>
                        <a:spcAft>
                          <a:spcPts val="0"/>
                        </a:spcAft>
                        <a:buClr>
                          <a:schemeClr val="dk1"/>
                        </a:buClr>
                        <a:buFont typeface="Arial"/>
                        <a:buNone/>
                      </a:pPr>
                      <a:r>
                        <a:rPr lang="es-AR" sz="1300" dirty="0"/>
                        <a:t>GaussianNB</a:t>
                      </a:r>
                      <a:endParaRPr dirty="0"/>
                    </a:p>
                  </a:txBody>
                  <a:tcPr marL="91450" marR="91450" marT="45725" marB="45725"/>
                </a:tc>
                <a:tc>
                  <a:txBody>
                    <a:bodyPr/>
                    <a:lstStyle/>
                    <a:p>
                      <a:pPr marL="0" marR="0" lvl="0" indent="0" algn="ctr" rtl="0">
                        <a:spcBef>
                          <a:spcPts val="0"/>
                        </a:spcBef>
                        <a:spcAft>
                          <a:spcPts val="0"/>
                        </a:spcAft>
                        <a:buNone/>
                      </a:pPr>
                      <a:r>
                        <a:rPr lang="es-AR" sz="1300" dirty="0" err="1"/>
                        <a:t>All</a:t>
                      </a:r>
                      <a:endParaRPr lang="es-AR" sz="1200" dirty="0"/>
                    </a:p>
                  </a:txBody>
                  <a:tcPr marL="91450" marR="91450" marT="45725" marB="45725"/>
                </a:tc>
                <a:tc>
                  <a:txBody>
                    <a:bodyPr/>
                    <a:lstStyle/>
                    <a:p>
                      <a:pPr marL="0" marR="0" lvl="0" indent="0" algn="ctr" rtl="0">
                        <a:spcBef>
                          <a:spcPts val="0"/>
                        </a:spcBef>
                        <a:spcAft>
                          <a:spcPts val="0"/>
                        </a:spcAft>
                        <a:buNone/>
                      </a:pPr>
                      <a:r>
                        <a:rPr lang="es-AR" sz="1300" dirty="0"/>
                        <a:t>Yes</a:t>
                      </a:r>
                      <a:endParaRPr dirty="0"/>
                    </a:p>
                  </a:txBody>
                  <a:tcPr marL="91450" marR="91450" marT="45725" marB="45725"/>
                </a:tc>
                <a:tc>
                  <a:txBody>
                    <a:bodyPr/>
                    <a:lstStyle/>
                    <a:p>
                      <a:pPr marL="0" marR="0" lvl="0" indent="0" algn="ctr" rtl="0">
                        <a:spcBef>
                          <a:spcPts val="0"/>
                        </a:spcBef>
                        <a:spcAft>
                          <a:spcPts val="0"/>
                        </a:spcAft>
                        <a:buNone/>
                      </a:pPr>
                      <a:r>
                        <a:rPr lang="es-ES" dirty="0"/>
                        <a:t>-</a:t>
                      </a:r>
                      <a:endParaRPr dirty="0"/>
                    </a:p>
                  </a:txBody>
                  <a:tcPr marL="91450" marR="91450" marT="45725" marB="45725"/>
                </a:tc>
                <a:extLst>
                  <a:ext uri="{0D108BD9-81ED-4DB2-BD59-A6C34878D82A}">
                    <a16:rowId xmlns:a16="http://schemas.microsoft.com/office/drawing/2014/main" val="10002"/>
                  </a:ext>
                </a:extLst>
              </a:tr>
              <a:tr h="161239">
                <a:tc>
                  <a:txBody>
                    <a:bodyPr/>
                    <a:lstStyle/>
                    <a:p>
                      <a:pPr marL="0" marR="0" lvl="0" indent="0" algn="ctr" rtl="0">
                        <a:spcBef>
                          <a:spcPts val="0"/>
                        </a:spcBef>
                        <a:spcAft>
                          <a:spcPts val="0"/>
                        </a:spcAft>
                        <a:buNone/>
                      </a:pPr>
                      <a:r>
                        <a:rPr lang="es-AR" sz="1300" dirty="0"/>
                        <a:t>3</a:t>
                      </a:r>
                      <a:endParaRPr sz="1300" dirty="0"/>
                    </a:p>
                  </a:txBody>
                  <a:tcPr marL="91450" marR="91450" marT="45725" marB="45725"/>
                </a:tc>
                <a:tc>
                  <a:txBody>
                    <a:bodyPr/>
                    <a:lstStyle/>
                    <a:p>
                      <a:pPr marL="0" marR="0" lvl="0" indent="0" algn="l" rtl="0">
                        <a:spcBef>
                          <a:spcPts val="0"/>
                        </a:spcBef>
                        <a:spcAft>
                          <a:spcPts val="0"/>
                        </a:spcAft>
                        <a:buNone/>
                      </a:pPr>
                      <a:r>
                        <a:rPr lang="es-AR" sz="1300" dirty="0"/>
                        <a:t>MultinomialNB</a:t>
                      </a:r>
                      <a:endParaRPr sz="1300" dirty="0"/>
                    </a:p>
                  </a:txBody>
                  <a:tcPr marL="91450" marR="91450" marT="45725" marB="45725"/>
                </a:tc>
                <a:tc>
                  <a:txBody>
                    <a:bodyPr/>
                    <a:lstStyle/>
                    <a:p>
                      <a:pPr marL="0" marR="0" lvl="0" indent="0" algn="ctr" rtl="0">
                        <a:spcBef>
                          <a:spcPts val="0"/>
                        </a:spcBef>
                        <a:spcAft>
                          <a:spcPts val="0"/>
                        </a:spcAft>
                        <a:buNone/>
                      </a:pPr>
                      <a:r>
                        <a:rPr lang="es-AR" sz="1300" dirty="0" err="1"/>
                        <a:t>All</a:t>
                      </a:r>
                      <a:endParaRPr lang="es-AR" sz="1200" dirty="0"/>
                    </a:p>
                  </a:txBody>
                  <a:tcPr marL="91450" marR="91450" marT="45725" marB="45725"/>
                </a:tc>
                <a:tc>
                  <a:txBody>
                    <a:bodyPr/>
                    <a:lstStyle/>
                    <a:p>
                      <a:pPr marL="0" lvl="0" indent="0" algn="ctr" rtl="0">
                        <a:spcBef>
                          <a:spcPts val="0"/>
                        </a:spcBef>
                        <a:spcAft>
                          <a:spcPts val="0"/>
                        </a:spcAft>
                        <a:buClr>
                          <a:schemeClr val="dk1"/>
                        </a:buClr>
                        <a:buFont typeface="Arial"/>
                        <a:buNone/>
                      </a:pPr>
                      <a:r>
                        <a:rPr lang="es-AR" dirty="0"/>
                        <a:t>No</a:t>
                      </a:r>
                      <a:endParaRPr dirty="0"/>
                    </a:p>
                  </a:txBody>
                  <a:tcPr marL="91450" marR="91450" marT="45725" marB="45725"/>
                </a:tc>
                <a:tc>
                  <a:txBody>
                    <a:bodyPr/>
                    <a:lstStyle/>
                    <a:p>
                      <a:pPr marL="0" lvl="0" indent="0" algn="ctr" rtl="0">
                        <a:spcBef>
                          <a:spcPts val="0"/>
                        </a:spcBef>
                        <a:spcAft>
                          <a:spcPts val="0"/>
                        </a:spcAft>
                        <a:buClr>
                          <a:schemeClr val="dk1"/>
                        </a:buClr>
                        <a:buFont typeface="Arial"/>
                        <a:buNone/>
                      </a:pPr>
                      <a:r>
                        <a:rPr lang="es-ES" dirty="0"/>
                        <a:t>-</a:t>
                      </a:r>
                      <a:endParaRPr dirty="0"/>
                    </a:p>
                  </a:txBody>
                  <a:tcPr marL="91450" marR="91450" marT="45725" marB="45725"/>
                </a:tc>
                <a:extLst>
                  <a:ext uri="{0D108BD9-81ED-4DB2-BD59-A6C34878D82A}">
                    <a16:rowId xmlns:a16="http://schemas.microsoft.com/office/drawing/2014/main" val="10003"/>
                  </a:ext>
                </a:extLst>
              </a:tr>
              <a:tr h="161239">
                <a:tc>
                  <a:txBody>
                    <a:bodyPr/>
                    <a:lstStyle/>
                    <a:p>
                      <a:pPr marL="0" lvl="0" indent="0" algn="ctr" rtl="0">
                        <a:spcBef>
                          <a:spcPts val="0"/>
                        </a:spcBef>
                        <a:spcAft>
                          <a:spcPts val="0"/>
                        </a:spcAft>
                        <a:buNone/>
                      </a:pPr>
                      <a:r>
                        <a:rPr lang="es-AR" sz="1300" dirty="0"/>
                        <a:t>4</a:t>
                      </a:r>
                      <a:endParaRPr sz="1300" dirty="0"/>
                    </a:p>
                  </a:txBody>
                  <a:tcPr marL="91450" marR="91450" marT="45725" marB="45725"/>
                </a:tc>
                <a:tc>
                  <a:txBody>
                    <a:bodyPr/>
                    <a:lstStyle/>
                    <a:p>
                      <a:pPr marL="0" lvl="0" indent="0" algn="l" rtl="0">
                        <a:spcBef>
                          <a:spcPts val="0"/>
                        </a:spcBef>
                        <a:spcAft>
                          <a:spcPts val="0"/>
                        </a:spcAft>
                        <a:buNone/>
                      </a:pPr>
                      <a:r>
                        <a:rPr lang="es-AR" sz="1300" dirty="0"/>
                        <a:t>GaussianNB</a:t>
                      </a:r>
                      <a:endParaRPr sz="1300" dirty="0"/>
                    </a:p>
                  </a:txBody>
                  <a:tcPr marL="91450" marR="91450" marT="45725" marB="45725"/>
                </a:tc>
                <a:tc>
                  <a:txBody>
                    <a:bodyPr/>
                    <a:lstStyle/>
                    <a:p>
                      <a:pPr marL="0" lvl="0" indent="0" algn="ctr" rtl="0">
                        <a:spcBef>
                          <a:spcPts val="0"/>
                        </a:spcBef>
                        <a:spcAft>
                          <a:spcPts val="0"/>
                        </a:spcAft>
                        <a:buNone/>
                      </a:pPr>
                      <a:r>
                        <a:rPr lang="es-AR" sz="1300" dirty="0" err="1"/>
                        <a:t>Numerical</a:t>
                      </a:r>
                      <a:endParaRPr sz="1300" dirty="0"/>
                    </a:p>
                  </a:txBody>
                  <a:tcPr marL="91450" marR="91450" marT="45725" marB="45725"/>
                </a:tc>
                <a:tc>
                  <a:txBody>
                    <a:bodyPr/>
                    <a:lstStyle/>
                    <a:p>
                      <a:pPr marL="0" lvl="0" indent="0" algn="ctr" rtl="0">
                        <a:spcBef>
                          <a:spcPts val="0"/>
                        </a:spcBef>
                        <a:spcAft>
                          <a:spcPts val="0"/>
                        </a:spcAft>
                        <a:buNone/>
                      </a:pPr>
                      <a:r>
                        <a:rPr lang="es-AR" dirty="0"/>
                        <a:t>No</a:t>
                      </a:r>
                      <a:endParaRPr dirty="0"/>
                    </a:p>
                  </a:txBody>
                  <a:tcPr marL="91450" marR="91450" marT="45725" marB="45725"/>
                </a:tc>
                <a:tc>
                  <a:txBody>
                    <a:bodyPr/>
                    <a:lstStyle/>
                    <a:p>
                      <a:pPr marL="0" lvl="0" indent="0" algn="ctr" rtl="0">
                        <a:spcBef>
                          <a:spcPts val="0"/>
                        </a:spcBef>
                        <a:spcAft>
                          <a:spcPts val="0"/>
                        </a:spcAft>
                        <a:buNone/>
                      </a:pPr>
                      <a:r>
                        <a:rPr lang="es-ES" dirty="0"/>
                        <a:t>-</a:t>
                      </a:r>
                      <a:endParaRPr dirty="0"/>
                    </a:p>
                  </a:txBody>
                  <a:tcPr marL="91450" marR="91450" marT="45725" marB="45725"/>
                </a:tc>
                <a:extLst>
                  <a:ext uri="{0D108BD9-81ED-4DB2-BD59-A6C34878D82A}">
                    <a16:rowId xmlns:a16="http://schemas.microsoft.com/office/drawing/2014/main" val="10004"/>
                  </a:ext>
                </a:extLst>
              </a:tr>
              <a:tr h="161239">
                <a:tc>
                  <a:txBody>
                    <a:bodyPr/>
                    <a:lstStyle/>
                    <a:p>
                      <a:pPr marL="0" lvl="0" indent="0" algn="ctr" rtl="0">
                        <a:spcBef>
                          <a:spcPts val="0"/>
                        </a:spcBef>
                        <a:spcAft>
                          <a:spcPts val="0"/>
                        </a:spcAft>
                        <a:buNone/>
                      </a:pPr>
                      <a:r>
                        <a:rPr lang="es-AR" sz="1300" dirty="0"/>
                        <a:t>5</a:t>
                      </a:r>
                      <a:endParaRPr sz="1300" dirty="0"/>
                    </a:p>
                  </a:txBody>
                  <a:tcPr marL="91450" marR="91450" marT="45725" marB="45725"/>
                </a:tc>
                <a:tc>
                  <a:txBody>
                    <a:bodyPr/>
                    <a:lstStyle/>
                    <a:p>
                      <a:pPr marL="0" lvl="0" indent="0" algn="l" rtl="0">
                        <a:spcBef>
                          <a:spcPts val="0"/>
                        </a:spcBef>
                        <a:spcAft>
                          <a:spcPts val="0"/>
                        </a:spcAft>
                        <a:buClr>
                          <a:schemeClr val="dk1"/>
                        </a:buClr>
                        <a:buSzPts val="1100"/>
                        <a:buFont typeface="Arial"/>
                        <a:buNone/>
                      </a:pPr>
                      <a:r>
                        <a:rPr lang="es-AR" sz="1300" dirty="0"/>
                        <a:t>GaussianNB</a:t>
                      </a:r>
                      <a:endParaRPr sz="1300" dirty="0"/>
                    </a:p>
                  </a:txBody>
                  <a:tcPr marL="91450" marR="91450" marT="45725" marB="45725"/>
                </a:tc>
                <a:tc>
                  <a:txBody>
                    <a:bodyPr/>
                    <a:lstStyle/>
                    <a:p>
                      <a:pPr marL="0" lvl="0" indent="0" algn="ctr" rtl="0">
                        <a:spcBef>
                          <a:spcPts val="0"/>
                        </a:spcBef>
                        <a:spcAft>
                          <a:spcPts val="0"/>
                        </a:spcAft>
                        <a:buNone/>
                      </a:pPr>
                      <a:r>
                        <a:rPr lang="es-AR" sz="1300" dirty="0" err="1"/>
                        <a:t>Categorical</a:t>
                      </a:r>
                      <a:endParaRPr sz="1300" dirty="0"/>
                    </a:p>
                  </a:txBody>
                  <a:tcPr marL="91450" marR="91450" marT="45725" marB="45725"/>
                </a:tc>
                <a:tc>
                  <a:txBody>
                    <a:bodyPr/>
                    <a:lstStyle/>
                    <a:p>
                      <a:pPr marL="0" lvl="0" indent="0" algn="ctr" rtl="0">
                        <a:spcBef>
                          <a:spcPts val="0"/>
                        </a:spcBef>
                        <a:spcAft>
                          <a:spcPts val="0"/>
                        </a:spcAft>
                        <a:buClr>
                          <a:schemeClr val="dk1"/>
                        </a:buClr>
                        <a:buSzPts val="1100"/>
                        <a:buFont typeface="Arial"/>
                        <a:buNone/>
                      </a:pPr>
                      <a:r>
                        <a:rPr lang="es-AR" dirty="0"/>
                        <a:t>No</a:t>
                      </a:r>
                      <a:endParaRPr dirty="0"/>
                    </a:p>
                  </a:txBody>
                  <a:tcPr marL="91450" marR="91450" marT="45725" marB="45725"/>
                </a:tc>
                <a:tc>
                  <a:txBody>
                    <a:bodyPr/>
                    <a:lstStyle/>
                    <a:p>
                      <a:pPr marL="0" lvl="0" indent="0" algn="ctr" rtl="0">
                        <a:spcBef>
                          <a:spcPts val="0"/>
                        </a:spcBef>
                        <a:spcAft>
                          <a:spcPts val="0"/>
                        </a:spcAft>
                        <a:buClr>
                          <a:schemeClr val="dk1"/>
                        </a:buClr>
                        <a:buSzPts val="1100"/>
                        <a:buFont typeface="Arial"/>
                        <a:buNone/>
                      </a:pPr>
                      <a:r>
                        <a:rPr lang="es-ES" dirty="0"/>
                        <a:t>-</a:t>
                      </a:r>
                      <a:endParaRPr dirty="0"/>
                    </a:p>
                  </a:txBody>
                  <a:tcPr marL="91450" marR="91450" marT="45725" marB="45725"/>
                </a:tc>
                <a:extLst>
                  <a:ext uri="{0D108BD9-81ED-4DB2-BD59-A6C34878D82A}">
                    <a16:rowId xmlns:a16="http://schemas.microsoft.com/office/drawing/2014/main" val="10005"/>
                  </a:ext>
                </a:extLst>
              </a:tr>
              <a:tr h="161239">
                <a:tc>
                  <a:txBody>
                    <a:bodyPr/>
                    <a:lstStyle/>
                    <a:p>
                      <a:pPr marL="0" lvl="0" indent="0" algn="ctr" rtl="0">
                        <a:spcBef>
                          <a:spcPts val="0"/>
                        </a:spcBef>
                        <a:spcAft>
                          <a:spcPts val="0"/>
                        </a:spcAft>
                        <a:buNone/>
                      </a:pPr>
                      <a:r>
                        <a:rPr lang="es-AR" sz="1300" dirty="0"/>
                        <a:t>6</a:t>
                      </a:r>
                      <a:endParaRPr sz="1300" dirty="0"/>
                    </a:p>
                  </a:txBody>
                  <a:tcPr marL="91450" marR="91450" marT="45725" marB="45725"/>
                </a:tc>
                <a:tc>
                  <a:txBody>
                    <a:bodyPr/>
                    <a:lstStyle/>
                    <a:p>
                      <a:pPr marL="0" lvl="0" indent="0" algn="l" rtl="0">
                        <a:spcBef>
                          <a:spcPts val="0"/>
                        </a:spcBef>
                        <a:spcAft>
                          <a:spcPts val="0"/>
                        </a:spcAft>
                        <a:buClr>
                          <a:schemeClr val="dk1"/>
                        </a:buClr>
                        <a:buSzPts val="1100"/>
                        <a:buFont typeface="Arial"/>
                        <a:buNone/>
                      </a:pPr>
                      <a:r>
                        <a:rPr lang="es-AR" sz="1300" dirty="0"/>
                        <a:t>GaussianNB</a:t>
                      </a:r>
                      <a:endParaRPr sz="1300" dirty="0"/>
                    </a:p>
                  </a:txBody>
                  <a:tcPr marL="91450" marR="91450" marT="45725" marB="45725"/>
                </a:tc>
                <a:tc>
                  <a:txBody>
                    <a:bodyPr/>
                    <a:lstStyle/>
                    <a:p>
                      <a:pPr marL="0" lvl="0" indent="0" algn="ctr" rtl="0">
                        <a:spcBef>
                          <a:spcPts val="0"/>
                        </a:spcBef>
                        <a:spcAft>
                          <a:spcPts val="0"/>
                        </a:spcAft>
                        <a:buClr>
                          <a:schemeClr val="dk1"/>
                        </a:buClr>
                        <a:buSzPts val="1100"/>
                        <a:buFont typeface="Arial"/>
                        <a:buNone/>
                      </a:pPr>
                      <a:r>
                        <a:rPr lang="es-AR" sz="1300" dirty="0" err="1"/>
                        <a:t>Numerical</a:t>
                      </a:r>
                      <a:r>
                        <a:rPr lang="es-AR" sz="1300" dirty="0"/>
                        <a:t> + </a:t>
                      </a:r>
                      <a:r>
                        <a:rPr lang="es-AR" sz="1300" dirty="0" err="1"/>
                        <a:t>Categorical</a:t>
                      </a:r>
                      <a:endParaRPr sz="1300" dirty="0"/>
                    </a:p>
                  </a:txBody>
                  <a:tcPr marL="91450" marR="91450" marT="45725" marB="45725"/>
                </a:tc>
                <a:tc>
                  <a:txBody>
                    <a:bodyPr/>
                    <a:lstStyle/>
                    <a:p>
                      <a:pPr marL="0" lvl="0" indent="0" algn="ctr" rtl="0">
                        <a:spcBef>
                          <a:spcPts val="0"/>
                        </a:spcBef>
                        <a:spcAft>
                          <a:spcPts val="0"/>
                        </a:spcAft>
                        <a:buClr>
                          <a:schemeClr val="dk1"/>
                        </a:buClr>
                        <a:buSzPts val="1100"/>
                        <a:buFont typeface="Arial"/>
                        <a:buNone/>
                      </a:pPr>
                      <a:r>
                        <a:rPr lang="es-AR" dirty="0"/>
                        <a:t>No</a:t>
                      </a:r>
                      <a:endParaRPr dirty="0"/>
                    </a:p>
                  </a:txBody>
                  <a:tcPr marL="91450" marR="91450" marT="45725" marB="45725"/>
                </a:tc>
                <a:tc>
                  <a:txBody>
                    <a:bodyPr/>
                    <a:lstStyle/>
                    <a:p>
                      <a:pPr marL="0" lvl="0" indent="0" algn="ctr" rtl="0">
                        <a:spcBef>
                          <a:spcPts val="0"/>
                        </a:spcBef>
                        <a:spcAft>
                          <a:spcPts val="0"/>
                        </a:spcAft>
                        <a:buClr>
                          <a:schemeClr val="dk1"/>
                        </a:buClr>
                        <a:buSzPts val="1100"/>
                        <a:buFont typeface="Arial"/>
                        <a:buNone/>
                      </a:pPr>
                      <a:r>
                        <a:rPr lang="es-ES" dirty="0"/>
                        <a:t>-</a:t>
                      </a:r>
                      <a:endParaRPr dirty="0"/>
                    </a:p>
                  </a:txBody>
                  <a:tcPr marL="91450" marR="91450" marT="45725" marB="45725"/>
                </a:tc>
                <a:extLst>
                  <a:ext uri="{0D108BD9-81ED-4DB2-BD59-A6C34878D82A}">
                    <a16:rowId xmlns:a16="http://schemas.microsoft.com/office/drawing/2014/main" val="10006"/>
                  </a:ext>
                </a:extLst>
              </a:tr>
              <a:tr h="161239">
                <a:tc>
                  <a:txBody>
                    <a:bodyPr/>
                    <a:lstStyle/>
                    <a:p>
                      <a:pPr marL="0" marR="0" lvl="0" indent="0" algn="ctr" rtl="0">
                        <a:spcBef>
                          <a:spcPts val="0"/>
                        </a:spcBef>
                        <a:spcAft>
                          <a:spcPts val="0"/>
                        </a:spcAft>
                        <a:buNone/>
                      </a:pPr>
                      <a:r>
                        <a:rPr lang="es-AR" sz="1300" dirty="0"/>
                        <a:t>7</a:t>
                      </a:r>
                      <a:endParaRPr sz="1300" dirty="0"/>
                    </a:p>
                  </a:txBody>
                  <a:tcPr marL="91450" marR="91450" marT="45725" marB="45725"/>
                </a:tc>
                <a:tc>
                  <a:txBody>
                    <a:bodyPr/>
                    <a:lstStyle/>
                    <a:p>
                      <a:pPr marL="0" marR="0" lvl="0" indent="0" algn="l" rtl="0">
                        <a:spcBef>
                          <a:spcPts val="0"/>
                        </a:spcBef>
                        <a:spcAft>
                          <a:spcPts val="0"/>
                        </a:spcAft>
                        <a:buNone/>
                      </a:pPr>
                      <a:r>
                        <a:rPr lang="es-AR" sz="1300" dirty="0"/>
                        <a:t>MixedB</a:t>
                      </a:r>
                      <a:endParaRPr sz="1300" dirty="0"/>
                    </a:p>
                  </a:txBody>
                  <a:tcPr marL="91450" marR="91450" marT="45725" marB="45725"/>
                </a:tc>
                <a:tc>
                  <a:txBody>
                    <a:bodyPr/>
                    <a:lstStyle/>
                    <a:p>
                      <a:pPr marL="0" marR="0" lvl="0" indent="0" algn="ctr" rtl="0">
                        <a:spcBef>
                          <a:spcPts val="0"/>
                        </a:spcBef>
                        <a:spcAft>
                          <a:spcPts val="0"/>
                        </a:spcAft>
                        <a:buNone/>
                      </a:pPr>
                      <a:r>
                        <a:rPr lang="es-AR" sz="1300" dirty="0" err="1"/>
                        <a:t>All</a:t>
                      </a:r>
                      <a:endParaRPr lang="es-AR" sz="1200" dirty="0"/>
                    </a:p>
                  </a:txBody>
                  <a:tcPr marL="91450" marR="91450" marT="45725" marB="45725"/>
                </a:tc>
                <a:tc>
                  <a:txBody>
                    <a:bodyPr/>
                    <a:lstStyle/>
                    <a:p>
                      <a:pPr marL="0" lvl="0" indent="0" algn="ctr" rtl="0">
                        <a:spcBef>
                          <a:spcPts val="0"/>
                        </a:spcBef>
                        <a:spcAft>
                          <a:spcPts val="0"/>
                        </a:spcAft>
                        <a:buClr>
                          <a:schemeClr val="dk1"/>
                        </a:buClr>
                        <a:buSzPts val="1100"/>
                        <a:buFont typeface="Arial"/>
                        <a:buNone/>
                      </a:pPr>
                      <a:r>
                        <a:rPr lang="es-AR" dirty="0"/>
                        <a:t>No</a:t>
                      </a:r>
                      <a:endParaRPr dirty="0"/>
                    </a:p>
                  </a:txBody>
                  <a:tcPr marL="91450" marR="91450" marT="45725" marB="45725"/>
                </a:tc>
                <a:tc>
                  <a:txBody>
                    <a:bodyPr/>
                    <a:lstStyle/>
                    <a:p>
                      <a:pPr marL="0" lvl="0" indent="0" algn="ctr" rtl="0">
                        <a:spcBef>
                          <a:spcPts val="0"/>
                        </a:spcBef>
                        <a:spcAft>
                          <a:spcPts val="0"/>
                        </a:spcAft>
                        <a:buClr>
                          <a:schemeClr val="dk1"/>
                        </a:buClr>
                        <a:buSzPts val="1100"/>
                        <a:buFont typeface="Arial"/>
                        <a:buNone/>
                      </a:pPr>
                      <a:r>
                        <a:rPr lang="es-ES" dirty="0"/>
                        <a:t>-</a:t>
                      </a:r>
                      <a:endParaRPr dirty="0"/>
                    </a:p>
                  </a:txBody>
                  <a:tcPr marL="91450" marR="91450" marT="45725" marB="45725"/>
                </a:tc>
                <a:extLst>
                  <a:ext uri="{0D108BD9-81ED-4DB2-BD59-A6C34878D82A}">
                    <a16:rowId xmlns:a16="http://schemas.microsoft.com/office/drawing/2014/main" val="10007"/>
                  </a:ext>
                </a:extLst>
              </a:tr>
              <a:tr h="161239">
                <a:tc>
                  <a:txBody>
                    <a:bodyPr/>
                    <a:lstStyle/>
                    <a:p>
                      <a:pPr marL="0" marR="0" lvl="0" indent="0" algn="ctr" rtl="0">
                        <a:spcBef>
                          <a:spcPts val="0"/>
                        </a:spcBef>
                        <a:spcAft>
                          <a:spcPts val="0"/>
                        </a:spcAft>
                        <a:buNone/>
                      </a:pPr>
                      <a:r>
                        <a:rPr lang="es-AR" sz="1300" dirty="0"/>
                        <a:t>8</a:t>
                      </a:r>
                      <a:endParaRPr sz="1300" dirty="0"/>
                    </a:p>
                  </a:txBody>
                  <a:tcPr marL="91450" marR="91450" marT="45725" marB="45725"/>
                </a:tc>
                <a:tc>
                  <a:txBody>
                    <a:bodyPr/>
                    <a:lstStyle/>
                    <a:p>
                      <a:pPr marL="0" marR="0" lvl="0" indent="0" algn="l" rtl="0">
                        <a:spcBef>
                          <a:spcPts val="0"/>
                        </a:spcBef>
                        <a:spcAft>
                          <a:spcPts val="0"/>
                        </a:spcAft>
                        <a:buNone/>
                      </a:pPr>
                      <a:r>
                        <a:rPr lang="es-AR" sz="1300" dirty="0"/>
                        <a:t>LogisticRegression</a:t>
                      </a:r>
                      <a:endParaRPr dirty="0"/>
                    </a:p>
                  </a:txBody>
                  <a:tcPr marL="91450" marR="91450" marT="45725" marB="45725"/>
                </a:tc>
                <a:tc>
                  <a:txBody>
                    <a:bodyPr/>
                    <a:lstStyle/>
                    <a:p>
                      <a:pPr marL="0" marR="0" lvl="0" indent="0" algn="ctr" rtl="0">
                        <a:spcBef>
                          <a:spcPts val="0"/>
                        </a:spcBef>
                        <a:spcAft>
                          <a:spcPts val="0"/>
                        </a:spcAft>
                        <a:buNone/>
                      </a:pPr>
                      <a:r>
                        <a:rPr lang="es-AR" sz="1300" dirty="0" err="1"/>
                        <a:t>All</a:t>
                      </a:r>
                      <a:endParaRPr lang="es-AR" sz="1200" dirty="0"/>
                    </a:p>
                  </a:txBody>
                  <a:tcPr marL="91450" marR="91450" marT="45725" marB="45725"/>
                </a:tc>
                <a:tc>
                  <a:txBody>
                    <a:bodyPr/>
                    <a:lstStyle/>
                    <a:p>
                      <a:pPr marL="0" marR="0" lvl="0" indent="0" algn="ctr" rtl="0">
                        <a:spcBef>
                          <a:spcPts val="0"/>
                        </a:spcBef>
                        <a:spcAft>
                          <a:spcPts val="0"/>
                        </a:spcAft>
                        <a:buNone/>
                      </a:pPr>
                      <a:r>
                        <a:rPr lang="es-AR" dirty="0"/>
                        <a:t>No</a:t>
                      </a:r>
                      <a:endParaRPr dirty="0"/>
                    </a:p>
                  </a:txBody>
                  <a:tcPr marL="91450" marR="91450" marT="45725" marB="45725"/>
                </a:tc>
                <a:tc>
                  <a:txBody>
                    <a:bodyPr/>
                    <a:lstStyle/>
                    <a:p>
                      <a:pPr marL="0" marR="0" lvl="0" indent="0" algn="ctr" rtl="0">
                        <a:spcBef>
                          <a:spcPts val="0"/>
                        </a:spcBef>
                        <a:spcAft>
                          <a:spcPts val="0"/>
                        </a:spcAft>
                        <a:buNone/>
                      </a:pPr>
                      <a:r>
                        <a:rPr lang="es-AR" sz="1300" dirty="0"/>
                        <a:t>0,5</a:t>
                      </a:r>
                      <a:endParaRPr dirty="0"/>
                    </a:p>
                  </a:txBody>
                  <a:tcPr marL="91450" marR="91450" marT="45725" marB="45725"/>
                </a:tc>
                <a:extLst>
                  <a:ext uri="{0D108BD9-81ED-4DB2-BD59-A6C34878D82A}">
                    <a16:rowId xmlns:a16="http://schemas.microsoft.com/office/drawing/2014/main" val="717206973"/>
                  </a:ext>
                </a:extLst>
              </a:tr>
              <a:tr h="161239">
                <a:tc>
                  <a:txBody>
                    <a:bodyPr/>
                    <a:lstStyle/>
                    <a:p>
                      <a:pPr marL="0" marR="0" lvl="0" indent="0" algn="ctr" rtl="0">
                        <a:spcBef>
                          <a:spcPts val="0"/>
                        </a:spcBef>
                        <a:spcAft>
                          <a:spcPts val="0"/>
                        </a:spcAft>
                        <a:buNone/>
                      </a:pPr>
                      <a:r>
                        <a:rPr lang="es-AR" sz="1300" dirty="0"/>
                        <a:t>9</a:t>
                      </a:r>
                      <a:endParaRPr sz="1300" dirty="0"/>
                    </a:p>
                  </a:txBody>
                  <a:tcPr marL="91450" marR="91450" marT="45725" marB="45725"/>
                </a:tc>
                <a:tc>
                  <a:txBody>
                    <a:bodyPr/>
                    <a:lstStyle/>
                    <a:p>
                      <a:pPr marL="0" marR="0" lvl="0" indent="0" algn="l" rtl="0">
                        <a:spcBef>
                          <a:spcPts val="0"/>
                        </a:spcBef>
                        <a:spcAft>
                          <a:spcPts val="0"/>
                        </a:spcAft>
                        <a:buNone/>
                      </a:pPr>
                      <a:r>
                        <a:rPr lang="es-AR" sz="1300" dirty="0"/>
                        <a:t>KNN</a:t>
                      </a:r>
                      <a:endParaRPr sz="1300" dirty="0"/>
                    </a:p>
                  </a:txBody>
                  <a:tcPr marL="91450" marR="91450" marT="45725" marB="45725"/>
                </a:tc>
                <a:tc>
                  <a:txBody>
                    <a:bodyPr/>
                    <a:lstStyle/>
                    <a:p>
                      <a:pPr marL="0" marR="0" lvl="0" indent="0" algn="ctr" rtl="0">
                        <a:spcBef>
                          <a:spcPts val="0"/>
                        </a:spcBef>
                        <a:spcAft>
                          <a:spcPts val="0"/>
                        </a:spcAft>
                        <a:buNone/>
                      </a:pPr>
                      <a:r>
                        <a:rPr lang="es-AR" sz="1300" dirty="0" err="1"/>
                        <a:t>All</a:t>
                      </a:r>
                      <a:endParaRPr lang="es-AR" sz="1200" dirty="0"/>
                    </a:p>
                  </a:txBody>
                  <a:tcPr marL="91450" marR="91450" marT="45725" marB="45725"/>
                </a:tc>
                <a:tc>
                  <a:txBody>
                    <a:bodyPr/>
                    <a:lstStyle/>
                    <a:p>
                      <a:pPr marL="0" lvl="0" indent="0" algn="ctr" rtl="0">
                        <a:spcBef>
                          <a:spcPts val="0"/>
                        </a:spcBef>
                        <a:spcAft>
                          <a:spcPts val="0"/>
                        </a:spcAft>
                        <a:buNone/>
                      </a:pPr>
                      <a:r>
                        <a:rPr lang="es-AR" dirty="0"/>
                        <a:t>No</a:t>
                      </a:r>
                      <a:endParaRPr dirty="0"/>
                    </a:p>
                  </a:txBody>
                  <a:tcPr marL="91450" marR="91450" marT="45725" marB="45725"/>
                </a:tc>
                <a:tc>
                  <a:txBody>
                    <a:bodyPr/>
                    <a:lstStyle/>
                    <a:p>
                      <a:pPr marL="0" marR="0" lvl="0" indent="0" algn="ctr" rtl="0">
                        <a:spcBef>
                          <a:spcPts val="0"/>
                        </a:spcBef>
                        <a:spcAft>
                          <a:spcPts val="0"/>
                        </a:spcAft>
                        <a:buNone/>
                      </a:pPr>
                      <a:r>
                        <a:rPr lang="es-AR" sz="1300" dirty="0"/>
                        <a:t>5</a:t>
                      </a:r>
                      <a:endParaRPr dirty="0"/>
                    </a:p>
                  </a:txBody>
                  <a:tcPr marL="91450" marR="91450" marT="45725" marB="45725"/>
                </a:tc>
                <a:extLst>
                  <a:ext uri="{0D108BD9-81ED-4DB2-BD59-A6C34878D82A}">
                    <a16:rowId xmlns:a16="http://schemas.microsoft.com/office/drawing/2014/main" val="350357562"/>
                  </a:ext>
                </a:extLst>
              </a:tr>
              <a:tr h="153177">
                <a:tc>
                  <a:txBody>
                    <a:bodyPr/>
                    <a:lstStyle/>
                    <a:p>
                      <a:pPr marL="0" lvl="0" indent="0" algn="ctr" rtl="0">
                        <a:spcBef>
                          <a:spcPts val="0"/>
                        </a:spcBef>
                        <a:spcAft>
                          <a:spcPts val="0"/>
                        </a:spcAft>
                        <a:buNone/>
                      </a:pPr>
                      <a:r>
                        <a:rPr lang="es-AR" sz="1300" dirty="0"/>
                        <a:t>10</a:t>
                      </a:r>
                      <a:endParaRPr sz="1300" dirty="0"/>
                    </a:p>
                  </a:txBody>
                  <a:tcPr marL="91450" marR="91450" marT="45725" marB="45725"/>
                </a:tc>
                <a:tc>
                  <a:txBody>
                    <a:bodyPr/>
                    <a:lstStyle/>
                    <a:p>
                      <a:pPr marL="0" lvl="0" indent="0" algn="l" rtl="0">
                        <a:spcBef>
                          <a:spcPts val="0"/>
                        </a:spcBef>
                        <a:spcAft>
                          <a:spcPts val="0"/>
                        </a:spcAft>
                        <a:buClr>
                          <a:schemeClr val="dk1"/>
                        </a:buClr>
                        <a:buFont typeface="Arial"/>
                        <a:buNone/>
                      </a:pPr>
                      <a:r>
                        <a:rPr lang="es-AR" sz="1300" dirty="0"/>
                        <a:t>KNN</a:t>
                      </a:r>
                      <a:endParaRPr sz="1300" dirty="0"/>
                    </a:p>
                  </a:txBody>
                  <a:tcPr marL="91450" marR="91450" marT="45725" marB="45725"/>
                </a:tc>
                <a:tc>
                  <a:txBody>
                    <a:bodyPr/>
                    <a:lstStyle/>
                    <a:p>
                      <a:pPr marL="0" marR="0" lvl="0" indent="0" algn="ctr" rtl="0">
                        <a:spcBef>
                          <a:spcPts val="0"/>
                        </a:spcBef>
                        <a:spcAft>
                          <a:spcPts val="0"/>
                        </a:spcAft>
                        <a:buNone/>
                      </a:pPr>
                      <a:r>
                        <a:rPr lang="es-AR" sz="1300" dirty="0" err="1"/>
                        <a:t>All</a:t>
                      </a:r>
                      <a:endParaRPr lang="es-AR" sz="1200" dirty="0"/>
                    </a:p>
                  </a:txBody>
                  <a:tcPr marL="91450" marR="91450" marT="45725" marB="45725"/>
                </a:tc>
                <a:tc>
                  <a:txBody>
                    <a:bodyPr/>
                    <a:lstStyle/>
                    <a:p>
                      <a:pPr marL="0" lvl="0" indent="0" algn="ctr" rtl="0">
                        <a:spcBef>
                          <a:spcPts val="0"/>
                        </a:spcBef>
                        <a:spcAft>
                          <a:spcPts val="0"/>
                        </a:spcAft>
                        <a:buClr>
                          <a:schemeClr val="dk1"/>
                        </a:buClr>
                        <a:buFont typeface="Arial"/>
                        <a:buNone/>
                      </a:pPr>
                      <a:r>
                        <a:rPr lang="es-AR" sz="1300" dirty="0"/>
                        <a:t>Yes</a:t>
                      </a:r>
                      <a:endParaRPr dirty="0"/>
                    </a:p>
                  </a:txBody>
                  <a:tcPr marL="91450" marR="91450" marT="45725" marB="45725"/>
                </a:tc>
                <a:tc>
                  <a:txBody>
                    <a:bodyPr/>
                    <a:lstStyle/>
                    <a:p>
                      <a:pPr marL="0" marR="0" lvl="0" indent="0" algn="ctr" rtl="0">
                        <a:spcBef>
                          <a:spcPts val="0"/>
                        </a:spcBef>
                        <a:spcAft>
                          <a:spcPts val="0"/>
                        </a:spcAft>
                        <a:buNone/>
                      </a:pPr>
                      <a:r>
                        <a:rPr lang="es-AR" sz="1300" dirty="0"/>
                        <a:t>5</a:t>
                      </a:r>
                      <a:endParaRPr sz="1300" dirty="0"/>
                    </a:p>
                  </a:txBody>
                  <a:tcPr marL="91450" marR="91450" marT="45725" marB="45725"/>
                </a:tc>
                <a:extLst>
                  <a:ext uri="{0D108BD9-81ED-4DB2-BD59-A6C34878D82A}">
                    <a16:rowId xmlns:a16="http://schemas.microsoft.com/office/drawing/2014/main" val="2862587443"/>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g14336284272_0_39"/>
          <p:cNvSpPr txBox="1"/>
          <p:nvPr/>
        </p:nvSpPr>
        <p:spPr>
          <a:xfrm>
            <a:off x="130711" y="196776"/>
            <a:ext cx="755400" cy="769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4400" b="1" dirty="0">
                <a:solidFill>
                  <a:schemeClr val="lt1"/>
                </a:solidFill>
                <a:latin typeface="Calibri"/>
                <a:ea typeface="Calibri"/>
                <a:cs typeface="Calibri"/>
                <a:sym typeface="Calibri"/>
              </a:rPr>
              <a:t>5.</a:t>
            </a:r>
            <a:endParaRPr dirty="0"/>
          </a:p>
        </p:txBody>
      </p:sp>
      <p:sp>
        <p:nvSpPr>
          <p:cNvPr id="177" name="Google Shape;177;g14336284272_0_39"/>
          <p:cNvSpPr txBox="1"/>
          <p:nvPr/>
        </p:nvSpPr>
        <p:spPr>
          <a:xfrm>
            <a:off x="822201" y="289100"/>
            <a:ext cx="8321700" cy="585000"/>
          </a:xfrm>
          <a:prstGeom prst="rect">
            <a:avLst/>
          </a:prstGeom>
          <a:noFill/>
          <a:ln>
            <a:noFill/>
          </a:ln>
        </p:spPr>
        <p:txBody>
          <a:bodyPr spcFirstLastPara="1" wrap="square" lIns="91425" tIns="45700" rIns="91425" bIns="45700" anchor="t" anchorCtr="0">
            <a:spAutoFit/>
          </a:bodyPr>
          <a:lstStyle/>
          <a:p>
            <a:pPr lvl="0">
              <a:buSzPts val="1000"/>
            </a:pPr>
            <a:r>
              <a:rPr lang="en-US" sz="3200" b="1" dirty="0">
                <a:solidFill>
                  <a:schemeClr val="lt1"/>
                </a:solidFill>
                <a:latin typeface="Calibri"/>
                <a:ea typeface="Calibri"/>
                <a:cs typeface="Calibri"/>
                <a:sym typeface="Calibri"/>
              </a:rPr>
              <a:t>Performance evaluation of the models</a:t>
            </a:r>
            <a:endParaRPr sz="3200" b="1" dirty="0">
              <a:solidFill>
                <a:schemeClr val="lt1"/>
              </a:solidFill>
              <a:latin typeface="Calibri"/>
              <a:ea typeface="Calibri"/>
              <a:cs typeface="Calibri"/>
              <a:sym typeface="Calibri"/>
            </a:endParaRPr>
          </a:p>
        </p:txBody>
      </p:sp>
      <p:graphicFrame>
        <p:nvGraphicFramePr>
          <p:cNvPr id="179" name="Google Shape;179;g14336284272_0_39"/>
          <p:cNvGraphicFramePr/>
          <p:nvPr>
            <p:extLst>
              <p:ext uri="{D42A27DB-BD31-4B8C-83A1-F6EECF244321}">
                <p14:modId xmlns:p14="http://schemas.microsoft.com/office/powerpoint/2010/main" val="41256425"/>
              </p:ext>
            </p:extLst>
          </p:nvPr>
        </p:nvGraphicFramePr>
        <p:xfrm>
          <a:off x="292474" y="1499347"/>
          <a:ext cx="8559051" cy="3230990"/>
        </p:xfrm>
        <a:graphic>
          <a:graphicData uri="http://schemas.openxmlformats.org/drawingml/2006/table">
            <a:tbl>
              <a:tblPr firstRow="1" bandRow="1">
                <a:tableStyleId>{6132087C-8BBA-4403-BD96-73C92BB5D063}</a:tableStyleId>
              </a:tblPr>
              <a:tblGrid>
                <a:gridCol w="437030">
                  <a:extLst>
                    <a:ext uri="{9D8B030D-6E8A-4147-A177-3AD203B41FA5}">
                      <a16:colId xmlns:a16="http://schemas.microsoft.com/office/drawing/2014/main" val="20000"/>
                    </a:ext>
                  </a:extLst>
                </a:gridCol>
                <a:gridCol w="1432112">
                  <a:extLst>
                    <a:ext uri="{9D8B030D-6E8A-4147-A177-3AD203B41FA5}">
                      <a16:colId xmlns:a16="http://schemas.microsoft.com/office/drawing/2014/main" val="2941550739"/>
                    </a:ext>
                  </a:extLst>
                </a:gridCol>
                <a:gridCol w="974911">
                  <a:extLst>
                    <a:ext uri="{9D8B030D-6E8A-4147-A177-3AD203B41FA5}">
                      <a16:colId xmlns:a16="http://schemas.microsoft.com/office/drawing/2014/main" val="20001"/>
                    </a:ext>
                  </a:extLst>
                </a:gridCol>
                <a:gridCol w="1359505">
                  <a:extLst>
                    <a:ext uri="{9D8B030D-6E8A-4147-A177-3AD203B41FA5}">
                      <a16:colId xmlns:a16="http://schemas.microsoft.com/office/drawing/2014/main" val="20002"/>
                    </a:ext>
                  </a:extLst>
                </a:gridCol>
                <a:gridCol w="1544681">
                  <a:extLst>
                    <a:ext uri="{9D8B030D-6E8A-4147-A177-3AD203B41FA5}">
                      <a16:colId xmlns:a16="http://schemas.microsoft.com/office/drawing/2014/main" val="20003"/>
                    </a:ext>
                  </a:extLst>
                </a:gridCol>
                <a:gridCol w="1358981">
                  <a:extLst>
                    <a:ext uri="{9D8B030D-6E8A-4147-A177-3AD203B41FA5}">
                      <a16:colId xmlns:a16="http://schemas.microsoft.com/office/drawing/2014/main" val="20004"/>
                    </a:ext>
                  </a:extLst>
                </a:gridCol>
                <a:gridCol w="1451831">
                  <a:extLst>
                    <a:ext uri="{9D8B030D-6E8A-4147-A177-3AD203B41FA5}">
                      <a16:colId xmlns:a16="http://schemas.microsoft.com/office/drawing/2014/main" val="20005"/>
                    </a:ext>
                  </a:extLst>
                </a:gridCol>
              </a:tblGrid>
              <a:tr h="0">
                <a:tc>
                  <a:txBody>
                    <a:bodyPr/>
                    <a:lstStyle/>
                    <a:p>
                      <a:pPr marL="0" marR="0" lvl="0" indent="0" algn="ctr" rtl="0">
                        <a:spcBef>
                          <a:spcPts val="0"/>
                        </a:spcBef>
                        <a:spcAft>
                          <a:spcPts val="0"/>
                        </a:spcAft>
                        <a:buNone/>
                      </a:pPr>
                      <a:r>
                        <a:rPr lang="es-AR" sz="1600" dirty="0"/>
                        <a:t>N°</a:t>
                      </a:r>
                      <a:endParaRPr sz="1600" dirty="0"/>
                    </a:p>
                  </a:txBody>
                  <a:tcPr marL="91450" marR="91450" marT="45725" marB="45725">
                    <a:solidFill>
                      <a:srgbClr val="7D9AFF"/>
                    </a:solidFill>
                  </a:tcPr>
                </a:tc>
                <a:tc>
                  <a:txBody>
                    <a:bodyPr/>
                    <a:lstStyle/>
                    <a:p>
                      <a:pPr marL="0" marR="0" lvl="0" indent="0" algn="ctr" rtl="0">
                        <a:spcBef>
                          <a:spcPts val="0"/>
                        </a:spcBef>
                        <a:spcAft>
                          <a:spcPts val="0"/>
                        </a:spcAft>
                        <a:buNone/>
                      </a:pPr>
                      <a:r>
                        <a:rPr lang="es-ES" sz="1600" dirty="0" err="1"/>
                        <a:t>Model</a:t>
                      </a:r>
                      <a:endParaRPr sz="1600" dirty="0"/>
                    </a:p>
                  </a:txBody>
                  <a:tcPr marL="91450" marR="91450" marT="45725" marB="45725">
                    <a:solidFill>
                      <a:srgbClr val="7D9AFF"/>
                    </a:solidFill>
                  </a:tcPr>
                </a:tc>
                <a:tc>
                  <a:txBody>
                    <a:bodyPr/>
                    <a:lstStyle/>
                    <a:p>
                      <a:pPr marL="0" marR="0" lvl="0" indent="0" algn="ctr" rtl="0">
                        <a:spcBef>
                          <a:spcPts val="0"/>
                        </a:spcBef>
                        <a:spcAft>
                          <a:spcPts val="0"/>
                        </a:spcAft>
                        <a:buNone/>
                      </a:pPr>
                      <a:r>
                        <a:rPr lang="es-AR" sz="1600" dirty="0"/>
                        <a:t>Accuracy</a:t>
                      </a:r>
                      <a:endParaRPr sz="1600" dirty="0"/>
                    </a:p>
                  </a:txBody>
                  <a:tcPr marL="91450" marR="91450" marT="45725" marB="45725">
                    <a:solidFill>
                      <a:srgbClr val="7D9AFF"/>
                    </a:solidFill>
                  </a:tcPr>
                </a:tc>
                <a:tc>
                  <a:txBody>
                    <a:bodyPr/>
                    <a:lstStyle/>
                    <a:p>
                      <a:pPr marL="0" marR="0" lvl="0" indent="0" algn="ctr" rtl="0">
                        <a:spcBef>
                          <a:spcPts val="0"/>
                        </a:spcBef>
                        <a:spcAft>
                          <a:spcPts val="0"/>
                        </a:spcAft>
                        <a:buNone/>
                      </a:pPr>
                      <a:r>
                        <a:rPr lang="es-AR" sz="1600" dirty="0"/>
                        <a:t>Precision</a:t>
                      </a:r>
                      <a:endParaRPr sz="1600" dirty="0"/>
                    </a:p>
                  </a:txBody>
                  <a:tcPr marL="91450" marR="91450" marT="45725" marB="45725">
                    <a:solidFill>
                      <a:srgbClr val="7D9AFF"/>
                    </a:solidFill>
                  </a:tcPr>
                </a:tc>
                <a:tc>
                  <a:txBody>
                    <a:bodyPr/>
                    <a:lstStyle/>
                    <a:p>
                      <a:pPr marL="0" lvl="0" indent="0" algn="ctr" rtl="0">
                        <a:spcBef>
                          <a:spcPts val="0"/>
                        </a:spcBef>
                        <a:spcAft>
                          <a:spcPts val="0"/>
                        </a:spcAft>
                        <a:buNone/>
                      </a:pPr>
                      <a:r>
                        <a:rPr lang="es-AR" sz="1600" dirty="0"/>
                        <a:t>Recall</a:t>
                      </a:r>
                      <a:endParaRPr sz="1600" dirty="0"/>
                    </a:p>
                  </a:txBody>
                  <a:tcPr marL="91450" marR="91450" marT="45725" marB="45725">
                    <a:solidFill>
                      <a:srgbClr val="7D9AFF"/>
                    </a:solidFill>
                  </a:tcPr>
                </a:tc>
                <a:tc>
                  <a:txBody>
                    <a:bodyPr/>
                    <a:lstStyle/>
                    <a:p>
                      <a:pPr marL="0" lvl="0" indent="0" algn="ctr" rtl="0">
                        <a:spcBef>
                          <a:spcPts val="0"/>
                        </a:spcBef>
                        <a:spcAft>
                          <a:spcPts val="0"/>
                        </a:spcAft>
                        <a:buNone/>
                      </a:pPr>
                      <a:r>
                        <a:rPr lang="es-AR" sz="1600" dirty="0"/>
                        <a:t>F1 - Score</a:t>
                      </a:r>
                      <a:endParaRPr sz="1600" dirty="0"/>
                    </a:p>
                  </a:txBody>
                  <a:tcPr marL="91450" marR="91450" marT="45725" marB="45725">
                    <a:solidFill>
                      <a:srgbClr val="7D9AFF"/>
                    </a:solidFill>
                  </a:tcPr>
                </a:tc>
                <a:tc>
                  <a:txBody>
                    <a:bodyPr/>
                    <a:lstStyle/>
                    <a:p>
                      <a:pPr marL="0" lvl="0" indent="0" algn="ctr" rtl="0">
                        <a:spcBef>
                          <a:spcPts val="0"/>
                        </a:spcBef>
                        <a:spcAft>
                          <a:spcPts val="0"/>
                        </a:spcAft>
                        <a:buNone/>
                      </a:pPr>
                      <a:r>
                        <a:rPr lang="es-AR" sz="1600" dirty="0"/>
                        <a:t>Specificity</a:t>
                      </a:r>
                      <a:endParaRPr sz="1600" dirty="0"/>
                    </a:p>
                  </a:txBody>
                  <a:tcPr marL="91450" marR="91450" marT="45725" marB="45725">
                    <a:solidFill>
                      <a:srgbClr val="7D9AFF"/>
                    </a:solidFill>
                  </a:tcPr>
                </a:tc>
                <a:extLst>
                  <a:ext uri="{0D108BD9-81ED-4DB2-BD59-A6C34878D82A}">
                    <a16:rowId xmlns:a16="http://schemas.microsoft.com/office/drawing/2014/main" val="10000"/>
                  </a:ext>
                </a:extLst>
              </a:tr>
              <a:tr h="0">
                <a:tc>
                  <a:txBody>
                    <a:bodyPr/>
                    <a:lstStyle/>
                    <a:p>
                      <a:pPr marL="0" marR="0" lvl="0" indent="0" algn="ctr" rtl="0">
                        <a:spcBef>
                          <a:spcPts val="0"/>
                        </a:spcBef>
                        <a:spcAft>
                          <a:spcPts val="0"/>
                        </a:spcAft>
                        <a:buNone/>
                      </a:pPr>
                      <a:r>
                        <a:rPr lang="es-AR" sz="1300" dirty="0"/>
                        <a:t>1</a:t>
                      </a:r>
                      <a:endParaRPr sz="1300" dirty="0"/>
                    </a:p>
                  </a:txBody>
                  <a:tcPr marL="91450" marR="91450" marT="45725" marB="45725"/>
                </a:tc>
                <a:tc>
                  <a:txBody>
                    <a:bodyPr/>
                    <a:lstStyle/>
                    <a:p>
                      <a:pPr marL="0" marR="0" lvl="0" indent="0" algn="l" rtl="0">
                        <a:spcBef>
                          <a:spcPts val="0"/>
                        </a:spcBef>
                        <a:spcAft>
                          <a:spcPts val="0"/>
                        </a:spcAft>
                        <a:buNone/>
                      </a:pPr>
                      <a:r>
                        <a:rPr lang="es-AR" sz="1300" dirty="0"/>
                        <a:t>GaussianNB</a:t>
                      </a:r>
                      <a:endParaRPr sz="1300" dirty="0"/>
                    </a:p>
                  </a:txBody>
                  <a:tcPr marL="91450" marR="91450" marT="45725" marB="45725"/>
                </a:tc>
                <a:tc>
                  <a:txBody>
                    <a:bodyPr/>
                    <a:lstStyle/>
                    <a:p>
                      <a:pPr marL="0" marR="0" lvl="0" indent="0" algn="ctr" rtl="0">
                        <a:spcBef>
                          <a:spcPts val="0"/>
                        </a:spcBef>
                        <a:spcAft>
                          <a:spcPts val="0"/>
                        </a:spcAft>
                        <a:buNone/>
                      </a:pPr>
                      <a:r>
                        <a:rPr lang="es-AR" sz="1300" dirty="0"/>
                        <a:t>0,82</a:t>
                      </a:r>
                      <a:endParaRPr sz="1300" dirty="0"/>
                    </a:p>
                  </a:txBody>
                  <a:tcPr marL="91450" marR="91450" marT="45725" marB="45725"/>
                </a:tc>
                <a:tc>
                  <a:txBody>
                    <a:bodyPr/>
                    <a:lstStyle/>
                    <a:p>
                      <a:pPr marL="0" marR="0" lvl="0" indent="0" algn="ctr" rtl="0">
                        <a:spcBef>
                          <a:spcPts val="0"/>
                        </a:spcBef>
                        <a:spcAft>
                          <a:spcPts val="0"/>
                        </a:spcAft>
                        <a:buNone/>
                      </a:pPr>
                      <a:r>
                        <a:rPr lang="es-AR" sz="1300" dirty="0"/>
                        <a:t>0,14</a:t>
                      </a:r>
                      <a:endParaRPr sz="1300" dirty="0"/>
                    </a:p>
                  </a:txBody>
                  <a:tcPr marL="91450" marR="91450" marT="45725" marB="45725"/>
                </a:tc>
                <a:tc>
                  <a:txBody>
                    <a:bodyPr/>
                    <a:lstStyle/>
                    <a:p>
                      <a:pPr marL="0" marR="0" lvl="0" indent="0" algn="ctr" rtl="0">
                        <a:spcBef>
                          <a:spcPts val="0"/>
                        </a:spcBef>
                        <a:spcAft>
                          <a:spcPts val="0"/>
                        </a:spcAft>
                        <a:buNone/>
                      </a:pPr>
                      <a:r>
                        <a:rPr lang="es-AR" sz="1300" dirty="0"/>
                        <a:t>0,51</a:t>
                      </a:r>
                      <a:endParaRPr sz="1300" dirty="0"/>
                    </a:p>
                  </a:txBody>
                  <a:tcPr marL="91450" marR="91450" marT="45725" marB="45725"/>
                </a:tc>
                <a:tc>
                  <a:txBody>
                    <a:bodyPr/>
                    <a:lstStyle/>
                    <a:p>
                      <a:pPr marL="0" marR="0" lvl="0" indent="0" algn="ctr" rtl="0">
                        <a:spcBef>
                          <a:spcPts val="0"/>
                        </a:spcBef>
                        <a:spcAft>
                          <a:spcPts val="0"/>
                        </a:spcAft>
                        <a:buNone/>
                      </a:pPr>
                      <a:r>
                        <a:rPr lang="es-AR" sz="1300" dirty="0"/>
                        <a:t>0,22</a:t>
                      </a:r>
                      <a:endParaRPr sz="1300" dirty="0"/>
                    </a:p>
                  </a:txBody>
                  <a:tcPr marL="91450" marR="91450" marT="45725" marB="45725"/>
                </a:tc>
                <a:tc>
                  <a:txBody>
                    <a:bodyPr/>
                    <a:lstStyle/>
                    <a:p>
                      <a:pPr marL="0" marR="0" lvl="0" indent="0" algn="ctr" rtl="0">
                        <a:spcBef>
                          <a:spcPts val="0"/>
                        </a:spcBef>
                        <a:spcAft>
                          <a:spcPts val="0"/>
                        </a:spcAft>
                        <a:buNone/>
                      </a:pPr>
                      <a:r>
                        <a:rPr lang="es-AR" sz="1300" dirty="0"/>
                        <a:t>0,83</a:t>
                      </a:r>
                      <a:endParaRPr sz="1300" dirty="0"/>
                    </a:p>
                  </a:txBody>
                  <a:tcPr marL="91450" marR="91450" marT="45725" marB="45725"/>
                </a:tc>
                <a:extLst>
                  <a:ext uri="{0D108BD9-81ED-4DB2-BD59-A6C34878D82A}">
                    <a16:rowId xmlns:a16="http://schemas.microsoft.com/office/drawing/2014/main" val="10001"/>
                  </a:ext>
                </a:extLst>
              </a:tr>
              <a:tr h="0">
                <a:tc>
                  <a:txBody>
                    <a:bodyPr/>
                    <a:lstStyle/>
                    <a:p>
                      <a:pPr marL="0" lvl="0" indent="0" algn="ctr" rtl="0">
                        <a:spcBef>
                          <a:spcPts val="0"/>
                        </a:spcBef>
                        <a:spcAft>
                          <a:spcPts val="0"/>
                        </a:spcAft>
                        <a:buNone/>
                      </a:pPr>
                      <a:r>
                        <a:rPr lang="es-AR" sz="1300" dirty="0"/>
                        <a:t>2</a:t>
                      </a:r>
                      <a:endParaRPr sz="1300" dirty="0"/>
                    </a:p>
                  </a:txBody>
                  <a:tcPr marL="91450" marR="91450" marT="45725" marB="45725"/>
                </a:tc>
                <a:tc>
                  <a:txBody>
                    <a:bodyPr/>
                    <a:lstStyle/>
                    <a:p>
                      <a:pPr marL="0" lvl="0" indent="0" algn="l" rtl="0">
                        <a:spcBef>
                          <a:spcPts val="0"/>
                        </a:spcBef>
                        <a:spcAft>
                          <a:spcPts val="0"/>
                        </a:spcAft>
                        <a:buClr>
                          <a:schemeClr val="dk1"/>
                        </a:buClr>
                        <a:buFont typeface="Arial"/>
                        <a:buNone/>
                      </a:pPr>
                      <a:r>
                        <a:rPr lang="es-AR" sz="1300" dirty="0"/>
                        <a:t>GaussianNB</a:t>
                      </a:r>
                      <a:endParaRPr sz="1300" dirty="0"/>
                    </a:p>
                  </a:txBody>
                  <a:tcPr marL="91450" marR="91450" marT="45725" marB="45725"/>
                </a:tc>
                <a:tc>
                  <a:txBody>
                    <a:bodyPr/>
                    <a:lstStyle/>
                    <a:p>
                      <a:pPr marL="0" lvl="0" indent="0" algn="ctr" rtl="0">
                        <a:spcBef>
                          <a:spcPts val="0"/>
                        </a:spcBef>
                        <a:spcAft>
                          <a:spcPts val="0"/>
                        </a:spcAft>
                        <a:buNone/>
                      </a:pPr>
                      <a:r>
                        <a:rPr lang="es-AR" sz="1300" dirty="0"/>
                        <a:t>0,82</a:t>
                      </a:r>
                      <a:endParaRPr sz="1300" dirty="0"/>
                    </a:p>
                  </a:txBody>
                  <a:tcPr marL="91450" marR="91450" marT="45725" marB="45725"/>
                </a:tc>
                <a:tc>
                  <a:txBody>
                    <a:bodyPr/>
                    <a:lstStyle/>
                    <a:p>
                      <a:pPr marL="0" lvl="0" indent="0" algn="ctr" rtl="0">
                        <a:spcBef>
                          <a:spcPts val="0"/>
                        </a:spcBef>
                        <a:spcAft>
                          <a:spcPts val="0"/>
                        </a:spcAft>
                        <a:buNone/>
                      </a:pPr>
                      <a:r>
                        <a:rPr lang="es-AR" sz="1300" dirty="0"/>
                        <a:t>0,13</a:t>
                      </a:r>
                      <a:endParaRPr sz="1300" dirty="0"/>
                    </a:p>
                  </a:txBody>
                  <a:tcPr marL="91450" marR="91450" marT="45725" marB="45725"/>
                </a:tc>
                <a:tc>
                  <a:txBody>
                    <a:bodyPr/>
                    <a:lstStyle/>
                    <a:p>
                      <a:pPr marL="0" marR="0" lvl="0" indent="0" algn="ctr" rtl="0">
                        <a:spcBef>
                          <a:spcPts val="0"/>
                        </a:spcBef>
                        <a:spcAft>
                          <a:spcPts val="0"/>
                        </a:spcAft>
                        <a:buNone/>
                      </a:pPr>
                      <a:r>
                        <a:rPr lang="es-AR" sz="1300" dirty="0"/>
                        <a:t>0,50</a:t>
                      </a:r>
                      <a:endParaRPr sz="1300" dirty="0"/>
                    </a:p>
                  </a:txBody>
                  <a:tcPr marL="91450" marR="91450" marT="45725" marB="45725"/>
                </a:tc>
                <a:tc>
                  <a:txBody>
                    <a:bodyPr/>
                    <a:lstStyle/>
                    <a:p>
                      <a:pPr marL="0" marR="0" lvl="0" indent="0" algn="ctr" rtl="0">
                        <a:spcBef>
                          <a:spcPts val="0"/>
                        </a:spcBef>
                        <a:spcAft>
                          <a:spcPts val="0"/>
                        </a:spcAft>
                        <a:buNone/>
                      </a:pPr>
                      <a:r>
                        <a:rPr lang="es-AR" sz="1300" dirty="0"/>
                        <a:t>0,22</a:t>
                      </a:r>
                      <a:endParaRPr sz="1300" dirty="0"/>
                    </a:p>
                  </a:txBody>
                  <a:tcPr marL="91450" marR="91450" marT="45725" marB="45725"/>
                </a:tc>
                <a:tc>
                  <a:txBody>
                    <a:bodyPr/>
                    <a:lstStyle/>
                    <a:p>
                      <a:pPr marL="0" marR="0" lvl="0" indent="0" algn="ctr" rtl="0">
                        <a:spcBef>
                          <a:spcPts val="0"/>
                        </a:spcBef>
                        <a:spcAft>
                          <a:spcPts val="0"/>
                        </a:spcAft>
                        <a:buNone/>
                      </a:pPr>
                      <a:r>
                        <a:rPr lang="es-AR" sz="1300" dirty="0"/>
                        <a:t>0,84</a:t>
                      </a:r>
                      <a:endParaRPr sz="1300" dirty="0"/>
                    </a:p>
                  </a:txBody>
                  <a:tcPr marL="91450" marR="91450" marT="45725" marB="45725"/>
                </a:tc>
                <a:extLst>
                  <a:ext uri="{0D108BD9-81ED-4DB2-BD59-A6C34878D82A}">
                    <a16:rowId xmlns:a16="http://schemas.microsoft.com/office/drawing/2014/main" val="3868168986"/>
                  </a:ext>
                </a:extLst>
              </a:tr>
              <a:tr h="0">
                <a:tc>
                  <a:txBody>
                    <a:bodyPr/>
                    <a:lstStyle/>
                    <a:p>
                      <a:pPr marL="0" marR="0" lvl="0" indent="0" algn="ctr" rtl="0">
                        <a:spcBef>
                          <a:spcPts val="0"/>
                        </a:spcBef>
                        <a:spcAft>
                          <a:spcPts val="0"/>
                        </a:spcAft>
                        <a:buNone/>
                      </a:pPr>
                      <a:r>
                        <a:rPr lang="es-AR" sz="1300" dirty="0"/>
                        <a:t>3</a:t>
                      </a:r>
                      <a:endParaRPr sz="1300" dirty="0"/>
                    </a:p>
                  </a:txBody>
                  <a:tcPr marL="91450" marR="91450" marT="45725" marB="45725"/>
                </a:tc>
                <a:tc>
                  <a:txBody>
                    <a:bodyPr/>
                    <a:lstStyle/>
                    <a:p>
                      <a:pPr marL="0" marR="0" lvl="0" indent="0" algn="l" rtl="0">
                        <a:spcBef>
                          <a:spcPts val="0"/>
                        </a:spcBef>
                        <a:spcAft>
                          <a:spcPts val="0"/>
                        </a:spcAft>
                        <a:buNone/>
                      </a:pPr>
                      <a:r>
                        <a:rPr lang="es-AR" sz="1300" dirty="0"/>
                        <a:t>MultinomialNB</a:t>
                      </a:r>
                      <a:endParaRPr sz="1300" dirty="0"/>
                    </a:p>
                  </a:txBody>
                  <a:tcPr marL="91450" marR="91450" marT="45725" marB="45725"/>
                </a:tc>
                <a:tc>
                  <a:txBody>
                    <a:bodyPr/>
                    <a:lstStyle/>
                    <a:p>
                      <a:pPr marL="0" marR="0" lvl="0" indent="0" algn="ctr" rtl="0">
                        <a:spcBef>
                          <a:spcPts val="0"/>
                        </a:spcBef>
                        <a:spcAft>
                          <a:spcPts val="0"/>
                        </a:spcAft>
                        <a:buNone/>
                      </a:pPr>
                      <a:r>
                        <a:rPr lang="es-AR" sz="1300" dirty="0"/>
                        <a:t>0,81</a:t>
                      </a:r>
                      <a:endParaRPr sz="1300" dirty="0"/>
                    </a:p>
                  </a:txBody>
                  <a:tcPr marL="91450" marR="91450" marT="45725" marB="45725"/>
                </a:tc>
                <a:tc>
                  <a:txBody>
                    <a:bodyPr/>
                    <a:lstStyle/>
                    <a:p>
                      <a:pPr marL="0" lvl="0" indent="0" algn="ctr" rtl="0">
                        <a:spcBef>
                          <a:spcPts val="0"/>
                        </a:spcBef>
                        <a:spcAft>
                          <a:spcPts val="0"/>
                        </a:spcAft>
                        <a:buNone/>
                      </a:pPr>
                      <a:r>
                        <a:rPr lang="es-AR" sz="1300" dirty="0"/>
                        <a:t>0,11</a:t>
                      </a:r>
                      <a:endParaRPr sz="1300" dirty="0"/>
                    </a:p>
                  </a:txBody>
                  <a:tcPr marL="91450" marR="91450" marT="45725" marB="45725"/>
                </a:tc>
                <a:tc>
                  <a:txBody>
                    <a:bodyPr/>
                    <a:lstStyle/>
                    <a:p>
                      <a:pPr marL="0" lvl="0" indent="0" algn="ctr" rtl="0">
                        <a:spcBef>
                          <a:spcPts val="0"/>
                        </a:spcBef>
                        <a:spcAft>
                          <a:spcPts val="0"/>
                        </a:spcAft>
                        <a:buNone/>
                      </a:pPr>
                      <a:r>
                        <a:rPr lang="es-AR" sz="1300" dirty="0"/>
                        <a:t>0,40</a:t>
                      </a:r>
                      <a:endParaRPr sz="1300" dirty="0"/>
                    </a:p>
                  </a:txBody>
                  <a:tcPr marL="91450" marR="91450" marT="45725" marB="45725"/>
                </a:tc>
                <a:tc>
                  <a:txBody>
                    <a:bodyPr/>
                    <a:lstStyle/>
                    <a:p>
                      <a:pPr marL="0" lvl="0" indent="0" algn="ctr" rtl="0">
                        <a:spcBef>
                          <a:spcPts val="0"/>
                        </a:spcBef>
                        <a:spcAft>
                          <a:spcPts val="0"/>
                        </a:spcAft>
                        <a:buNone/>
                      </a:pPr>
                      <a:r>
                        <a:rPr lang="es-AR" sz="1300" dirty="0"/>
                        <a:t>0,18</a:t>
                      </a:r>
                      <a:endParaRPr sz="1300" dirty="0"/>
                    </a:p>
                  </a:txBody>
                  <a:tcPr marL="91450" marR="91450" marT="45725" marB="45725"/>
                </a:tc>
                <a:tc>
                  <a:txBody>
                    <a:bodyPr/>
                    <a:lstStyle/>
                    <a:p>
                      <a:pPr marL="0" lvl="0" indent="0" algn="ctr" rtl="0">
                        <a:spcBef>
                          <a:spcPts val="0"/>
                        </a:spcBef>
                        <a:spcAft>
                          <a:spcPts val="0"/>
                        </a:spcAft>
                        <a:buNone/>
                      </a:pPr>
                      <a:r>
                        <a:rPr lang="es-AR" sz="1300" dirty="0"/>
                        <a:t>0,84</a:t>
                      </a:r>
                      <a:endParaRPr sz="1300" dirty="0"/>
                    </a:p>
                  </a:txBody>
                  <a:tcPr marL="91450" marR="91450" marT="45725" marB="45725"/>
                </a:tc>
                <a:extLst>
                  <a:ext uri="{0D108BD9-81ED-4DB2-BD59-A6C34878D82A}">
                    <a16:rowId xmlns:a16="http://schemas.microsoft.com/office/drawing/2014/main" val="2130392666"/>
                  </a:ext>
                </a:extLst>
              </a:tr>
              <a:tr h="0">
                <a:tc>
                  <a:txBody>
                    <a:bodyPr/>
                    <a:lstStyle/>
                    <a:p>
                      <a:pPr marL="0" lvl="0" indent="0" algn="ctr" rtl="0">
                        <a:spcBef>
                          <a:spcPts val="0"/>
                        </a:spcBef>
                        <a:spcAft>
                          <a:spcPts val="0"/>
                        </a:spcAft>
                        <a:buNone/>
                      </a:pPr>
                      <a:r>
                        <a:rPr lang="es-AR" sz="1300" dirty="0"/>
                        <a:t>4</a:t>
                      </a:r>
                      <a:endParaRPr sz="1300" dirty="0"/>
                    </a:p>
                  </a:txBody>
                  <a:tcPr marL="91450" marR="91450" marT="45725" marB="45725"/>
                </a:tc>
                <a:tc>
                  <a:txBody>
                    <a:bodyPr/>
                    <a:lstStyle/>
                    <a:p>
                      <a:pPr marL="0" lvl="0" indent="0" algn="l" rtl="0">
                        <a:spcBef>
                          <a:spcPts val="0"/>
                        </a:spcBef>
                        <a:spcAft>
                          <a:spcPts val="0"/>
                        </a:spcAft>
                        <a:buNone/>
                      </a:pPr>
                      <a:r>
                        <a:rPr lang="es-AR" sz="1300" dirty="0"/>
                        <a:t>GaussianNB</a:t>
                      </a:r>
                      <a:endParaRPr sz="1300" dirty="0"/>
                    </a:p>
                  </a:txBody>
                  <a:tcPr marL="91450" marR="91450" marT="45725" marB="45725"/>
                </a:tc>
                <a:tc>
                  <a:txBody>
                    <a:bodyPr/>
                    <a:lstStyle/>
                    <a:p>
                      <a:pPr marL="0" lvl="0" indent="0" algn="ctr" rtl="0">
                        <a:spcBef>
                          <a:spcPts val="0"/>
                        </a:spcBef>
                        <a:spcAft>
                          <a:spcPts val="0"/>
                        </a:spcAft>
                        <a:buNone/>
                      </a:pPr>
                      <a:r>
                        <a:rPr lang="es-AR" sz="1300" dirty="0"/>
                        <a:t>0,90</a:t>
                      </a:r>
                      <a:endParaRPr sz="1300" dirty="0"/>
                    </a:p>
                  </a:txBody>
                  <a:tcPr marL="91450" marR="91450" marT="45725" marB="45725"/>
                </a:tc>
                <a:tc>
                  <a:txBody>
                    <a:bodyPr/>
                    <a:lstStyle/>
                    <a:p>
                      <a:pPr marL="0" lvl="0" indent="0" algn="ctr" rtl="0">
                        <a:spcBef>
                          <a:spcPts val="0"/>
                        </a:spcBef>
                        <a:spcAft>
                          <a:spcPts val="0"/>
                        </a:spcAft>
                        <a:buNone/>
                      </a:pPr>
                      <a:r>
                        <a:rPr lang="es-AR" sz="1300" dirty="0"/>
                        <a:t>0,11</a:t>
                      </a:r>
                      <a:endParaRPr sz="1300" dirty="0"/>
                    </a:p>
                  </a:txBody>
                  <a:tcPr marL="91450" marR="91450" marT="45725" marB="45725"/>
                </a:tc>
                <a:tc>
                  <a:txBody>
                    <a:bodyPr/>
                    <a:lstStyle/>
                    <a:p>
                      <a:pPr marL="0" lvl="0" indent="0" algn="ctr" rtl="0">
                        <a:spcBef>
                          <a:spcPts val="0"/>
                        </a:spcBef>
                        <a:spcAft>
                          <a:spcPts val="0"/>
                        </a:spcAft>
                        <a:buNone/>
                      </a:pPr>
                      <a:r>
                        <a:rPr lang="es-AR" sz="1300" dirty="0"/>
                        <a:t>0,15</a:t>
                      </a:r>
                      <a:endParaRPr sz="1300" dirty="0"/>
                    </a:p>
                  </a:txBody>
                  <a:tcPr marL="91450" marR="91450" marT="45725" marB="45725"/>
                </a:tc>
                <a:tc>
                  <a:txBody>
                    <a:bodyPr/>
                    <a:lstStyle/>
                    <a:p>
                      <a:pPr marL="0" lvl="0" indent="0" algn="ctr" rtl="0">
                        <a:spcBef>
                          <a:spcPts val="0"/>
                        </a:spcBef>
                        <a:spcAft>
                          <a:spcPts val="0"/>
                        </a:spcAft>
                        <a:buNone/>
                      </a:pPr>
                      <a:r>
                        <a:rPr lang="es-AR" sz="1300" dirty="0"/>
                        <a:t>0,13</a:t>
                      </a:r>
                      <a:endParaRPr sz="1300" dirty="0"/>
                    </a:p>
                  </a:txBody>
                  <a:tcPr marL="91450" marR="91450" marT="45725" marB="45725"/>
                </a:tc>
                <a:tc>
                  <a:txBody>
                    <a:bodyPr/>
                    <a:lstStyle/>
                    <a:p>
                      <a:pPr marL="0" lvl="0" indent="0" algn="ctr" rtl="0">
                        <a:spcBef>
                          <a:spcPts val="0"/>
                        </a:spcBef>
                        <a:spcAft>
                          <a:spcPts val="0"/>
                        </a:spcAft>
                        <a:buNone/>
                      </a:pPr>
                      <a:r>
                        <a:rPr lang="es-AR" sz="1300" dirty="0"/>
                        <a:t>0,94</a:t>
                      </a:r>
                      <a:endParaRPr sz="1300" dirty="0"/>
                    </a:p>
                  </a:txBody>
                  <a:tcPr marL="91450" marR="91450" marT="45725" marB="45725"/>
                </a:tc>
                <a:extLst>
                  <a:ext uri="{0D108BD9-81ED-4DB2-BD59-A6C34878D82A}">
                    <a16:rowId xmlns:a16="http://schemas.microsoft.com/office/drawing/2014/main" val="1425220373"/>
                  </a:ext>
                </a:extLst>
              </a:tr>
              <a:tr h="0">
                <a:tc>
                  <a:txBody>
                    <a:bodyPr/>
                    <a:lstStyle/>
                    <a:p>
                      <a:pPr marL="0" lvl="0" indent="0" algn="ctr" rtl="0">
                        <a:spcBef>
                          <a:spcPts val="0"/>
                        </a:spcBef>
                        <a:spcAft>
                          <a:spcPts val="0"/>
                        </a:spcAft>
                        <a:buNone/>
                      </a:pPr>
                      <a:r>
                        <a:rPr lang="es-AR" sz="1300" dirty="0"/>
                        <a:t>5</a:t>
                      </a:r>
                      <a:endParaRPr sz="1300" dirty="0"/>
                    </a:p>
                  </a:txBody>
                  <a:tcPr marL="91450" marR="91450" marT="45725" marB="45725"/>
                </a:tc>
                <a:tc>
                  <a:txBody>
                    <a:bodyPr/>
                    <a:lstStyle/>
                    <a:p>
                      <a:pPr marL="0" lvl="0" indent="0" algn="l" rtl="0">
                        <a:spcBef>
                          <a:spcPts val="0"/>
                        </a:spcBef>
                        <a:spcAft>
                          <a:spcPts val="0"/>
                        </a:spcAft>
                        <a:buClr>
                          <a:schemeClr val="dk1"/>
                        </a:buClr>
                        <a:buSzPts val="1100"/>
                        <a:buFont typeface="Arial"/>
                        <a:buNone/>
                      </a:pPr>
                      <a:r>
                        <a:rPr lang="es-AR" sz="1300" dirty="0"/>
                        <a:t>GaussianNB</a:t>
                      </a:r>
                      <a:endParaRPr sz="1300" dirty="0"/>
                    </a:p>
                  </a:txBody>
                  <a:tcPr marL="91450" marR="91450" marT="45725" marB="45725"/>
                </a:tc>
                <a:tc>
                  <a:txBody>
                    <a:bodyPr/>
                    <a:lstStyle/>
                    <a:p>
                      <a:pPr marL="0" lvl="0" indent="0" algn="ctr" rtl="0">
                        <a:spcBef>
                          <a:spcPts val="0"/>
                        </a:spcBef>
                        <a:spcAft>
                          <a:spcPts val="0"/>
                        </a:spcAft>
                        <a:buNone/>
                      </a:pPr>
                      <a:r>
                        <a:rPr lang="es-AR" sz="1300" dirty="0"/>
                        <a:t>0,86</a:t>
                      </a:r>
                      <a:endParaRPr sz="1300" dirty="0"/>
                    </a:p>
                  </a:txBody>
                  <a:tcPr marL="91450" marR="91450" marT="45725" marB="45725"/>
                </a:tc>
                <a:tc>
                  <a:txBody>
                    <a:bodyPr/>
                    <a:lstStyle/>
                    <a:p>
                      <a:pPr marL="0" lvl="0" indent="0" algn="ctr" rtl="0">
                        <a:spcBef>
                          <a:spcPts val="0"/>
                        </a:spcBef>
                        <a:spcAft>
                          <a:spcPts val="0"/>
                        </a:spcAft>
                        <a:buNone/>
                      </a:pPr>
                      <a:r>
                        <a:rPr lang="es-AR" sz="1300" dirty="0"/>
                        <a:t>0,13</a:t>
                      </a:r>
                      <a:endParaRPr sz="1300" dirty="0"/>
                    </a:p>
                  </a:txBody>
                  <a:tcPr marL="91450" marR="91450" marT="45725" marB="45725"/>
                </a:tc>
                <a:tc>
                  <a:txBody>
                    <a:bodyPr/>
                    <a:lstStyle/>
                    <a:p>
                      <a:pPr marL="0" lvl="0" indent="0" algn="ctr" rtl="0">
                        <a:spcBef>
                          <a:spcPts val="0"/>
                        </a:spcBef>
                        <a:spcAft>
                          <a:spcPts val="0"/>
                        </a:spcAft>
                        <a:buNone/>
                      </a:pPr>
                      <a:r>
                        <a:rPr lang="es-AR" sz="1300" dirty="0"/>
                        <a:t>0,32</a:t>
                      </a:r>
                      <a:endParaRPr sz="1300" dirty="0"/>
                    </a:p>
                  </a:txBody>
                  <a:tcPr marL="91450" marR="91450" marT="45725" marB="45725"/>
                </a:tc>
                <a:tc>
                  <a:txBody>
                    <a:bodyPr/>
                    <a:lstStyle/>
                    <a:p>
                      <a:pPr marL="0" lvl="0" indent="0" algn="ctr" rtl="0">
                        <a:spcBef>
                          <a:spcPts val="0"/>
                        </a:spcBef>
                        <a:spcAft>
                          <a:spcPts val="0"/>
                        </a:spcAft>
                        <a:buNone/>
                      </a:pPr>
                      <a:r>
                        <a:rPr lang="es-AR" sz="1300" dirty="0"/>
                        <a:t>0,19</a:t>
                      </a:r>
                      <a:endParaRPr sz="1300" dirty="0"/>
                    </a:p>
                  </a:txBody>
                  <a:tcPr marL="91450" marR="91450" marT="45725" marB="45725"/>
                </a:tc>
                <a:tc>
                  <a:txBody>
                    <a:bodyPr/>
                    <a:lstStyle/>
                    <a:p>
                      <a:pPr marL="0" lvl="0" indent="0" algn="ctr" rtl="0">
                        <a:spcBef>
                          <a:spcPts val="0"/>
                        </a:spcBef>
                        <a:spcAft>
                          <a:spcPts val="0"/>
                        </a:spcAft>
                        <a:buNone/>
                      </a:pPr>
                      <a:r>
                        <a:rPr lang="es-AR" sz="1300" dirty="0"/>
                        <a:t>0,89</a:t>
                      </a:r>
                      <a:endParaRPr sz="1300" dirty="0"/>
                    </a:p>
                  </a:txBody>
                  <a:tcPr marL="91450" marR="91450" marT="45725" marB="45725"/>
                </a:tc>
                <a:extLst>
                  <a:ext uri="{0D108BD9-81ED-4DB2-BD59-A6C34878D82A}">
                    <a16:rowId xmlns:a16="http://schemas.microsoft.com/office/drawing/2014/main" val="10002"/>
                  </a:ext>
                </a:extLst>
              </a:tr>
              <a:tr h="0">
                <a:tc>
                  <a:txBody>
                    <a:bodyPr/>
                    <a:lstStyle/>
                    <a:p>
                      <a:pPr marL="0" lvl="0" indent="0" algn="ctr" rtl="0">
                        <a:spcBef>
                          <a:spcPts val="0"/>
                        </a:spcBef>
                        <a:spcAft>
                          <a:spcPts val="0"/>
                        </a:spcAft>
                        <a:buNone/>
                      </a:pPr>
                      <a:r>
                        <a:rPr lang="es-AR" sz="1300" dirty="0"/>
                        <a:t>6</a:t>
                      </a:r>
                      <a:endParaRPr sz="1300" dirty="0"/>
                    </a:p>
                  </a:txBody>
                  <a:tcPr marL="91450" marR="91450" marT="45725" marB="45725"/>
                </a:tc>
                <a:tc>
                  <a:txBody>
                    <a:bodyPr/>
                    <a:lstStyle/>
                    <a:p>
                      <a:pPr marL="0" lvl="0" indent="0" algn="l" rtl="0">
                        <a:spcBef>
                          <a:spcPts val="0"/>
                        </a:spcBef>
                        <a:spcAft>
                          <a:spcPts val="0"/>
                        </a:spcAft>
                        <a:buClr>
                          <a:schemeClr val="dk1"/>
                        </a:buClr>
                        <a:buSzPts val="1100"/>
                        <a:buFont typeface="Arial"/>
                        <a:buNone/>
                      </a:pPr>
                      <a:r>
                        <a:rPr lang="es-AR" sz="1300" dirty="0"/>
                        <a:t>GaussianNB</a:t>
                      </a:r>
                      <a:endParaRPr sz="1300" dirty="0"/>
                    </a:p>
                  </a:txBody>
                  <a:tcPr marL="91450" marR="91450" marT="45725" marB="45725"/>
                </a:tc>
                <a:tc>
                  <a:txBody>
                    <a:bodyPr/>
                    <a:lstStyle/>
                    <a:p>
                      <a:pPr marL="0" lvl="0" indent="0" algn="ctr" rtl="0">
                        <a:spcBef>
                          <a:spcPts val="0"/>
                        </a:spcBef>
                        <a:spcAft>
                          <a:spcPts val="0"/>
                        </a:spcAft>
                        <a:buNone/>
                      </a:pPr>
                      <a:r>
                        <a:rPr lang="es-AR" sz="1300" dirty="0"/>
                        <a:t>0,87</a:t>
                      </a:r>
                      <a:endParaRPr sz="1300" dirty="0"/>
                    </a:p>
                  </a:txBody>
                  <a:tcPr marL="91450" marR="91450" marT="45725" marB="45725"/>
                </a:tc>
                <a:tc>
                  <a:txBody>
                    <a:bodyPr/>
                    <a:lstStyle/>
                    <a:p>
                      <a:pPr marL="0" lvl="0" indent="0" algn="ctr" rtl="0">
                        <a:spcBef>
                          <a:spcPts val="0"/>
                        </a:spcBef>
                        <a:spcAft>
                          <a:spcPts val="0"/>
                        </a:spcAft>
                        <a:buNone/>
                      </a:pPr>
                      <a:r>
                        <a:rPr lang="es-AR" sz="1300" dirty="0"/>
                        <a:t>-</a:t>
                      </a:r>
                      <a:endParaRPr sz="1300" dirty="0"/>
                    </a:p>
                  </a:txBody>
                  <a:tcPr marL="91450" marR="91450" marT="45725" marB="45725"/>
                </a:tc>
                <a:tc>
                  <a:txBody>
                    <a:bodyPr/>
                    <a:lstStyle/>
                    <a:p>
                      <a:pPr marL="0" lvl="0" indent="0" algn="ctr" rtl="0">
                        <a:spcBef>
                          <a:spcPts val="0"/>
                        </a:spcBef>
                        <a:spcAft>
                          <a:spcPts val="0"/>
                        </a:spcAft>
                        <a:buNone/>
                      </a:pPr>
                      <a:r>
                        <a:rPr lang="es-AR" sz="1300" dirty="0"/>
                        <a:t>-</a:t>
                      </a:r>
                      <a:endParaRPr sz="1300" dirty="0"/>
                    </a:p>
                  </a:txBody>
                  <a:tcPr marL="91450" marR="91450" marT="45725" marB="45725"/>
                </a:tc>
                <a:tc>
                  <a:txBody>
                    <a:bodyPr/>
                    <a:lstStyle/>
                    <a:p>
                      <a:pPr marL="0" lvl="0" indent="0" algn="ctr" rtl="0">
                        <a:spcBef>
                          <a:spcPts val="0"/>
                        </a:spcBef>
                        <a:spcAft>
                          <a:spcPts val="0"/>
                        </a:spcAft>
                        <a:buNone/>
                      </a:pPr>
                      <a:r>
                        <a:rPr lang="es-AR" sz="1300" dirty="0"/>
                        <a:t>-</a:t>
                      </a:r>
                      <a:endParaRPr sz="1300" dirty="0"/>
                    </a:p>
                  </a:txBody>
                  <a:tcPr marL="91450" marR="91450" marT="45725" marB="45725"/>
                </a:tc>
                <a:tc>
                  <a:txBody>
                    <a:bodyPr/>
                    <a:lstStyle/>
                    <a:p>
                      <a:pPr marL="0" lvl="0" indent="0" algn="ctr" rtl="0">
                        <a:spcBef>
                          <a:spcPts val="0"/>
                        </a:spcBef>
                        <a:spcAft>
                          <a:spcPts val="0"/>
                        </a:spcAft>
                        <a:buNone/>
                      </a:pPr>
                      <a:r>
                        <a:rPr lang="es-AR" sz="1300" dirty="0"/>
                        <a:t>-</a:t>
                      </a:r>
                      <a:endParaRPr sz="1300" dirty="0"/>
                    </a:p>
                  </a:txBody>
                  <a:tcPr marL="91450" marR="91450" marT="45725" marB="45725"/>
                </a:tc>
                <a:extLst>
                  <a:ext uri="{0D108BD9-81ED-4DB2-BD59-A6C34878D82A}">
                    <a16:rowId xmlns:a16="http://schemas.microsoft.com/office/drawing/2014/main" val="10003"/>
                  </a:ext>
                </a:extLst>
              </a:tr>
              <a:tr h="0">
                <a:tc>
                  <a:txBody>
                    <a:bodyPr/>
                    <a:lstStyle/>
                    <a:p>
                      <a:pPr marL="0" marR="0" lvl="0" indent="0" algn="ctr" rtl="0">
                        <a:spcBef>
                          <a:spcPts val="0"/>
                        </a:spcBef>
                        <a:spcAft>
                          <a:spcPts val="0"/>
                        </a:spcAft>
                        <a:buNone/>
                      </a:pPr>
                      <a:r>
                        <a:rPr lang="es-AR" sz="1300" dirty="0"/>
                        <a:t>7</a:t>
                      </a:r>
                      <a:endParaRPr sz="1300" dirty="0"/>
                    </a:p>
                  </a:txBody>
                  <a:tcPr marL="91450" marR="91450" marT="45725" marB="45725"/>
                </a:tc>
                <a:tc>
                  <a:txBody>
                    <a:bodyPr/>
                    <a:lstStyle/>
                    <a:p>
                      <a:pPr marL="0" marR="0" lvl="0" indent="0" algn="l" rtl="0">
                        <a:spcBef>
                          <a:spcPts val="0"/>
                        </a:spcBef>
                        <a:spcAft>
                          <a:spcPts val="0"/>
                        </a:spcAft>
                        <a:buNone/>
                      </a:pPr>
                      <a:r>
                        <a:rPr lang="es-AR" sz="1300" dirty="0"/>
                        <a:t>MixedB</a:t>
                      </a:r>
                      <a:endParaRPr sz="1300" dirty="0"/>
                    </a:p>
                  </a:txBody>
                  <a:tcPr marL="91450" marR="91450" marT="45725" marB="45725"/>
                </a:tc>
                <a:tc>
                  <a:txBody>
                    <a:bodyPr/>
                    <a:lstStyle/>
                    <a:p>
                      <a:pPr marL="0" marR="0" lvl="0" indent="0" algn="ctr" rtl="0">
                        <a:spcBef>
                          <a:spcPts val="0"/>
                        </a:spcBef>
                        <a:spcAft>
                          <a:spcPts val="0"/>
                        </a:spcAft>
                        <a:buNone/>
                      </a:pPr>
                      <a:r>
                        <a:rPr lang="es-AR" sz="1300" dirty="0"/>
                        <a:t>0,55</a:t>
                      </a:r>
                      <a:endParaRPr sz="1300" dirty="0"/>
                    </a:p>
                  </a:txBody>
                  <a:tcPr marL="91450" marR="91450" marT="45725" marB="45725"/>
                </a:tc>
                <a:tc>
                  <a:txBody>
                    <a:bodyPr/>
                    <a:lstStyle/>
                    <a:p>
                      <a:pPr marL="0" lvl="0" indent="0" algn="ctr" rtl="0">
                        <a:spcBef>
                          <a:spcPts val="0"/>
                        </a:spcBef>
                        <a:spcAft>
                          <a:spcPts val="0"/>
                        </a:spcAft>
                        <a:buNone/>
                      </a:pPr>
                      <a:r>
                        <a:rPr lang="es-AR" sz="1300" dirty="0"/>
                        <a:t>-</a:t>
                      </a:r>
                      <a:endParaRPr sz="1300" dirty="0"/>
                    </a:p>
                  </a:txBody>
                  <a:tcPr marL="91450" marR="91450" marT="45725" marB="45725"/>
                </a:tc>
                <a:tc>
                  <a:txBody>
                    <a:bodyPr/>
                    <a:lstStyle/>
                    <a:p>
                      <a:pPr marL="0" lvl="0" indent="0" algn="ctr" rtl="0">
                        <a:spcBef>
                          <a:spcPts val="0"/>
                        </a:spcBef>
                        <a:spcAft>
                          <a:spcPts val="0"/>
                        </a:spcAft>
                        <a:buNone/>
                      </a:pPr>
                      <a:r>
                        <a:rPr lang="es-AR" sz="1300" dirty="0"/>
                        <a:t>-</a:t>
                      </a:r>
                      <a:endParaRPr sz="1300" dirty="0"/>
                    </a:p>
                  </a:txBody>
                  <a:tcPr marL="91450" marR="91450" marT="45725" marB="45725"/>
                </a:tc>
                <a:tc>
                  <a:txBody>
                    <a:bodyPr/>
                    <a:lstStyle/>
                    <a:p>
                      <a:pPr marL="0" lvl="0" indent="0" algn="ctr" rtl="0">
                        <a:spcBef>
                          <a:spcPts val="0"/>
                        </a:spcBef>
                        <a:spcAft>
                          <a:spcPts val="0"/>
                        </a:spcAft>
                        <a:buNone/>
                      </a:pPr>
                      <a:r>
                        <a:rPr lang="es-AR" sz="1300" dirty="0"/>
                        <a:t>-</a:t>
                      </a:r>
                      <a:endParaRPr sz="1300" dirty="0"/>
                    </a:p>
                  </a:txBody>
                  <a:tcPr marL="91450" marR="91450" marT="45725" marB="45725"/>
                </a:tc>
                <a:tc>
                  <a:txBody>
                    <a:bodyPr/>
                    <a:lstStyle/>
                    <a:p>
                      <a:pPr marL="0" lvl="0" indent="0" algn="ctr" rtl="0">
                        <a:spcBef>
                          <a:spcPts val="0"/>
                        </a:spcBef>
                        <a:spcAft>
                          <a:spcPts val="0"/>
                        </a:spcAft>
                        <a:buNone/>
                      </a:pPr>
                      <a:r>
                        <a:rPr lang="es-AR" sz="1300" dirty="0"/>
                        <a:t>-</a:t>
                      </a:r>
                      <a:endParaRPr sz="1300" dirty="0"/>
                    </a:p>
                  </a:txBody>
                  <a:tcPr marL="91450" marR="91450" marT="45725" marB="45725"/>
                </a:tc>
                <a:extLst>
                  <a:ext uri="{0D108BD9-81ED-4DB2-BD59-A6C34878D82A}">
                    <a16:rowId xmlns:a16="http://schemas.microsoft.com/office/drawing/2014/main" val="10004"/>
                  </a:ext>
                </a:extLst>
              </a:tr>
              <a:tr h="0">
                <a:tc>
                  <a:txBody>
                    <a:bodyPr/>
                    <a:lstStyle/>
                    <a:p>
                      <a:pPr marL="0" lvl="0" indent="0" algn="ctr" rtl="0">
                        <a:spcBef>
                          <a:spcPts val="0"/>
                        </a:spcBef>
                        <a:spcAft>
                          <a:spcPts val="0"/>
                        </a:spcAft>
                        <a:buNone/>
                      </a:pPr>
                      <a:r>
                        <a:rPr lang="es-ES" sz="1300" dirty="0"/>
                        <a:t>8</a:t>
                      </a:r>
                      <a:endParaRPr sz="1300" dirty="0"/>
                    </a:p>
                  </a:txBody>
                  <a:tcPr marL="91450" marR="91450" marT="45725" marB="45725"/>
                </a:tc>
                <a:tc>
                  <a:txBody>
                    <a:bodyPr/>
                    <a:lstStyle/>
                    <a:p>
                      <a:pPr marL="0" marR="0" lvl="0" indent="0" algn="l" rtl="0">
                        <a:spcBef>
                          <a:spcPts val="0"/>
                        </a:spcBef>
                        <a:spcAft>
                          <a:spcPts val="0"/>
                        </a:spcAft>
                        <a:buNone/>
                      </a:pPr>
                      <a:r>
                        <a:rPr lang="es-AR" sz="1300" dirty="0"/>
                        <a:t>LogisticRegression</a:t>
                      </a:r>
                      <a:endParaRPr sz="1300" dirty="0"/>
                    </a:p>
                  </a:txBody>
                  <a:tcPr marL="91450" marR="91450" marT="45725" marB="45725"/>
                </a:tc>
                <a:tc>
                  <a:txBody>
                    <a:bodyPr/>
                    <a:lstStyle/>
                    <a:p>
                      <a:pPr marL="0" marR="0" lvl="0" indent="0" algn="ctr" rtl="0">
                        <a:spcBef>
                          <a:spcPts val="0"/>
                        </a:spcBef>
                        <a:spcAft>
                          <a:spcPts val="0"/>
                        </a:spcAft>
                        <a:buNone/>
                      </a:pPr>
                      <a:r>
                        <a:rPr lang="es-AR" sz="1300" dirty="0"/>
                        <a:t>0,95</a:t>
                      </a:r>
                      <a:endParaRPr sz="1300" dirty="0"/>
                    </a:p>
                  </a:txBody>
                  <a:tcPr marL="91450" marR="91450" marT="45725" marB="45725"/>
                </a:tc>
                <a:tc>
                  <a:txBody>
                    <a:bodyPr/>
                    <a:lstStyle/>
                    <a:p>
                      <a:pPr marL="0" marR="0" lvl="0" indent="0" algn="ctr" rtl="0">
                        <a:spcBef>
                          <a:spcPts val="0"/>
                        </a:spcBef>
                        <a:spcAft>
                          <a:spcPts val="0"/>
                        </a:spcAft>
                        <a:buNone/>
                      </a:pPr>
                      <a:r>
                        <a:rPr lang="es-AR" sz="1300" dirty="0"/>
                        <a:t>NaN</a:t>
                      </a:r>
                      <a:endParaRPr sz="1300" dirty="0"/>
                    </a:p>
                  </a:txBody>
                  <a:tcPr marL="91450" marR="91450" marT="45725" marB="45725"/>
                </a:tc>
                <a:tc>
                  <a:txBody>
                    <a:bodyPr/>
                    <a:lstStyle/>
                    <a:p>
                      <a:pPr marL="0" marR="0" lvl="0" indent="0" algn="ctr" rtl="0">
                        <a:spcBef>
                          <a:spcPts val="0"/>
                        </a:spcBef>
                        <a:spcAft>
                          <a:spcPts val="0"/>
                        </a:spcAft>
                        <a:buNone/>
                      </a:pPr>
                      <a:r>
                        <a:rPr lang="es-AR" sz="1300" dirty="0"/>
                        <a:t>0</a:t>
                      </a:r>
                      <a:endParaRPr sz="1300" dirty="0"/>
                    </a:p>
                  </a:txBody>
                  <a:tcPr marL="91450" marR="91450" marT="45725" marB="45725"/>
                </a:tc>
                <a:tc>
                  <a:txBody>
                    <a:bodyPr/>
                    <a:lstStyle/>
                    <a:p>
                      <a:pPr marL="0" lvl="0" indent="0" algn="ctr" rtl="0">
                        <a:spcBef>
                          <a:spcPts val="0"/>
                        </a:spcBef>
                        <a:spcAft>
                          <a:spcPts val="0"/>
                        </a:spcAft>
                        <a:buClr>
                          <a:schemeClr val="dk1"/>
                        </a:buClr>
                        <a:buFont typeface="Arial"/>
                        <a:buNone/>
                      </a:pPr>
                      <a:r>
                        <a:rPr lang="es-AR" sz="1300" dirty="0"/>
                        <a:t>NaN</a:t>
                      </a:r>
                      <a:endParaRPr sz="1300" dirty="0"/>
                    </a:p>
                  </a:txBody>
                  <a:tcPr marL="91450" marR="91450" marT="45725" marB="45725"/>
                </a:tc>
                <a:tc>
                  <a:txBody>
                    <a:bodyPr/>
                    <a:lstStyle/>
                    <a:p>
                      <a:pPr marL="0" marR="0" lvl="0" indent="0" algn="ctr" rtl="0">
                        <a:spcBef>
                          <a:spcPts val="0"/>
                        </a:spcBef>
                        <a:spcAft>
                          <a:spcPts val="0"/>
                        </a:spcAft>
                        <a:buNone/>
                      </a:pPr>
                      <a:r>
                        <a:rPr lang="es-AR" sz="1300" dirty="0"/>
                        <a:t>1</a:t>
                      </a:r>
                      <a:endParaRPr sz="1300" dirty="0"/>
                    </a:p>
                  </a:txBody>
                  <a:tcPr marL="91450" marR="91450" marT="45725" marB="45725"/>
                </a:tc>
                <a:extLst>
                  <a:ext uri="{0D108BD9-81ED-4DB2-BD59-A6C34878D82A}">
                    <a16:rowId xmlns:a16="http://schemas.microsoft.com/office/drawing/2014/main" val="10005"/>
                  </a:ext>
                </a:extLst>
              </a:tr>
              <a:tr h="0">
                <a:tc>
                  <a:txBody>
                    <a:bodyPr/>
                    <a:lstStyle/>
                    <a:p>
                      <a:pPr marL="0" lvl="0" indent="0" algn="ctr" rtl="0">
                        <a:spcBef>
                          <a:spcPts val="0"/>
                        </a:spcBef>
                        <a:spcAft>
                          <a:spcPts val="0"/>
                        </a:spcAft>
                        <a:buNone/>
                      </a:pPr>
                      <a:r>
                        <a:rPr lang="es-ES" sz="1300" dirty="0"/>
                        <a:t>9</a:t>
                      </a:r>
                      <a:endParaRPr sz="1300" dirty="0"/>
                    </a:p>
                  </a:txBody>
                  <a:tcPr marL="91450" marR="91450" marT="45725" marB="45725"/>
                </a:tc>
                <a:tc>
                  <a:txBody>
                    <a:bodyPr/>
                    <a:lstStyle/>
                    <a:p>
                      <a:pPr marL="0" marR="0" lvl="0" indent="0" algn="l" rtl="0">
                        <a:spcBef>
                          <a:spcPts val="0"/>
                        </a:spcBef>
                        <a:spcAft>
                          <a:spcPts val="0"/>
                        </a:spcAft>
                        <a:buNone/>
                      </a:pPr>
                      <a:r>
                        <a:rPr lang="es-AR" sz="1300" dirty="0"/>
                        <a:t>KNN</a:t>
                      </a:r>
                      <a:endParaRPr sz="1300" dirty="0"/>
                    </a:p>
                  </a:txBody>
                  <a:tcPr marL="91450" marR="91450" marT="45725" marB="45725"/>
                </a:tc>
                <a:tc>
                  <a:txBody>
                    <a:bodyPr/>
                    <a:lstStyle/>
                    <a:p>
                      <a:pPr marL="0" lvl="0" indent="0" algn="ctr" rtl="0">
                        <a:spcBef>
                          <a:spcPts val="0"/>
                        </a:spcBef>
                        <a:spcAft>
                          <a:spcPts val="0"/>
                        </a:spcAft>
                        <a:buNone/>
                      </a:pPr>
                      <a:r>
                        <a:rPr lang="es-AR" sz="1300" dirty="0"/>
                        <a:t>0,94</a:t>
                      </a:r>
                      <a:endParaRPr sz="1300" dirty="0"/>
                    </a:p>
                  </a:txBody>
                  <a:tcPr marL="91450" marR="91450" marT="45725" marB="45725"/>
                </a:tc>
                <a:tc>
                  <a:txBody>
                    <a:bodyPr/>
                    <a:lstStyle/>
                    <a:p>
                      <a:pPr marL="0" lvl="0" indent="0" algn="ctr" rtl="0">
                        <a:spcBef>
                          <a:spcPts val="0"/>
                        </a:spcBef>
                        <a:spcAft>
                          <a:spcPts val="0"/>
                        </a:spcAft>
                        <a:buNone/>
                      </a:pPr>
                      <a:r>
                        <a:rPr lang="es-AR" sz="1300" dirty="0"/>
                        <a:t>0</a:t>
                      </a:r>
                      <a:endParaRPr sz="1300" dirty="0"/>
                    </a:p>
                  </a:txBody>
                  <a:tcPr marL="91450" marR="91450" marT="45725" marB="45725"/>
                </a:tc>
                <a:tc>
                  <a:txBody>
                    <a:bodyPr/>
                    <a:lstStyle/>
                    <a:p>
                      <a:pPr marL="0" marR="0" lvl="0" indent="0" algn="ctr" rtl="0">
                        <a:spcBef>
                          <a:spcPts val="0"/>
                        </a:spcBef>
                        <a:spcAft>
                          <a:spcPts val="0"/>
                        </a:spcAft>
                        <a:buNone/>
                      </a:pPr>
                      <a:r>
                        <a:rPr lang="es-AR" sz="1300" dirty="0"/>
                        <a:t>0</a:t>
                      </a:r>
                      <a:endParaRPr sz="1300" dirty="0"/>
                    </a:p>
                  </a:txBody>
                  <a:tcPr marL="91450" marR="91450" marT="45725" marB="45725"/>
                </a:tc>
                <a:tc>
                  <a:txBody>
                    <a:bodyPr/>
                    <a:lstStyle/>
                    <a:p>
                      <a:pPr marL="0" lvl="0" indent="0" algn="ctr" rtl="0">
                        <a:spcBef>
                          <a:spcPts val="0"/>
                        </a:spcBef>
                        <a:spcAft>
                          <a:spcPts val="0"/>
                        </a:spcAft>
                        <a:buClr>
                          <a:schemeClr val="dk1"/>
                        </a:buClr>
                        <a:buSzPts val="1100"/>
                        <a:buFont typeface="Arial"/>
                        <a:buNone/>
                      </a:pPr>
                      <a:r>
                        <a:rPr lang="es-AR" sz="1300" dirty="0"/>
                        <a:t>NaN</a:t>
                      </a:r>
                      <a:endParaRPr sz="1300" dirty="0"/>
                    </a:p>
                  </a:txBody>
                  <a:tcPr marL="91450" marR="91450" marT="45725" marB="45725"/>
                </a:tc>
                <a:tc>
                  <a:txBody>
                    <a:bodyPr/>
                    <a:lstStyle/>
                    <a:p>
                      <a:pPr marL="0" marR="0" lvl="0" indent="0" algn="ctr" rtl="0">
                        <a:spcBef>
                          <a:spcPts val="0"/>
                        </a:spcBef>
                        <a:spcAft>
                          <a:spcPts val="0"/>
                        </a:spcAft>
                        <a:buNone/>
                      </a:pPr>
                      <a:r>
                        <a:rPr lang="es-AR" sz="1300" dirty="0"/>
                        <a:t>0,99</a:t>
                      </a:r>
                      <a:endParaRPr sz="1300" dirty="0"/>
                    </a:p>
                  </a:txBody>
                  <a:tcPr marL="91450" marR="91450" marT="45725" marB="45725"/>
                </a:tc>
                <a:extLst>
                  <a:ext uri="{0D108BD9-81ED-4DB2-BD59-A6C34878D82A}">
                    <a16:rowId xmlns:a16="http://schemas.microsoft.com/office/drawing/2014/main" val="10006"/>
                  </a:ext>
                </a:extLst>
              </a:tr>
              <a:tr h="0">
                <a:tc>
                  <a:txBody>
                    <a:bodyPr/>
                    <a:lstStyle/>
                    <a:p>
                      <a:pPr marL="0" marR="0" lvl="0" indent="0" algn="ctr" rtl="0">
                        <a:spcBef>
                          <a:spcPts val="0"/>
                        </a:spcBef>
                        <a:spcAft>
                          <a:spcPts val="0"/>
                        </a:spcAft>
                        <a:buNone/>
                      </a:pPr>
                      <a:r>
                        <a:rPr lang="es-ES" sz="1300" dirty="0"/>
                        <a:t>10</a:t>
                      </a:r>
                      <a:endParaRPr sz="1300" dirty="0"/>
                    </a:p>
                  </a:txBody>
                  <a:tcPr marL="91450" marR="91450" marT="45725" marB="45725"/>
                </a:tc>
                <a:tc>
                  <a:txBody>
                    <a:bodyPr/>
                    <a:lstStyle/>
                    <a:p>
                      <a:pPr marL="0" lvl="0" indent="0" algn="l" rtl="0">
                        <a:spcBef>
                          <a:spcPts val="0"/>
                        </a:spcBef>
                        <a:spcAft>
                          <a:spcPts val="0"/>
                        </a:spcAft>
                        <a:buClr>
                          <a:schemeClr val="dk1"/>
                        </a:buClr>
                        <a:buFont typeface="Arial"/>
                        <a:buNone/>
                      </a:pPr>
                      <a:r>
                        <a:rPr lang="es-AR" sz="1300" dirty="0"/>
                        <a:t>KNN</a:t>
                      </a:r>
                      <a:endParaRPr sz="1300" dirty="0"/>
                    </a:p>
                  </a:txBody>
                  <a:tcPr marL="91450" marR="91450" marT="45725" marB="45725"/>
                </a:tc>
                <a:tc>
                  <a:txBody>
                    <a:bodyPr/>
                    <a:lstStyle/>
                    <a:p>
                      <a:pPr marL="0" lvl="0" indent="0" algn="ctr" rtl="0">
                        <a:spcBef>
                          <a:spcPts val="0"/>
                        </a:spcBef>
                        <a:spcAft>
                          <a:spcPts val="0"/>
                        </a:spcAft>
                        <a:buNone/>
                      </a:pPr>
                      <a:r>
                        <a:rPr lang="es-AR" sz="1300" dirty="0"/>
                        <a:t>0,94</a:t>
                      </a:r>
                      <a:endParaRPr sz="1300" dirty="0"/>
                    </a:p>
                  </a:txBody>
                  <a:tcPr marL="91450" marR="91450" marT="45725" marB="45725"/>
                </a:tc>
                <a:tc>
                  <a:txBody>
                    <a:bodyPr/>
                    <a:lstStyle/>
                    <a:p>
                      <a:pPr marL="0" lvl="0" indent="0" algn="ctr" rtl="0">
                        <a:spcBef>
                          <a:spcPts val="0"/>
                        </a:spcBef>
                        <a:spcAft>
                          <a:spcPts val="0"/>
                        </a:spcAft>
                        <a:buNone/>
                      </a:pPr>
                      <a:r>
                        <a:rPr lang="es-AR" sz="1300" dirty="0"/>
                        <a:t>0,1</a:t>
                      </a:r>
                      <a:endParaRPr sz="1300" dirty="0"/>
                    </a:p>
                  </a:txBody>
                  <a:tcPr marL="91450" marR="91450" marT="45725" marB="45725"/>
                </a:tc>
                <a:tc>
                  <a:txBody>
                    <a:bodyPr/>
                    <a:lstStyle/>
                    <a:p>
                      <a:pPr marL="0" lvl="0" indent="0" algn="ctr" rtl="0">
                        <a:spcBef>
                          <a:spcPts val="0"/>
                        </a:spcBef>
                        <a:spcAft>
                          <a:spcPts val="0"/>
                        </a:spcAft>
                        <a:buNone/>
                      </a:pPr>
                      <a:r>
                        <a:rPr lang="es-AR" sz="1300" dirty="0"/>
                        <a:t>0,02</a:t>
                      </a:r>
                      <a:endParaRPr sz="1300" dirty="0"/>
                    </a:p>
                  </a:txBody>
                  <a:tcPr marL="91450" marR="91450" marT="45725" marB="45725"/>
                </a:tc>
                <a:tc>
                  <a:txBody>
                    <a:bodyPr/>
                    <a:lstStyle/>
                    <a:p>
                      <a:pPr marL="0" lvl="0" indent="0" algn="ctr" rtl="0">
                        <a:spcBef>
                          <a:spcPts val="0"/>
                        </a:spcBef>
                        <a:spcAft>
                          <a:spcPts val="0"/>
                        </a:spcAft>
                        <a:buNone/>
                      </a:pPr>
                      <a:r>
                        <a:rPr lang="es-AR" sz="1300" dirty="0"/>
                        <a:t>0,03</a:t>
                      </a:r>
                      <a:endParaRPr sz="1300" dirty="0"/>
                    </a:p>
                  </a:txBody>
                  <a:tcPr marL="91450" marR="91450" marT="45725" marB="45725"/>
                </a:tc>
                <a:tc>
                  <a:txBody>
                    <a:bodyPr/>
                    <a:lstStyle/>
                    <a:p>
                      <a:pPr marL="0" lvl="0" indent="0" algn="ctr" rtl="0">
                        <a:spcBef>
                          <a:spcPts val="0"/>
                        </a:spcBef>
                        <a:spcAft>
                          <a:spcPts val="0"/>
                        </a:spcAft>
                        <a:buNone/>
                      </a:pPr>
                      <a:r>
                        <a:rPr lang="es-AR" sz="1300" dirty="0"/>
                        <a:t>0,99</a:t>
                      </a:r>
                      <a:endParaRPr sz="1300" dirty="0"/>
                    </a:p>
                  </a:txBody>
                  <a:tcPr marL="91450" marR="91450" marT="45725" marB="45725"/>
                </a:tc>
                <a:extLst>
                  <a:ext uri="{0D108BD9-81ED-4DB2-BD59-A6C34878D82A}">
                    <a16:rowId xmlns:a16="http://schemas.microsoft.com/office/drawing/2014/main" val="10007"/>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g14336284272_0_59"/>
          <p:cNvSpPr txBox="1"/>
          <p:nvPr/>
        </p:nvSpPr>
        <p:spPr>
          <a:xfrm>
            <a:off x="5747941" y="461975"/>
            <a:ext cx="3171900" cy="1754286"/>
          </a:xfrm>
          <a:prstGeom prst="rect">
            <a:avLst/>
          </a:prstGeom>
          <a:noFill/>
          <a:ln>
            <a:noFill/>
          </a:ln>
        </p:spPr>
        <p:txBody>
          <a:bodyPr spcFirstLastPara="1" wrap="square" lIns="91425" tIns="45700" rIns="91425" bIns="45700" anchor="t" anchorCtr="0">
            <a:spAutoFit/>
          </a:bodyPr>
          <a:lstStyle/>
          <a:p>
            <a:pPr lvl="0" algn="ctr">
              <a:lnSpc>
                <a:spcPct val="150000"/>
              </a:lnSpc>
              <a:buClr>
                <a:srgbClr val="FFFFFF"/>
              </a:buClr>
              <a:buSzPts val="3600"/>
            </a:pPr>
            <a:r>
              <a:rPr lang="es-AR" sz="3600" b="1" dirty="0" err="1">
                <a:solidFill>
                  <a:srgbClr val="FFFFFF"/>
                </a:solidFill>
                <a:latin typeface="Calibri"/>
                <a:ea typeface="Calibri"/>
                <a:cs typeface="Calibri"/>
                <a:sym typeface="Calibri"/>
              </a:rPr>
              <a:t>Preliminary</a:t>
            </a:r>
            <a:r>
              <a:rPr lang="es-AR" sz="3600" b="1" dirty="0">
                <a:solidFill>
                  <a:srgbClr val="FFFFFF"/>
                </a:solidFill>
                <a:latin typeface="Calibri"/>
                <a:ea typeface="Calibri"/>
                <a:cs typeface="Calibri"/>
                <a:sym typeface="Calibri"/>
              </a:rPr>
              <a:t> </a:t>
            </a:r>
            <a:r>
              <a:rPr lang="es-AR" sz="3600" b="1" dirty="0" err="1">
                <a:solidFill>
                  <a:srgbClr val="FFFFFF"/>
                </a:solidFill>
                <a:latin typeface="Calibri"/>
                <a:ea typeface="Calibri"/>
                <a:cs typeface="Calibri"/>
                <a:sym typeface="Calibri"/>
              </a:rPr>
              <a:t>Conclusion</a:t>
            </a:r>
            <a:endParaRPr dirty="0"/>
          </a:p>
        </p:txBody>
      </p:sp>
      <p:sp>
        <p:nvSpPr>
          <p:cNvPr id="194" name="Google Shape;194;g14336284272_0_59"/>
          <p:cNvSpPr txBox="1"/>
          <p:nvPr/>
        </p:nvSpPr>
        <p:spPr>
          <a:xfrm>
            <a:off x="418430" y="461978"/>
            <a:ext cx="4777500" cy="3311100"/>
          </a:xfrm>
          <a:prstGeom prst="rect">
            <a:avLst/>
          </a:prstGeom>
          <a:noFill/>
          <a:ln>
            <a:noFill/>
          </a:ln>
        </p:spPr>
        <p:txBody>
          <a:bodyPr spcFirstLastPara="1" wrap="square" lIns="91425" tIns="91425" rIns="91425" bIns="91425" anchor="t" anchorCtr="0">
            <a:noAutofit/>
          </a:bodyPr>
          <a:lstStyle/>
          <a:p>
            <a:pPr lvl="0" algn="just">
              <a:buSzPts val="1000"/>
            </a:pPr>
            <a:r>
              <a:rPr lang="en-US" sz="2400" dirty="0">
                <a:latin typeface="Calibri"/>
                <a:ea typeface="Calibri"/>
                <a:cs typeface="Calibri"/>
                <a:sym typeface="Calibri"/>
              </a:rPr>
              <a:t>We suspect there is a data problem based on the metrics of the latest models....</a:t>
            </a:r>
            <a:endParaRPr sz="2400" dirty="0">
              <a:latin typeface="Calibri"/>
              <a:ea typeface="Calibri"/>
              <a:cs typeface="Calibri"/>
              <a:sym typeface="Calibri"/>
            </a:endParaRPr>
          </a:p>
        </p:txBody>
      </p:sp>
      <p:sp>
        <p:nvSpPr>
          <p:cNvPr id="195" name="Google Shape;195;g14336284272_0_59"/>
          <p:cNvSpPr/>
          <p:nvPr/>
        </p:nvSpPr>
        <p:spPr>
          <a:xfrm>
            <a:off x="2248075" y="2137625"/>
            <a:ext cx="942000" cy="1200600"/>
          </a:xfrm>
          <a:prstGeom prst="downArrow">
            <a:avLst>
              <a:gd name="adj1" fmla="val 50000"/>
              <a:gd name="adj2" fmla="val 50000"/>
            </a:avLst>
          </a:prstGeom>
          <a:solidFill>
            <a:srgbClr val="7D9AFF"/>
          </a:solidFill>
          <a:ln>
            <a:headEnd type="none" w="sm" len="sm"/>
            <a:tailEnd type="none" w="sm" len="sm"/>
          </a:ln>
        </p:spPr>
        <p:style>
          <a:lnRef idx="3">
            <a:schemeClr val="lt1"/>
          </a:lnRef>
          <a:fillRef idx="1">
            <a:schemeClr val="accent1"/>
          </a:fillRef>
          <a:effectRef idx="1">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g14336284272_0_59"/>
          <p:cNvSpPr txBox="1"/>
          <p:nvPr/>
        </p:nvSpPr>
        <p:spPr>
          <a:xfrm>
            <a:off x="418425" y="3403500"/>
            <a:ext cx="4870500" cy="1293000"/>
          </a:xfrm>
          <a:prstGeom prst="rect">
            <a:avLst/>
          </a:prstGeom>
          <a:noFill/>
          <a:ln>
            <a:noFill/>
          </a:ln>
        </p:spPr>
        <p:txBody>
          <a:bodyPr spcFirstLastPara="1" wrap="square" lIns="91425" tIns="91425" rIns="91425" bIns="91425" anchor="t" anchorCtr="0">
            <a:spAutoFit/>
          </a:bodyPr>
          <a:lstStyle/>
          <a:p>
            <a:pPr lvl="0" algn="just"/>
            <a:r>
              <a:rPr lang="en-US" sz="2400" i="1" dirty="0">
                <a:latin typeface="Calibri"/>
                <a:ea typeface="Calibri"/>
                <a:cs typeface="Calibri"/>
                <a:sym typeface="Calibri"/>
              </a:rPr>
              <a:t>We found that the samples were biased toward negative cases in a 1:20 ratio.</a:t>
            </a:r>
            <a:endParaRPr sz="2400" b="1" i="1" dirty="0">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94"/>
                                        </p:tgtEl>
                                        <p:attrNameLst>
                                          <p:attrName>style.visibility</p:attrName>
                                        </p:attrNameLst>
                                      </p:cBhvr>
                                      <p:to>
                                        <p:strVal val="visible"/>
                                      </p:to>
                                    </p:set>
                                    <p:animEffect transition="in" filter="wipe(up)">
                                      <p:cBhvr>
                                        <p:cTn id="7" dur="500"/>
                                        <p:tgtEl>
                                          <p:spTgt spid="194"/>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195"/>
                                        </p:tgtEl>
                                        <p:attrNameLst>
                                          <p:attrName>style.visibility</p:attrName>
                                        </p:attrNameLst>
                                      </p:cBhvr>
                                      <p:to>
                                        <p:strVal val="visible"/>
                                      </p:to>
                                    </p:set>
                                    <p:animEffect transition="in" filter="circle(in)">
                                      <p:cBhvr>
                                        <p:cTn id="11" dur="800"/>
                                        <p:tgtEl>
                                          <p:spTgt spid="195"/>
                                        </p:tgtEl>
                                      </p:cBhvr>
                                    </p:animEffect>
                                  </p:childTnLst>
                                </p:cTn>
                              </p:par>
                            </p:childTnLst>
                          </p:cTn>
                        </p:par>
                        <p:par>
                          <p:cTn id="12" fill="hold">
                            <p:stCondLst>
                              <p:cond delay="1300"/>
                            </p:stCondLst>
                            <p:childTnLst>
                              <p:par>
                                <p:cTn id="13" presetID="22" presetClass="entr" presetSubtype="1" fill="hold" grpId="0" nodeType="afterEffect">
                                  <p:stCondLst>
                                    <p:cond delay="0"/>
                                  </p:stCondLst>
                                  <p:childTnLst>
                                    <p:set>
                                      <p:cBhvr>
                                        <p:cTn id="14" dur="1" fill="hold">
                                          <p:stCondLst>
                                            <p:cond delay="0"/>
                                          </p:stCondLst>
                                        </p:cTn>
                                        <p:tgtEl>
                                          <p:spTgt spid="196"/>
                                        </p:tgtEl>
                                        <p:attrNameLst>
                                          <p:attrName>style.visibility</p:attrName>
                                        </p:attrNameLst>
                                      </p:cBhvr>
                                      <p:to>
                                        <p:strVal val="visible"/>
                                      </p:to>
                                    </p:set>
                                    <p:animEffect transition="in" filter="wipe(up)">
                                      <p:cBhvr>
                                        <p:cTn id="15" dur="500"/>
                                        <p:tgtEl>
                                          <p:spTgt spid="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 grpId="0"/>
      <p:bldP spid="195" grpId="0" animBg="1"/>
      <p:bldP spid="19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g14336284272_0_83"/>
          <p:cNvSpPr txBox="1"/>
          <p:nvPr/>
        </p:nvSpPr>
        <p:spPr>
          <a:xfrm>
            <a:off x="130711" y="196776"/>
            <a:ext cx="755400" cy="769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4400" b="1" dirty="0">
                <a:solidFill>
                  <a:schemeClr val="lt1"/>
                </a:solidFill>
                <a:latin typeface="Calibri"/>
                <a:ea typeface="Calibri"/>
                <a:cs typeface="Calibri"/>
                <a:sym typeface="Calibri"/>
              </a:rPr>
              <a:t>5.</a:t>
            </a:r>
            <a:endParaRPr dirty="0"/>
          </a:p>
        </p:txBody>
      </p:sp>
      <p:sp>
        <p:nvSpPr>
          <p:cNvPr id="203" name="Google Shape;203;g14336284272_0_83"/>
          <p:cNvSpPr txBox="1"/>
          <p:nvPr/>
        </p:nvSpPr>
        <p:spPr>
          <a:xfrm>
            <a:off x="822201" y="289100"/>
            <a:ext cx="8321700" cy="585000"/>
          </a:xfrm>
          <a:prstGeom prst="rect">
            <a:avLst/>
          </a:prstGeom>
          <a:noFill/>
          <a:ln>
            <a:noFill/>
          </a:ln>
        </p:spPr>
        <p:txBody>
          <a:bodyPr spcFirstLastPara="1" wrap="square" lIns="91425" tIns="45700" rIns="91425" bIns="45700" anchor="t" anchorCtr="0">
            <a:spAutoFit/>
          </a:bodyPr>
          <a:lstStyle/>
          <a:p>
            <a:pPr lvl="0">
              <a:buSzPts val="1000"/>
            </a:pPr>
            <a:r>
              <a:rPr lang="en-US" sz="3200" b="1" dirty="0">
                <a:solidFill>
                  <a:schemeClr val="lt1"/>
                </a:solidFill>
                <a:latin typeface="Calibri"/>
                <a:ea typeface="Calibri"/>
                <a:cs typeface="Calibri"/>
                <a:sym typeface="Calibri"/>
              </a:rPr>
              <a:t>Performance evaluation of the models</a:t>
            </a:r>
            <a:endParaRPr sz="3200" b="1" dirty="0">
              <a:solidFill>
                <a:schemeClr val="lt1"/>
              </a:solidFill>
              <a:latin typeface="Calibri"/>
              <a:ea typeface="Calibri"/>
              <a:cs typeface="Calibri"/>
              <a:sym typeface="Calibri"/>
            </a:endParaRPr>
          </a:p>
        </p:txBody>
      </p:sp>
      <p:graphicFrame>
        <p:nvGraphicFramePr>
          <p:cNvPr id="205" name="Google Shape;205;g14336284272_0_83"/>
          <p:cNvGraphicFramePr/>
          <p:nvPr>
            <p:extLst>
              <p:ext uri="{D42A27DB-BD31-4B8C-83A1-F6EECF244321}">
                <p14:modId xmlns:p14="http://schemas.microsoft.com/office/powerpoint/2010/main" val="1023910817"/>
              </p:ext>
            </p:extLst>
          </p:nvPr>
        </p:nvGraphicFramePr>
        <p:xfrm>
          <a:off x="822203" y="1449328"/>
          <a:ext cx="7140575" cy="1811043"/>
        </p:xfrm>
        <a:graphic>
          <a:graphicData uri="http://schemas.openxmlformats.org/drawingml/2006/table">
            <a:tbl>
              <a:tblPr firstRow="1" bandRow="1">
                <a:tableStyleId>{6132087C-8BBA-4403-BD96-73C92BB5D063}</a:tableStyleId>
              </a:tblPr>
              <a:tblGrid>
                <a:gridCol w="414926">
                  <a:extLst>
                    <a:ext uri="{9D8B030D-6E8A-4147-A177-3AD203B41FA5}">
                      <a16:colId xmlns:a16="http://schemas.microsoft.com/office/drawing/2014/main" val="20000"/>
                    </a:ext>
                  </a:extLst>
                </a:gridCol>
                <a:gridCol w="1667436">
                  <a:extLst>
                    <a:ext uri="{9D8B030D-6E8A-4147-A177-3AD203B41FA5}">
                      <a16:colId xmlns:a16="http://schemas.microsoft.com/office/drawing/2014/main" val="2665995797"/>
                    </a:ext>
                  </a:extLst>
                </a:gridCol>
                <a:gridCol w="941294">
                  <a:extLst>
                    <a:ext uri="{9D8B030D-6E8A-4147-A177-3AD203B41FA5}">
                      <a16:colId xmlns:a16="http://schemas.microsoft.com/office/drawing/2014/main" val="20001"/>
                    </a:ext>
                  </a:extLst>
                </a:gridCol>
                <a:gridCol w="1008529">
                  <a:extLst>
                    <a:ext uri="{9D8B030D-6E8A-4147-A177-3AD203B41FA5}">
                      <a16:colId xmlns:a16="http://schemas.microsoft.com/office/drawing/2014/main" val="20002"/>
                    </a:ext>
                  </a:extLst>
                </a:gridCol>
                <a:gridCol w="981636">
                  <a:extLst>
                    <a:ext uri="{9D8B030D-6E8A-4147-A177-3AD203B41FA5}">
                      <a16:colId xmlns:a16="http://schemas.microsoft.com/office/drawing/2014/main" val="20003"/>
                    </a:ext>
                  </a:extLst>
                </a:gridCol>
                <a:gridCol w="1062317">
                  <a:extLst>
                    <a:ext uri="{9D8B030D-6E8A-4147-A177-3AD203B41FA5}">
                      <a16:colId xmlns:a16="http://schemas.microsoft.com/office/drawing/2014/main" val="20004"/>
                    </a:ext>
                  </a:extLst>
                </a:gridCol>
                <a:gridCol w="1064437">
                  <a:extLst>
                    <a:ext uri="{9D8B030D-6E8A-4147-A177-3AD203B41FA5}">
                      <a16:colId xmlns:a16="http://schemas.microsoft.com/office/drawing/2014/main" val="20005"/>
                    </a:ext>
                  </a:extLst>
                </a:gridCol>
              </a:tblGrid>
              <a:tr h="399643">
                <a:tc>
                  <a:txBody>
                    <a:bodyPr/>
                    <a:lstStyle/>
                    <a:p>
                      <a:pPr marL="0" marR="0" lvl="0" indent="0" algn="ctr" rtl="0">
                        <a:spcBef>
                          <a:spcPts val="0"/>
                        </a:spcBef>
                        <a:spcAft>
                          <a:spcPts val="0"/>
                        </a:spcAft>
                        <a:buNone/>
                      </a:pPr>
                      <a:r>
                        <a:rPr lang="es-AR" sz="1500" dirty="0"/>
                        <a:t>N°</a:t>
                      </a:r>
                      <a:endParaRPr sz="1500" dirty="0"/>
                    </a:p>
                  </a:txBody>
                  <a:tcPr marL="91450" marR="91450" marT="45725" marB="45725">
                    <a:solidFill>
                      <a:srgbClr val="7D9AFF"/>
                    </a:solidFill>
                  </a:tcPr>
                </a:tc>
                <a:tc>
                  <a:txBody>
                    <a:bodyPr/>
                    <a:lstStyle/>
                    <a:p>
                      <a:pPr marL="0" marR="0" lvl="0" indent="0" algn="ctr" rtl="0">
                        <a:spcBef>
                          <a:spcPts val="0"/>
                        </a:spcBef>
                        <a:spcAft>
                          <a:spcPts val="0"/>
                        </a:spcAft>
                        <a:buNone/>
                      </a:pPr>
                      <a:r>
                        <a:rPr lang="es-ES" sz="1500" dirty="0" err="1"/>
                        <a:t>Model</a:t>
                      </a:r>
                      <a:endParaRPr sz="1500" dirty="0"/>
                    </a:p>
                  </a:txBody>
                  <a:tcPr marL="91450" marR="91450" marT="45725" marB="45725">
                    <a:solidFill>
                      <a:srgbClr val="7D9AFF"/>
                    </a:solidFill>
                  </a:tcPr>
                </a:tc>
                <a:tc>
                  <a:txBody>
                    <a:bodyPr/>
                    <a:lstStyle/>
                    <a:p>
                      <a:pPr marL="0" marR="0" lvl="0" indent="0" algn="ctr" rtl="0">
                        <a:spcBef>
                          <a:spcPts val="0"/>
                        </a:spcBef>
                        <a:spcAft>
                          <a:spcPts val="0"/>
                        </a:spcAft>
                        <a:buNone/>
                      </a:pPr>
                      <a:r>
                        <a:rPr lang="es-AR" sz="1500" dirty="0"/>
                        <a:t>Accuracy</a:t>
                      </a:r>
                      <a:endParaRPr sz="1500" dirty="0"/>
                    </a:p>
                  </a:txBody>
                  <a:tcPr marL="91450" marR="91450" marT="45725" marB="45725">
                    <a:solidFill>
                      <a:srgbClr val="7D9AFF"/>
                    </a:solidFill>
                  </a:tcPr>
                </a:tc>
                <a:tc>
                  <a:txBody>
                    <a:bodyPr/>
                    <a:lstStyle/>
                    <a:p>
                      <a:pPr marL="0" marR="0" lvl="0" indent="0" algn="ctr" rtl="0">
                        <a:spcBef>
                          <a:spcPts val="0"/>
                        </a:spcBef>
                        <a:spcAft>
                          <a:spcPts val="0"/>
                        </a:spcAft>
                        <a:buNone/>
                      </a:pPr>
                      <a:r>
                        <a:rPr lang="es-AR" sz="1500" dirty="0"/>
                        <a:t>Precision</a:t>
                      </a:r>
                      <a:endParaRPr sz="1500" dirty="0"/>
                    </a:p>
                  </a:txBody>
                  <a:tcPr marL="91450" marR="91450" marT="45725" marB="45725">
                    <a:solidFill>
                      <a:srgbClr val="7D9AFF"/>
                    </a:solidFill>
                  </a:tcPr>
                </a:tc>
                <a:tc>
                  <a:txBody>
                    <a:bodyPr/>
                    <a:lstStyle/>
                    <a:p>
                      <a:pPr marL="0" lvl="0" indent="0" algn="ctr" rtl="0">
                        <a:spcBef>
                          <a:spcPts val="0"/>
                        </a:spcBef>
                        <a:spcAft>
                          <a:spcPts val="0"/>
                        </a:spcAft>
                        <a:buNone/>
                      </a:pPr>
                      <a:r>
                        <a:rPr lang="es-AR" sz="1500" dirty="0"/>
                        <a:t>Recall</a:t>
                      </a:r>
                      <a:endParaRPr sz="1500" dirty="0"/>
                    </a:p>
                  </a:txBody>
                  <a:tcPr marL="91450" marR="91450" marT="45725" marB="45725">
                    <a:solidFill>
                      <a:srgbClr val="7D9AFF"/>
                    </a:solidFill>
                  </a:tcPr>
                </a:tc>
                <a:tc>
                  <a:txBody>
                    <a:bodyPr/>
                    <a:lstStyle/>
                    <a:p>
                      <a:pPr marL="0" lvl="0" indent="0" algn="ctr" rtl="0">
                        <a:spcBef>
                          <a:spcPts val="0"/>
                        </a:spcBef>
                        <a:spcAft>
                          <a:spcPts val="0"/>
                        </a:spcAft>
                        <a:buNone/>
                      </a:pPr>
                      <a:r>
                        <a:rPr lang="es-AR" sz="1500" dirty="0"/>
                        <a:t>F1 - Score</a:t>
                      </a:r>
                      <a:endParaRPr sz="1500" dirty="0"/>
                    </a:p>
                  </a:txBody>
                  <a:tcPr marL="91450" marR="91450" marT="45725" marB="45725">
                    <a:solidFill>
                      <a:srgbClr val="7D9AFF"/>
                    </a:solidFill>
                  </a:tcPr>
                </a:tc>
                <a:tc>
                  <a:txBody>
                    <a:bodyPr/>
                    <a:lstStyle/>
                    <a:p>
                      <a:pPr marL="0" lvl="0" indent="0" algn="ctr" rtl="0">
                        <a:spcBef>
                          <a:spcPts val="0"/>
                        </a:spcBef>
                        <a:spcAft>
                          <a:spcPts val="0"/>
                        </a:spcAft>
                        <a:buNone/>
                      </a:pPr>
                      <a:r>
                        <a:rPr lang="es-AR" sz="1500" dirty="0"/>
                        <a:t>Specificity</a:t>
                      </a:r>
                      <a:endParaRPr sz="1500" dirty="0"/>
                    </a:p>
                  </a:txBody>
                  <a:tcPr marL="91450" marR="91450" marT="45725" marB="45725">
                    <a:solidFill>
                      <a:srgbClr val="7D9AFF"/>
                    </a:solidFill>
                  </a:tcPr>
                </a:tc>
                <a:extLst>
                  <a:ext uri="{0D108BD9-81ED-4DB2-BD59-A6C34878D82A}">
                    <a16:rowId xmlns:a16="http://schemas.microsoft.com/office/drawing/2014/main" val="10000"/>
                  </a:ext>
                </a:extLst>
              </a:tr>
              <a:tr h="374775">
                <a:tc>
                  <a:txBody>
                    <a:bodyPr/>
                    <a:lstStyle/>
                    <a:p>
                      <a:pPr marL="0" marR="0" lvl="0" indent="0" algn="l" rtl="0">
                        <a:spcBef>
                          <a:spcPts val="0"/>
                        </a:spcBef>
                        <a:spcAft>
                          <a:spcPts val="0"/>
                        </a:spcAft>
                        <a:buNone/>
                      </a:pPr>
                      <a:r>
                        <a:rPr lang="es-AR" sz="1300" dirty="0"/>
                        <a:t>1</a:t>
                      </a:r>
                      <a:endParaRPr sz="1300" dirty="0"/>
                    </a:p>
                  </a:txBody>
                  <a:tcPr marL="91450" marR="91450" marT="45725" marB="45725"/>
                </a:tc>
                <a:tc>
                  <a:txBody>
                    <a:bodyPr/>
                    <a:lstStyle/>
                    <a:p>
                      <a:pPr marL="0" marR="0" lvl="0" indent="0" algn="l" rtl="0">
                        <a:spcBef>
                          <a:spcPts val="0"/>
                        </a:spcBef>
                        <a:spcAft>
                          <a:spcPts val="0"/>
                        </a:spcAft>
                        <a:buNone/>
                      </a:pPr>
                      <a:r>
                        <a:rPr lang="es-AR" sz="1300" dirty="0"/>
                        <a:t>GaussianNB</a:t>
                      </a:r>
                      <a:endParaRPr dirty="0"/>
                    </a:p>
                  </a:txBody>
                  <a:tcPr marL="91450" marR="91450" marT="45725" marB="45725"/>
                </a:tc>
                <a:tc>
                  <a:txBody>
                    <a:bodyPr/>
                    <a:lstStyle/>
                    <a:p>
                      <a:pPr marL="0" marR="0" lvl="0" indent="0" algn="ctr" rtl="0">
                        <a:spcBef>
                          <a:spcPts val="0"/>
                        </a:spcBef>
                        <a:spcAft>
                          <a:spcPts val="0"/>
                        </a:spcAft>
                        <a:buNone/>
                      </a:pPr>
                      <a:r>
                        <a:rPr lang="es-AR" dirty="0"/>
                        <a:t>0,76</a:t>
                      </a:r>
                      <a:endParaRPr dirty="0"/>
                    </a:p>
                  </a:txBody>
                  <a:tcPr marL="91450" marR="91450" marT="45725" marB="45725"/>
                </a:tc>
                <a:tc>
                  <a:txBody>
                    <a:bodyPr/>
                    <a:lstStyle/>
                    <a:p>
                      <a:pPr marL="0" marR="0" lvl="0" indent="0" algn="ctr" rtl="0">
                        <a:spcBef>
                          <a:spcPts val="0"/>
                        </a:spcBef>
                        <a:spcAft>
                          <a:spcPts val="0"/>
                        </a:spcAft>
                        <a:buNone/>
                      </a:pPr>
                      <a:r>
                        <a:rPr lang="es-AR" dirty="0"/>
                        <a:t>0,53</a:t>
                      </a:r>
                      <a:endParaRPr dirty="0"/>
                    </a:p>
                  </a:txBody>
                  <a:tcPr marL="91450" marR="91450" marT="45725" marB="45725"/>
                </a:tc>
                <a:tc>
                  <a:txBody>
                    <a:bodyPr/>
                    <a:lstStyle/>
                    <a:p>
                      <a:pPr marL="0" marR="0" lvl="0" indent="0" algn="ctr" rtl="0">
                        <a:spcBef>
                          <a:spcPts val="0"/>
                        </a:spcBef>
                        <a:spcAft>
                          <a:spcPts val="0"/>
                        </a:spcAft>
                        <a:buNone/>
                      </a:pPr>
                      <a:r>
                        <a:rPr lang="es-AR" dirty="0"/>
                        <a:t>0,47</a:t>
                      </a:r>
                      <a:endParaRPr dirty="0"/>
                    </a:p>
                  </a:txBody>
                  <a:tcPr marL="91450" marR="91450" marT="45725" marB="45725"/>
                </a:tc>
                <a:tc>
                  <a:txBody>
                    <a:bodyPr/>
                    <a:lstStyle/>
                    <a:p>
                      <a:pPr marL="0" marR="0" lvl="0" indent="0" algn="ctr" rtl="0">
                        <a:spcBef>
                          <a:spcPts val="0"/>
                        </a:spcBef>
                        <a:spcAft>
                          <a:spcPts val="0"/>
                        </a:spcAft>
                        <a:buNone/>
                      </a:pPr>
                      <a:r>
                        <a:rPr lang="es-AR" dirty="0"/>
                        <a:t>0,50</a:t>
                      </a:r>
                      <a:endParaRPr dirty="0"/>
                    </a:p>
                  </a:txBody>
                  <a:tcPr marL="91450" marR="91450" marT="45725" marB="45725"/>
                </a:tc>
                <a:tc>
                  <a:txBody>
                    <a:bodyPr/>
                    <a:lstStyle/>
                    <a:p>
                      <a:pPr marL="0" marR="0" lvl="0" indent="0" algn="ctr" rtl="0">
                        <a:spcBef>
                          <a:spcPts val="0"/>
                        </a:spcBef>
                        <a:spcAft>
                          <a:spcPts val="0"/>
                        </a:spcAft>
                        <a:buNone/>
                      </a:pPr>
                      <a:r>
                        <a:rPr lang="es-AR" dirty="0"/>
                        <a:t>0,86</a:t>
                      </a:r>
                      <a:endParaRPr dirty="0"/>
                    </a:p>
                  </a:txBody>
                  <a:tcPr marL="91450" marR="91450" marT="45725" marB="45725"/>
                </a:tc>
                <a:extLst>
                  <a:ext uri="{0D108BD9-81ED-4DB2-BD59-A6C34878D82A}">
                    <a16:rowId xmlns:a16="http://schemas.microsoft.com/office/drawing/2014/main" val="10001"/>
                  </a:ext>
                </a:extLst>
              </a:tr>
              <a:tr h="339850">
                <a:tc>
                  <a:txBody>
                    <a:bodyPr/>
                    <a:lstStyle/>
                    <a:p>
                      <a:pPr marL="0" marR="0" lvl="0" indent="0" algn="l" rtl="0">
                        <a:spcBef>
                          <a:spcPts val="0"/>
                        </a:spcBef>
                        <a:spcAft>
                          <a:spcPts val="0"/>
                        </a:spcAft>
                        <a:buNone/>
                      </a:pPr>
                      <a:r>
                        <a:rPr lang="es-AR" sz="1300" dirty="0"/>
                        <a:t>3</a:t>
                      </a:r>
                      <a:endParaRPr sz="1300" dirty="0"/>
                    </a:p>
                  </a:txBody>
                  <a:tcPr marL="91450" marR="91450" marT="45725" marB="45725"/>
                </a:tc>
                <a:tc>
                  <a:txBody>
                    <a:bodyPr/>
                    <a:lstStyle/>
                    <a:p>
                      <a:pPr marL="0" marR="0" lvl="0" indent="0" algn="l" rtl="0">
                        <a:spcBef>
                          <a:spcPts val="0"/>
                        </a:spcBef>
                        <a:spcAft>
                          <a:spcPts val="0"/>
                        </a:spcAft>
                        <a:buNone/>
                      </a:pPr>
                      <a:r>
                        <a:rPr lang="es-AR" sz="1300" dirty="0"/>
                        <a:t>MultinomialNB</a:t>
                      </a:r>
                    </a:p>
                  </a:txBody>
                  <a:tcPr marL="91450" marR="91450" marT="45725" marB="45725"/>
                </a:tc>
                <a:tc>
                  <a:txBody>
                    <a:bodyPr/>
                    <a:lstStyle/>
                    <a:p>
                      <a:pPr marL="0" marR="0" lvl="0" indent="0" algn="ctr" rtl="0">
                        <a:spcBef>
                          <a:spcPts val="0"/>
                        </a:spcBef>
                        <a:spcAft>
                          <a:spcPts val="0"/>
                        </a:spcAft>
                        <a:buNone/>
                      </a:pPr>
                      <a:r>
                        <a:rPr lang="es-AR" sz="1300" dirty="0"/>
                        <a:t>0,61</a:t>
                      </a:r>
                      <a:endParaRPr sz="1300" dirty="0"/>
                    </a:p>
                  </a:txBody>
                  <a:tcPr marL="91450" marR="91450" marT="45725" marB="45725"/>
                </a:tc>
                <a:tc>
                  <a:txBody>
                    <a:bodyPr/>
                    <a:lstStyle/>
                    <a:p>
                      <a:pPr marL="0" lvl="0" indent="0" algn="ctr" rtl="0">
                        <a:spcBef>
                          <a:spcPts val="0"/>
                        </a:spcBef>
                        <a:spcAft>
                          <a:spcPts val="0"/>
                        </a:spcAft>
                        <a:buNone/>
                      </a:pPr>
                      <a:r>
                        <a:rPr lang="es-AR" dirty="0"/>
                        <a:t>0,34</a:t>
                      </a:r>
                      <a:endParaRPr dirty="0"/>
                    </a:p>
                  </a:txBody>
                  <a:tcPr marL="91450" marR="91450" marT="45725" marB="45725"/>
                </a:tc>
                <a:tc>
                  <a:txBody>
                    <a:bodyPr/>
                    <a:lstStyle/>
                    <a:p>
                      <a:pPr marL="0" lvl="0" indent="0" algn="ctr" rtl="0">
                        <a:spcBef>
                          <a:spcPts val="0"/>
                        </a:spcBef>
                        <a:spcAft>
                          <a:spcPts val="0"/>
                        </a:spcAft>
                        <a:buNone/>
                      </a:pPr>
                      <a:r>
                        <a:rPr lang="es-AR" dirty="0"/>
                        <a:t>0,57</a:t>
                      </a:r>
                      <a:endParaRPr dirty="0"/>
                    </a:p>
                  </a:txBody>
                  <a:tcPr marL="91450" marR="91450" marT="45725" marB="45725"/>
                </a:tc>
                <a:tc>
                  <a:txBody>
                    <a:bodyPr/>
                    <a:lstStyle/>
                    <a:p>
                      <a:pPr marL="0" lvl="0" indent="0" algn="ctr" rtl="0">
                        <a:spcBef>
                          <a:spcPts val="0"/>
                        </a:spcBef>
                        <a:spcAft>
                          <a:spcPts val="0"/>
                        </a:spcAft>
                        <a:buNone/>
                      </a:pPr>
                      <a:r>
                        <a:rPr lang="es-AR" dirty="0"/>
                        <a:t>0,42</a:t>
                      </a:r>
                      <a:endParaRPr dirty="0"/>
                    </a:p>
                  </a:txBody>
                  <a:tcPr marL="91450" marR="91450" marT="45725" marB="45725"/>
                </a:tc>
                <a:tc>
                  <a:txBody>
                    <a:bodyPr/>
                    <a:lstStyle/>
                    <a:p>
                      <a:pPr marL="0" lvl="0" indent="0" algn="ctr" rtl="0">
                        <a:spcBef>
                          <a:spcPts val="0"/>
                        </a:spcBef>
                        <a:spcAft>
                          <a:spcPts val="0"/>
                        </a:spcAft>
                        <a:buNone/>
                      </a:pPr>
                      <a:r>
                        <a:rPr lang="es-AR" dirty="0"/>
                        <a:t>0,63</a:t>
                      </a:r>
                      <a:endParaRPr dirty="0"/>
                    </a:p>
                  </a:txBody>
                  <a:tcPr marL="91450" marR="91450" marT="45725" marB="45725"/>
                </a:tc>
                <a:extLst>
                  <a:ext uri="{0D108BD9-81ED-4DB2-BD59-A6C34878D82A}">
                    <a16:rowId xmlns:a16="http://schemas.microsoft.com/office/drawing/2014/main" val="10002"/>
                  </a:ext>
                </a:extLst>
              </a:tr>
              <a:tr h="322000">
                <a:tc>
                  <a:txBody>
                    <a:bodyPr/>
                    <a:lstStyle/>
                    <a:p>
                      <a:pPr marL="0" lvl="0" indent="0" algn="l" rtl="0">
                        <a:spcBef>
                          <a:spcPts val="0"/>
                        </a:spcBef>
                        <a:spcAft>
                          <a:spcPts val="0"/>
                        </a:spcAft>
                        <a:buNone/>
                      </a:pPr>
                      <a:r>
                        <a:rPr lang="es-AR" sz="1300" dirty="0"/>
                        <a:t>8</a:t>
                      </a:r>
                      <a:endParaRPr sz="1300" dirty="0"/>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AR" sz="1300" dirty="0"/>
                        <a:t>LogisticRegression</a:t>
                      </a:r>
                    </a:p>
                  </a:txBody>
                  <a:tcPr marL="91450" marR="91450" marT="45725" marB="45725"/>
                </a:tc>
                <a:tc>
                  <a:txBody>
                    <a:bodyPr/>
                    <a:lstStyle/>
                    <a:p>
                      <a:pPr marL="0" lvl="0" indent="0" algn="ctr" rtl="0">
                        <a:spcBef>
                          <a:spcPts val="0"/>
                        </a:spcBef>
                        <a:spcAft>
                          <a:spcPts val="0"/>
                        </a:spcAft>
                        <a:buNone/>
                      </a:pPr>
                      <a:r>
                        <a:rPr lang="es-AR" sz="1300" dirty="0"/>
                        <a:t>0,78</a:t>
                      </a:r>
                      <a:endParaRPr sz="1300" dirty="0"/>
                    </a:p>
                  </a:txBody>
                  <a:tcPr marL="91450" marR="91450" marT="45725" marB="45725"/>
                </a:tc>
                <a:tc>
                  <a:txBody>
                    <a:bodyPr/>
                    <a:lstStyle/>
                    <a:p>
                      <a:pPr marL="0" lvl="0" indent="0" algn="ctr" rtl="0">
                        <a:spcBef>
                          <a:spcPts val="0"/>
                        </a:spcBef>
                        <a:spcAft>
                          <a:spcPts val="0"/>
                        </a:spcAft>
                        <a:buNone/>
                      </a:pPr>
                      <a:r>
                        <a:rPr lang="es-AR" sz="1300" dirty="0"/>
                        <a:t>0,60</a:t>
                      </a:r>
                      <a:endParaRPr sz="1300" dirty="0"/>
                    </a:p>
                  </a:txBody>
                  <a:tcPr marL="91450" marR="91450" marT="45725" marB="45725"/>
                </a:tc>
                <a:tc>
                  <a:txBody>
                    <a:bodyPr/>
                    <a:lstStyle/>
                    <a:p>
                      <a:pPr marL="0" lvl="0" indent="0" algn="ctr" rtl="0">
                        <a:spcBef>
                          <a:spcPts val="0"/>
                        </a:spcBef>
                        <a:spcAft>
                          <a:spcPts val="0"/>
                        </a:spcAft>
                        <a:buNone/>
                      </a:pPr>
                      <a:r>
                        <a:rPr lang="es-AR" dirty="0"/>
                        <a:t>0,30</a:t>
                      </a:r>
                      <a:endParaRPr dirty="0"/>
                    </a:p>
                  </a:txBody>
                  <a:tcPr marL="91450" marR="91450" marT="45725" marB="45725"/>
                </a:tc>
                <a:tc>
                  <a:txBody>
                    <a:bodyPr/>
                    <a:lstStyle/>
                    <a:p>
                      <a:pPr marL="0" lvl="0" indent="0" algn="ctr" rtl="0">
                        <a:spcBef>
                          <a:spcPts val="0"/>
                        </a:spcBef>
                        <a:spcAft>
                          <a:spcPts val="0"/>
                        </a:spcAft>
                        <a:buNone/>
                      </a:pPr>
                      <a:r>
                        <a:rPr lang="es-AR" dirty="0"/>
                        <a:t>0,4</a:t>
                      </a:r>
                      <a:endParaRPr dirty="0"/>
                    </a:p>
                  </a:txBody>
                  <a:tcPr marL="91450" marR="91450" marT="45725" marB="45725"/>
                </a:tc>
                <a:tc>
                  <a:txBody>
                    <a:bodyPr/>
                    <a:lstStyle/>
                    <a:p>
                      <a:pPr marL="0" lvl="0" indent="0" algn="ctr" rtl="0">
                        <a:spcBef>
                          <a:spcPts val="0"/>
                        </a:spcBef>
                        <a:spcAft>
                          <a:spcPts val="0"/>
                        </a:spcAft>
                        <a:buNone/>
                      </a:pPr>
                      <a:r>
                        <a:rPr lang="es-AR" dirty="0"/>
                        <a:t>0,93</a:t>
                      </a:r>
                      <a:endParaRPr dirty="0"/>
                    </a:p>
                  </a:txBody>
                  <a:tcPr marL="91450" marR="91450" marT="45725" marB="45725"/>
                </a:tc>
                <a:extLst>
                  <a:ext uri="{0D108BD9-81ED-4DB2-BD59-A6C34878D82A}">
                    <a16:rowId xmlns:a16="http://schemas.microsoft.com/office/drawing/2014/main" val="10003"/>
                  </a:ext>
                </a:extLst>
              </a:tr>
              <a:tr h="374775">
                <a:tc>
                  <a:txBody>
                    <a:bodyPr/>
                    <a:lstStyle/>
                    <a:p>
                      <a:pPr marL="0" marR="0" lvl="0" indent="0" algn="l" rtl="0">
                        <a:spcBef>
                          <a:spcPts val="0"/>
                        </a:spcBef>
                        <a:spcAft>
                          <a:spcPts val="0"/>
                        </a:spcAft>
                        <a:buNone/>
                      </a:pPr>
                      <a:r>
                        <a:rPr lang="es-AR" sz="1300" dirty="0"/>
                        <a:t>10</a:t>
                      </a:r>
                      <a:endParaRPr sz="1300" dirty="0"/>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AR" sz="1300" dirty="0"/>
                        <a:t>KNN</a:t>
                      </a:r>
                    </a:p>
                  </a:txBody>
                  <a:tcPr marL="91450" marR="91450" marT="45725" marB="45725"/>
                </a:tc>
                <a:tc>
                  <a:txBody>
                    <a:bodyPr/>
                    <a:lstStyle/>
                    <a:p>
                      <a:pPr marL="0" marR="0" lvl="0" indent="0" algn="ctr" rtl="0">
                        <a:spcBef>
                          <a:spcPts val="0"/>
                        </a:spcBef>
                        <a:spcAft>
                          <a:spcPts val="0"/>
                        </a:spcAft>
                        <a:buNone/>
                      </a:pPr>
                      <a:r>
                        <a:rPr lang="es-AR" sz="1300" dirty="0"/>
                        <a:t>0,75</a:t>
                      </a:r>
                      <a:endParaRPr sz="1300" dirty="0"/>
                    </a:p>
                  </a:txBody>
                  <a:tcPr marL="91450" marR="91450" marT="45725" marB="45725"/>
                </a:tc>
                <a:tc>
                  <a:txBody>
                    <a:bodyPr/>
                    <a:lstStyle/>
                    <a:p>
                      <a:pPr marL="0" lvl="0" indent="0" algn="ctr" rtl="0">
                        <a:spcBef>
                          <a:spcPts val="0"/>
                        </a:spcBef>
                        <a:spcAft>
                          <a:spcPts val="0"/>
                        </a:spcAft>
                        <a:buNone/>
                      </a:pPr>
                      <a:r>
                        <a:rPr lang="es-AR" sz="1300" dirty="0"/>
                        <a:t>0,49</a:t>
                      </a:r>
                      <a:endParaRPr sz="1300" dirty="0"/>
                    </a:p>
                  </a:txBody>
                  <a:tcPr marL="91450" marR="91450" marT="45725" marB="45725"/>
                </a:tc>
                <a:tc>
                  <a:txBody>
                    <a:bodyPr/>
                    <a:lstStyle/>
                    <a:p>
                      <a:pPr marL="0" lvl="0" indent="0" algn="ctr" rtl="0">
                        <a:spcBef>
                          <a:spcPts val="0"/>
                        </a:spcBef>
                        <a:spcAft>
                          <a:spcPts val="0"/>
                        </a:spcAft>
                        <a:buNone/>
                      </a:pPr>
                      <a:r>
                        <a:rPr lang="es-AR" dirty="0"/>
                        <a:t>0,32</a:t>
                      </a:r>
                      <a:endParaRPr dirty="0"/>
                    </a:p>
                  </a:txBody>
                  <a:tcPr marL="91450" marR="91450" marT="45725" marB="45725"/>
                </a:tc>
                <a:tc>
                  <a:txBody>
                    <a:bodyPr/>
                    <a:lstStyle/>
                    <a:p>
                      <a:pPr marL="0" lvl="0" indent="0" algn="ctr" rtl="0">
                        <a:spcBef>
                          <a:spcPts val="0"/>
                        </a:spcBef>
                        <a:spcAft>
                          <a:spcPts val="0"/>
                        </a:spcAft>
                        <a:buNone/>
                      </a:pPr>
                      <a:r>
                        <a:rPr lang="es-AR" dirty="0"/>
                        <a:t>0,39</a:t>
                      </a:r>
                      <a:endParaRPr dirty="0"/>
                    </a:p>
                  </a:txBody>
                  <a:tcPr marL="91450" marR="91450" marT="45725" marB="45725"/>
                </a:tc>
                <a:tc>
                  <a:txBody>
                    <a:bodyPr/>
                    <a:lstStyle/>
                    <a:p>
                      <a:pPr marL="0" lvl="0" indent="0" algn="ctr" rtl="0">
                        <a:spcBef>
                          <a:spcPts val="0"/>
                        </a:spcBef>
                        <a:spcAft>
                          <a:spcPts val="0"/>
                        </a:spcAft>
                        <a:buNone/>
                      </a:pPr>
                      <a:r>
                        <a:rPr lang="es-AR" dirty="0"/>
                        <a:t>0,89</a:t>
                      </a:r>
                      <a:endParaRPr dirty="0"/>
                    </a:p>
                  </a:txBody>
                  <a:tcPr marL="91450" marR="91450" marT="45725" marB="45725"/>
                </a:tc>
                <a:extLst>
                  <a:ext uri="{0D108BD9-81ED-4DB2-BD59-A6C34878D82A}">
                    <a16:rowId xmlns:a16="http://schemas.microsoft.com/office/drawing/2014/main" val="10004"/>
                  </a:ext>
                </a:extLst>
              </a:tr>
            </a:tbl>
          </a:graphicData>
        </a:graphic>
      </p:graphicFrame>
      <p:sp>
        <p:nvSpPr>
          <p:cNvPr id="206" name="Google Shape;206;g14336284272_0_83"/>
          <p:cNvSpPr txBox="1"/>
          <p:nvPr/>
        </p:nvSpPr>
        <p:spPr>
          <a:xfrm>
            <a:off x="790325" y="3588350"/>
            <a:ext cx="7144800" cy="1292631"/>
          </a:xfrm>
          <a:prstGeom prst="rect">
            <a:avLst/>
          </a:prstGeom>
          <a:noFill/>
          <a:ln>
            <a:noFill/>
          </a:ln>
        </p:spPr>
        <p:txBody>
          <a:bodyPr spcFirstLastPara="1" wrap="square" lIns="91425" tIns="91425" rIns="91425" bIns="91425" anchor="t" anchorCtr="0">
            <a:spAutoFit/>
          </a:bodyPr>
          <a:lstStyle/>
          <a:p>
            <a:pPr lvl="0" algn="ctr">
              <a:lnSpc>
                <a:spcPct val="150000"/>
              </a:lnSpc>
            </a:pPr>
            <a:r>
              <a:rPr lang="en-US" sz="2400" b="1" i="1" dirty="0">
                <a:latin typeface="Calibri"/>
                <a:ea typeface="Calibri"/>
                <a:cs typeface="Calibri"/>
                <a:sym typeface="Calibri"/>
              </a:rPr>
              <a:t>Evaluation of metrics with the data set balanced in a ratio of 1:3</a:t>
            </a:r>
            <a:endParaRPr sz="2400" b="1" i="1" u="sng" dirty="0">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9"/>
          <p:cNvSpPr txBox="1"/>
          <p:nvPr/>
        </p:nvSpPr>
        <p:spPr>
          <a:xfrm>
            <a:off x="130711" y="196776"/>
            <a:ext cx="7554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dirty="0"/>
          </a:p>
        </p:txBody>
      </p:sp>
      <p:sp>
        <p:nvSpPr>
          <p:cNvPr id="213" name="Google Shape;213;p39"/>
          <p:cNvSpPr txBox="1"/>
          <p:nvPr/>
        </p:nvSpPr>
        <p:spPr>
          <a:xfrm>
            <a:off x="822196" y="289100"/>
            <a:ext cx="6212400" cy="585000"/>
          </a:xfrm>
          <a:prstGeom prst="rect">
            <a:avLst/>
          </a:prstGeom>
          <a:noFill/>
          <a:ln>
            <a:noFill/>
          </a:ln>
        </p:spPr>
        <p:txBody>
          <a:bodyPr spcFirstLastPara="1" wrap="square" lIns="91425" tIns="45700" rIns="91425" bIns="45700" anchor="t" anchorCtr="0">
            <a:spAutoFit/>
          </a:bodyPr>
          <a:lstStyle/>
          <a:p>
            <a:pPr lvl="0"/>
            <a:r>
              <a:rPr lang="es-AR" sz="3200" b="1" dirty="0" err="1">
                <a:solidFill>
                  <a:schemeClr val="lt1"/>
                </a:solidFill>
                <a:latin typeface="Calibri"/>
                <a:ea typeface="Calibri"/>
                <a:cs typeface="Calibri"/>
                <a:sym typeface="Calibri"/>
              </a:rPr>
              <a:t>Best</a:t>
            </a:r>
            <a:r>
              <a:rPr lang="es-AR" sz="3200" b="1" dirty="0">
                <a:solidFill>
                  <a:schemeClr val="lt1"/>
                </a:solidFill>
                <a:latin typeface="Calibri"/>
                <a:ea typeface="Calibri"/>
                <a:cs typeface="Calibri"/>
                <a:sym typeface="Calibri"/>
              </a:rPr>
              <a:t> performance </a:t>
            </a:r>
            <a:r>
              <a:rPr lang="es-AR" sz="3200" b="1" dirty="0" err="1">
                <a:solidFill>
                  <a:schemeClr val="lt1"/>
                </a:solidFill>
                <a:latin typeface="Calibri"/>
                <a:ea typeface="Calibri"/>
                <a:cs typeface="Calibri"/>
                <a:sym typeface="Calibri"/>
              </a:rPr>
              <a:t>model</a:t>
            </a:r>
            <a:r>
              <a:rPr lang="es-AR" sz="3200" b="1" dirty="0">
                <a:solidFill>
                  <a:schemeClr val="lt1"/>
                </a:solidFill>
                <a:latin typeface="Calibri"/>
                <a:ea typeface="Calibri"/>
                <a:cs typeface="Calibri"/>
                <a:sym typeface="Calibri"/>
              </a:rPr>
              <a:t>...</a:t>
            </a:r>
            <a:endParaRPr dirty="0"/>
          </a:p>
        </p:txBody>
      </p:sp>
      <p:pic>
        <p:nvPicPr>
          <p:cNvPr id="1038" name="Picture 14" descr="Trofeo de oro con la placa del ganador del concurso. | Vector Premium">
            <a:extLst>
              <a:ext uri="{FF2B5EF4-FFF2-40B4-BE49-F238E27FC236}">
                <a16:creationId xmlns:a16="http://schemas.microsoft.com/office/drawing/2014/main" id="{20AC67B4-FE24-62A0-2D9F-C6ACECEADC06}"/>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foregroundMark x1="33546" y1="17891" x2="36581" y2="17572"/>
                      </a14:backgroundRemoval>
                    </a14:imgEffect>
                  </a14:imgLayer>
                </a14:imgProps>
              </a:ext>
              <a:ext uri="{28A0092B-C50C-407E-A947-70E740481C1C}">
                <a14:useLocalDpi xmlns:a14="http://schemas.microsoft.com/office/drawing/2010/main" val="0"/>
              </a:ext>
            </a:extLst>
          </a:blip>
          <a:srcRect/>
          <a:stretch>
            <a:fillRect/>
          </a:stretch>
        </p:blipFill>
        <p:spPr bwMode="auto">
          <a:xfrm>
            <a:off x="424205" y="1667948"/>
            <a:ext cx="2312272" cy="2312272"/>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5B8E4860-87AD-6787-29DC-6088A898BA98}"/>
              </a:ext>
            </a:extLst>
          </p:cNvPr>
          <p:cNvSpPr txBox="1"/>
          <p:nvPr/>
        </p:nvSpPr>
        <p:spPr>
          <a:xfrm>
            <a:off x="444705" y="1483306"/>
            <a:ext cx="2008883" cy="338554"/>
          </a:xfrm>
          <a:prstGeom prst="rect">
            <a:avLst/>
          </a:prstGeom>
          <a:noFill/>
        </p:spPr>
        <p:txBody>
          <a:bodyPr wrap="none" rtlCol="0">
            <a:spAutoFit/>
          </a:bodyPr>
          <a:lstStyle/>
          <a:p>
            <a:r>
              <a:rPr lang="es-ES" sz="1600" dirty="0"/>
              <a:t>And the Winner is…</a:t>
            </a:r>
          </a:p>
        </p:txBody>
      </p:sp>
      <p:sp>
        <p:nvSpPr>
          <p:cNvPr id="17" name="CuadroTexto 16">
            <a:extLst>
              <a:ext uri="{FF2B5EF4-FFF2-40B4-BE49-F238E27FC236}">
                <a16:creationId xmlns:a16="http://schemas.microsoft.com/office/drawing/2014/main" id="{8798E104-2225-3010-8246-90CCF4C1F4C2}"/>
              </a:ext>
            </a:extLst>
          </p:cNvPr>
          <p:cNvSpPr txBox="1"/>
          <p:nvPr/>
        </p:nvSpPr>
        <p:spPr>
          <a:xfrm>
            <a:off x="2949161" y="1570039"/>
            <a:ext cx="4612340" cy="523220"/>
          </a:xfrm>
          <a:prstGeom prst="rect">
            <a:avLst/>
          </a:prstGeom>
          <a:noFill/>
        </p:spPr>
        <p:txBody>
          <a:bodyPr wrap="square">
            <a:spAutoFit/>
          </a:bodyPr>
          <a:lstStyle/>
          <a:p>
            <a:pPr marL="0" marR="0" lvl="0" indent="0" algn="ctr" rtl="0">
              <a:spcBef>
                <a:spcPts val="0"/>
              </a:spcBef>
              <a:spcAft>
                <a:spcPts val="0"/>
              </a:spcAft>
              <a:buNone/>
            </a:pPr>
            <a:r>
              <a:rPr lang="es-AR" sz="2800" b="1" dirty="0"/>
              <a:t>Logistic Regression</a:t>
            </a:r>
            <a:endParaRPr lang="es-AR" sz="3200" b="1" dirty="0"/>
          </a:p>
        </p:txBody>
      </p:sp>
      <p:sp>
        <p:nvSpPr>
          <p:cNvPr id="19" name="CuadroTexto 18">
            <a:extLst>
              <a:ext uri="{FF2B5EF4-FFF2-40B4-BE49-F238E27FC236}">
                <a16:creationId xmlns:a16="http://schemas.microsoft.com/office/drawing/2014/main" id="{2EFB8C43-DBF1-5F2D-3745-12334F8CC782}"/>
              </a:ext>
            </a:extLst>
          </p:cNvPr>
          <p:cNvSpPr txBox="1"/>
          <p:nvPr/>
        </p:nvSpPr>
        <p:spPr>
          <a:xfrm>
            <a:off x="804172" y="3626277"/>
            <a:ext cx="1552337" cy="707886"/>
          </a:xfrm>
          <a:prstGeom prst="rect">
            <a:avLst/>
          </a:prstGeom>
          <a:noFill/>
        </p:spPr>
        <p:txBody>
          <a:bodyPr wrap="square">
            <a:spAutoFit/>
          </a:bodyPr>
          <a:lstStyle/>
          <a:p>
            <a:pPr algn="ctr"/>
            <a:r>
              <a:rPr lang="es-AR" sz="4000" b="1" dirty="0"/>
              <a:t>N° 8</a:t>
            </a:r>
            <a:endParaRPr lang="es-ES" sz="4000" dirty="0"/>
          </a:p>
        </p:txBody>
      </p:sp>
      <p:grpSp>
        <p:nvGrpSpPr>
          <p:cNvPr id="9" name="Grupo 8">
            <a:extLst>
              <a:ext uri="{FF2B5EF4-FFF2-40B4-BE49-F238E27FC236}">
                <a16:creationId xmlns:a16="http://schemas.microsoft.com/office/drawing/2014/main" id="{4D74E5FD-16D7-AEBA-10A9-297652185586}"/>
              </a:ext>
            </a:extLst>
          </p:cNvPr>
          <p:cNvGrpSpPr/>
          <p:nvPr/>
        </p:nvGrpSpPr>
        <p:grpSpPr>
          <a:xfrm>
            <a:off x="3472830" y="2587492"/>
            <a:ext cx="4088671" cy="1085691"/>
            <a:chOff x="4572000" y="2481421"/>
            <a:chExt cx="1835523" cy="487398"/>
          </a:xfrm>
        </p:grpSpPr>
        <p:sp>
          <p:nvSpPr>
            <p:cNvPr id="22" name="CuadroTexto 21">
              <a:extLst>
                <a:ext uri="{FF2B5EF4-FFF2-40B4-BE49-F238E27FC236}">
                  <a16:creationId xmlns:a16="http://schemas.microsoft.com/office/drawing/2014/main" id="{43689B30-D2FB-2145-02AD-14066FAA7444}"/>
                </a:ext>
              </a:extLst>
            </p:cNvPr>
            <p:cNvSpPr txBox="1"/>
            <p:nvPr/>
          </p:nvSpPr>
          <p:spPr>
            <a:xfrm>
              <a:off x="4572000" y="2481421"/>
              <a:ext cx="1835523" cy="179621"/>
            </a:xfrm>
            <a:prstGeom prst="rect">
              <a:avLst/>
            </a:prstGeom>
            <a:noFill/>
          </p:spPr>
          <p:txBody>
            <a:bodyPr wrap="square">
              <a:spAutoFit/>
            </a:bodyPr>
            <a:lstStyle/>
            <a:p>
              <a:pPr marL="0" lvl="0" indent="0" algn="ctr" rtl="0">
                <a:spcBef>
                  <a:spcPts val="0"/>
                </a:spcBef>
                <a:spcAft>
                  <a:spcPts val="0"/>
                </a:spcAft>
                <a:buClr>
                  <a:schemeClr val="dk1"/>
                </a:buClr>
                <a:buFont typeface="Arial"/>
                <a:buNone/>
              </a:pPr>
              <a:r>
                <a:rPr lang="es-AR" sz="2000" i="1" dirty="0"/>
                <a:t>Accuracy</a:t>
              </a:r>
              <a:r>
                <a:rPr lang="es-AR" sz="2000" dirty="0"/>
                <a:t> = 0.78</a:t>
              </a:r>
              <a:endParaRPr lang="es-AR" sz="2400" dirty="0"/>
            </a:p>
          </p:txBody>
        </p:sp>
        <p:sp>
          <p:nvSpPr>
            <p:cNvPr id="24" name="CuadroTexto 23">
              <a:extLst>
                <a:ext uri="{FF2B5EF4-FFF2-40B4-BE49-F238E27FC236}">
                  <a16:creationId xmlns:a16="http://schemas.microsoft.com/office/drawing/2014/main" id="{D7DF220E-A366-02AF-8FC1-69137B3D47C9}"/>
                </a:ext>
              </a:extLst>
            </p:cNvPr>
            <p:cNvSpPr txBox="1"/>
            <p:nvPr/>
          </p:nvSpPr>
          <p:spPr>
            <a:xfrm>
              <a:off x="4572000" y="2789198"/>
              <a:ext cx="1835523" cy="179621"/>
            </a:xfrm>
            <a:prstGeom prst="rect">
              <a:avLst/>
            </a:prstGeom>
            <a:noFill/>
          </p:spPr>
          <p:txBody>
            <a:bodyPr wrap="square">
              <a:spAutoFit/>
            </a:bodyPr>
            <a:lstStyle/>
            <a:p>
              <a:pPr marL="0" marR="0" lvl="0" indent="0" algn="ctr" rtl="0">
                <a:lnSpc>
                  <a:spcPct val="100000"/>
                </a:lnSpc>
                <a:spcBef>
                  <a:spcPts val="0"/>
                </a:spcBef>
                <a:spcAft>
                  <a:spcPts val="0"/>
                </a:spcAft>
                <a:buClr>
                  <a:schemeClr val="dk1"/>
                </a:buClr>
                <a:buSzPts val="1300"/>
                <a:buFont typeface="Calibri"/>
                <a:buNone/>
              </a:pPr>
              <a:r>
                <a:rPr lang="es-AR" sz="2000" i="1" dirty="0"/>
                <a:t>Precision</a:t>
              </a:r>
              <a:r>
                <a:rPr lang="es-AR" sz="2000" dirty="0"/>
                <a:t> = 0.60</a:t>
              </a:r>
              <a:endParaRPr lang="es-AR" sz="2400" dirty="0"/>
            </a:p>
          </p:txBody>
        </p:sp>
      </p:grpSp>
      <p:pic>
        <p:nvPicPr>
          <p:cNvPr id="1040" name="Picture 16" descr="Drum Joypixels Sticker - Drum Joypixels Snare Drum - Descubre &amp; Comparte  GIFs | Emojis, Emoji, Gif">
            <a:extLst>
              <a:ext uri="{FF2B5EF4-FFF2-40B4-BE49-F238E27FC236}">
                <a16:creationId xmlns:a16="http://schemas.microsoft.com/office/drawing/2014/main" id="{5941F594-BC9D-1E03-1CC7-6E648A8DC9F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69087" y="4170138"/>
            <a:ext cx="896041" cy="89604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40"/>
                                        </p:tgtEl>
                                        <p:attrNameLst>
                                          <p:attrName>style.visibility</p:attrName>
                                        </p:attrNameLst>
                                      </p:cBhvr>
                                      <p:to>
                                        <p:strVal val="visible"/>
                                      </p:to>
                                    </p:set>
                                  </p:childTnLst>
                                </p:cTn>
                              </p:par>
                            </p:childTnLst>
                          </p:cTn>
                        </p:par>
                        <p:par>
                          <p:cTn id="9" fill="hold">
                            <p:stCondLst>
                              <p:cond delay="0"/>
                            </p:stCondLst>
                            <p:childTnLst>
                              <p:par>
                                <p:cTn id="10" presetID="6" presetClass="entr" presetSubtype="16" fill="hold" nodeType="afterEffect">
                                  <p:stCondLst>
                                    <p:cond delay="0"/>
                                  </p:stCondLst>
                                  <p:childTnLst>
                                    <p:set>
                                      <p:cBhvr>
                                        <p:cTn id="11" dur="1" fill="hold">
                                          <p:stCondLst>
                                            <p:cond delay="0"/>
                                          </p:stCondLst>
                                        </p:cTn>
                                        <p:tgtEl>
                                          <p:spTgt spid="1038"/>
                                        </p:tgtEl>
                                        <p:attrNameLst>
                                          <p:attrName>style.visibility</p:attrName>
                                        </p:attrNameLst>
                                      </p:cBhvr>
                                      <p:to>
                                        <p:strVal val="visible"/>
                                      </p:to>
                                    </p:set>
                                    <p:animEffect transition="in" filter="circle(in)">
                                      <p:cBhvr>
                                        <p:cTn id="12" dur="2000"/>
                                        <p:tgtEl>
                                          <p:spTgt spid="1038"/>
                                        </p:tgtEl>
                                      </p:cBhvr>
                                    </p:animEffect>
                                  </p:childTnLst>
                                </p:cTn>
                              </p:par>
                            </p:childTnLst>
                          </p:cTn>
                        </p:par>
                        <p:par>
                          <p:cTn id="13" fill="hold">
                            <p:stCondLst>
                              <p:cond delay="2000"/>
                            </p:stCondLst>
                            <p:childTnLst>
                              <p:par>
                                <p:cTn id="14" presetID="22" presetClass="entr" presetSubtype="8" fill="hold" grpId="0" nodeType="after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ipe(left)">
                                      <p:cBhvr>
                                        <p:cTn id="16" dur="500"/>
                                        <p:tgtEl>
                                          <p:spTgt spid="19"/>
                                        </p:tgtEl>
                                      </p:cBhvr>
                                    </p:animEffect>
                                  </p:childTnLst>
                                </p:cTn>
                              </p:par>
                            </p:childTnLst>
                          </p:cTn>
                        </p:par>
                        <p:par>
                          <p:cTn id="17" fill="hold">
                            <p:stCondLst>
                              <p:cond delay="2500"/>
                            </p:stCondLst>
                            <p:childTnLst>
                              <p:par>
                                <p:cTn id="18" presetID="22" presetClass="entr" presetSubtype="8"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left)">
                                      <p:cBhvr>
                                        <p:cTn id="20" dur="500"/>
                                        <p:tgtEl>
                                          <p:spTgt spid="17"/>
                                        </p:tgtEl>
                                      </p:cBhvr>
                                    </p:animEffect>
                                  </p:childTnLst>
                                </p:cTn>
                              </p:par>
                              <p:par>
                                <p:cTn id="21" presetID="22" presetClass="entr" presetSubtype="1"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up)">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p:bldP spid="1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g14336284272_1_0"/>
          <p:cNvSpPr txBox="1"/>
          <p:nvPr/>
        </p:nvSpPr>
        <p:spPr>
          <a:xfrm>
            <a:off x="5747941" y="461975"/>
            <a:ext cx="3171900" cy="1754286"/>
          </a:xfrm>
          <a:prstGeom prst="rect">
            <a:avLst/>
          </a:prstGeom>
          <a:noFill/>
          <a:ln>
            <a:noFill/>
          </a:ln>
        </p:spPr>
        <p:txBody>
          <a:bodyPr spcFirstLastPara="1" wrap="square" lIns="91425" tIns="45700" rIns="91425" bIns="45700" anchor="t" anchorCtr="0">
            <a:spAutoFit/>
          </a:bodyPr>
          <a:lstStyle/>
          <a:p>
            <a:pPr lvl="0" algn="ctr">
              <a:lnSpc>
                <a:spcPct val="150000"/>
              </a:lnSpc>
              <a:buClr>
                <a:srgbClr val="FFFFFF"/>
              </a:buClr>
              <a:buSzPts val="3600"/>
            </a:pPr>
            <a:r>
              <a:rPr lang="es-AR" sz="3600" b="1" dirty="0">
                <a:solidFill>
                  <a:srgbClr val="FFFFFF"/>
                </a:solidFill>
                <a:latin typeface="Calibri"/>
                <a:ea typeface="Calibri"/>
                <a:cs typeface="Calibri"/>
                <a:sym typeface="Calibri"/>
              </a:rPr>
              <a:t>Final </a:t>
            </a:r>
            <a:r>
              <a:rPr lang="es-AR" sz="3600" b="1" dirty="0" err="1">
                <a:solidFill>
                  <a:srgbClr val="FFFFFF"/>
                </a:solidFill>
                <a:latin typeface="Calibri"/>
                <a:ea typeface="Calibri"/>
                <a:cs typeface="Calibri"/>
                <a:sym typeface="Calibri"/>
              </a:rPr>
              <a:t>Conclusion</a:t>
            </a:r>
            <a:endParaRPr dirty="0"/>
          </a:p>
        </p:txBody>
      </p:sp>
      <p:sp>
        <p:nvSpPr>
          <p:cNvPr id="222" name="Google Shape;222;g14336284272_1_0"/>
          <p:cNvSpPr txBox="1"/>
          <p:nvPr/>
        </p:nvSpPr>
        <p:spPr>
          <a:xfrm>
            <a:off x="408486" y="203557"/>
            <a:ext cx="4725000" cy="4452900"/>
          </a:xfrm>
          <a:prstGeom prst="rect">
            <a:avLst/>
          </a:prstGeom>
          <a:noFill/>
          <a:ln>
            <a:noFill/>
          </a:ln>
        </p:spPr>
        <p:txBody>
          <a:bodyPr spcFirstLastPara="1" wrap="square" lIns="91425" tIns="91425" rIns="91425" bIns="91425" anchor="t" anchorCtr="0">
            <a:noAutofit/>
          </a:bodyPr>
          <a:lstStyle/>
          <a:p>
            <a:pPr lvl="0" algn="just">
              <a:lnSpc>
                <a:spcPct val="115000"/>
              </a:lnSpc>
              <a:buSzPts val="1000"/>
            </a:pPr>
            <a:r>
              <a:rPr lang="en-US" sz="2400" dirty="0">
                <a:latin typeface="Calibri"/>
                <a:ea typeface="Calibri"/>
                <a:cs typeface="Calibri"/>
                <a:sym typeface="Calibri"/>
              </a:rPr>
              <a:t>After rebalancing the ratio between the classes to be predicted, we noticed that if we look only at ACCURACY, the performance of the models decreased, but... on the other hand, we managed to optimize the ACCURACY of the models, a metric that allows us to reach the proposed group objective: "to identify the True Positive (VP) cases".</a:t>
            </a:r>
            <a:endParaRPr sz="2400" dirty="0">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8"/>
          <p:cNvSpPr txBox="1"/>
          <p:nvPr/>
        </p:nvSpPr>
        <p:spPr>
          <a:xfrm>
            <a:off x="1402247" y="1288665"/>
            <a:ext cx="6581225" cy="1938952"/>
          </a:xfrm>
          <a:prstGeom prst="rect">
            <a:avLst/>
          </a:prstGeom>
          <a:noFill/>
          <a:ln>
            <a:noFill/>
          </a:ln>
        </p:spPr>
        <p:txBody>
          <a:bodyPr spcFirstLastPara="1" wrap="square" lIns="91425" tIns="45700" rIns="91425" bIns="45700" anchor="t" anchorCtr="0">
            <a:spAutoFit/>
          </a:bodyPr>
          <a:lstStyle/>
          <a:p>
            <a:pPr lvl="0" algn="ctr"/>
            <a:r>
              <a:rPr lang="es-AR" sz="6000" b="1" dirty="0">
                <a:solidFill>
                  <a:schemeClr val="lt1"/>
                </a:solidFill>
                <a:latin typeface="Calibri"/>
                <a:ea typeface="Calibri"/>
                <a:cs typeface="Calibri"/>
                <a:sym typeface="Calibri"/>
              </a:rPr>
              <a:t>THANK YOU VERY MUCH!</a:t>
            </a:r>
            <a:endParaRPr dirty="0"/>
          </a:p>
        </p:txBody>
      </p:sp>
      <p:sp>
        <p:nvSpPr>
          <p:cNvPr id="2" name="CuadroTexto 1">
            <a:extLst>
              <a:ext uri="{FF2B5EF4-FFF2-40B4-BE49-F238E27FC236}">
                <a16:creationId xmlns:a16="http://schemas.microsoft.com/office/drawing/2014/main" id="{2C3954B0-F242-4E64-8CF5-F306A9B97FA9}"/>
              </a:ext>
            </a:extLst>
          </p:cNvPr>
          <p:cNvSpPr txBox="1"/>
          <p:nvPr/>
        </p:nvSpPr>
        <p:spPr>
          <a:xfrm>
            <a:off x="5960286" y="4018021"/>
            <a:ext cx="2729852" cy="738664"/>
          </a:xfrm>
          <a:prstGeom prst="rect">
            <a:avLst/>
          </a:prstGeom>
          <a:noFill/>
        </p:spPr>
        <p:txBody>
          <a:bodyPr wrap="square" rtlCol="0">
            <a:spAutoFit/>
          </a:bodyPr>
          <a:lstStyle/>
          <a:p>
            <a:r>
              <a:rPr lang="es-ES_tradnl" b="1" dirty="0">
                <a:solidFill>
                  <a:schemeClr val="bg1"/>
                </a:solidFill>
                <a:effectLst>
                  <a:outerShdw blurRad="38100" dist="38100" dir="2700000" algn="tl">
                    <a:srgbClr val="000000">
                      <a:alpha val="43137"/>
                    </a:srgbClr>
                  </a:outerShdw>
                </a:effectLst>
              </a:rPr>
              <a:t>DATA SCIENCE</a:t>
            </a:r>
          </a:p>
          <a:p>
            <a:endParaRPr lang="es-ES_tradnl" b="1" dirty="0">
              <a:solidFill>
                <a:schemeClr val="bg1"/>
              </a:solidFill>
              <a:effectLst>
                <a:outerShdw blurRad="38100" dist="38100" dir="2700000" algn="tl">
                  <a:srgbClr val="000000">
                    <a:alpha val="43137"/>
                  </a:srgbClr>
                </a:outerShdw>
              </a:effectLst>
            </a:endParaRPr>
          </a:p>
          <a:p>
            <a:r>
              <a:rPr lang="es-ES_tradnl" b="1" dirty="0">
                <a:solidFill>
                  <a:schemeClr val="bg1"/>
                </a:solidFill>
                <a:effectLst>
                  <a:outerShdw blurRad="38100" dist="38100" dir="2700000" algn="tl">
                    <a:srgbClr val="000000">
                      <a:alpha val="43137"/>
                    </a:srgbClr>
                  </a:outerShdw>
                </a:effectLst>
              </a:rPr>
              <a:t>Leandro González Pluchino</a:t>
            </a:r>
            <a:endParaRPr lang="es-AR" b="1" dirty="0">
              <a:solidFill>
                <a:schemeClr val="bg1"/>
              </a:solidFill>
              <a:effectLst>
                <a:outerShdw blurRad="38100" dist="38100" dir="2700000" algn="tl">
                  <a:srgbClr val="000000">
                    <a:alpha val="43137"/>
                  </a:srgb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cxnSp>
        <p:nvCxnSpPr>
          <p:cNvPr id="39" name="Google Shape;39;p2"/>
          <p:cNvCxnSpPr/>
          <p:nvPr/>
        </p:nvCxnSpPr>
        <p:spPr>
          <a:xfrm>
            <a:off x="705972" y="2571750"/>
            <a:ext cx="1243853" cy="0"/>
          </a:xfrm>
          <a:prstGeom prst="straightConnector1">
            <a:avLst/>
          </a:prstGeom>
          <a:noFill/>
          <a:ln w="31750" cap="flat" cmpd="sng">
            <a:solidFill>
              <a:srgbClr val="3C62E0"/>
            </a:solidFill>
            <a:prstDash val="solid"/>
            <a:miter lim="800000"/>
            <a:headEnd type="none" w="sm" len="sm"/>
            <a:tailEnd type="none" w="sm" len="sm"/>
          </a:ln>
        </p:spPr>
      </p:cxnSp>
      <p:sp>
        <p:nvSpPr>
          <p:cNvPr id="40" name="Google Shape;40;p2"/>
          <p:cNvSpPr txBox="1"/>
          <p:nvPr/>
        </p:nvSpPr>
        <p:spPr>
          <a:xfrm>
            <a:off x="298485" y="469220"/>
            <a:ext cx="2116723"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3200" b="1" dirty="0" err="1">
                <a:solidFill>
                  <a:schemeClr val="lt1"/>
                </a:solidFill>
                <a:latin typeface="Calibri"/>
                <a:ea typeface="Calibri"/>
                <a:cs typeface="Calibri"/>
                <a:sym typeface="Calibri"/>
              </a:rPr>
              <a:t>Objectives</a:t>
            </a:r>
            <a:endParaRPr dirty="0"/>
          </a:p>
        </p:txBody>
      </p:sp>
      <p:sp>
        <p:nvSpPr>
          <p:cNvPr id="41" name="Google Shape;41;p2"/>
          <p:cNvSpPr txBox="1"/>
          <p:nvPr/>
        </p:nvSpPr>
        <p:spPr>
          <a:xfrm>
            <a:off x="3767529" y="665018"/>
            <a:ext cx="601447"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3200" dirty="0">
                <a:solidFill>
                  <a:schemeClr val="dk1"/>
                </a:solidFill>
                <a:latin typeface="Calibri"/>
                <a:ea typeface="Calibri"/>
                <a:cs typeface="Calibri"/>
                <a:sym typeface="Calibri"/>
              </a:rPr>
              <a:t>01</a:t>
            </a:r>
            <a:endParaRPr dirty="0"/>
          </a:p>
        </p:txBody>
      </p:sp>
      <p:cxnSp>
        <p:nvCxnSpPr>
          <p:cNvPr id="42" name="Google Shape;42;p2"/>
          <p:cNvCxnSpPr/>
          <p:nvPr/>
        </p:nvCxnSpPr>
        <p:spPr>
          <a:xfrm>
            <a:off x="3816019" y="1258452"/>
            <a:ext cx="534307" cy="0"/>
          </a:xfrm>
          <a:prstGeom prst="straightConnector1">
            <a:avLst/>
          </a:prstGeom>
          <a:noFill/>
          <a:ln w="31750" cap="flat" cmpd="sng">
            <a:solidFill>
              <a:srgbClr val="3C62E0"/>
            </a:solidFill>
            <a:prstDash val="solid"/>
            <a:miter lim="800000"/>
            <a:headEnd type="none" w="sm" len="sm"/>
            <a:tailEnd type="none" w="sm" len="sm"/>
          </a:ln>
        </p:spPr>
      </p:cxnSp>
      <p:sp>
        <p:nvSpPr>
          <p:cNvPr id="43" name="Google Shape;43;p2"/>
          <p:cNvSpPr txBox="1"/>
          <p:nvPr/>
        </p:nvSpPr>
        <p:spPr>
          <a:xfrm>
            <a:off x="4368976" y="703626"/>
            <a:ext cx="4476538" cy="507557"/>
          </a:xfrm>
          <a:prstGeom prst="rect">
            <a:avLst/>
          </a:prstGeom>
          <a:noFill/>
          <a:ln>
            <a:noFill/>
          </a:ln>
        </p:spPr>
        <p:txBody>
          <a:bodyPr spcFirstLastPara="1" wrap="square" lIns="91425" tIns="91425" rIns="91425" bIns="91425" anchor="t" anchorCtr="0">
            <a:noAutofit/>
          </a:bodyPr>
          <a:lstStyle/>
          <a:p>
            <a:pPr lvl="0" algn="just">
              <a:buClr>
                <a:schemeClr val="dk1"/>
              </a:buClr>
              <a:buSzPts val="1000"/>
            </a:pPr>
            <a:r>
              <a:rPr lang="en-US" sz="2000" dirty="0">
                <a:solidFill>
                  <a:schemeClr val="dk1"/>
                </a:solidFill>
                <a:latin typeface="Calibri"/>
                <a:ea typeface="Calibri"/>
                <a:cs typeface="Calibri"/>
                <a:sym typeface="Calibri"/>
              </a:rPr>
              <a:t>Selection of data to model</a:t>
            </a:r>
            <a:endParaRPr lang="es-ES" dirty="0"/>
          </a:p>
        </p:txBody>
      </p:sp>
      <p:sp>
        <p:nvSpPr>
          <p:cNvPr id="44" name="Google Shape;44;p2"/>
          <p:cNvSpPr txBox="1"/>
          <p:nvPr/>
        </p:nvSpPr>
        <p:spPr>
          <a:xfrm>
            <a:off x="3767528" y="3046978"/>
            <a:ext cx="601447"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3200" dirty="0">
                <a:solidFill>
                  <a:schemeClr val="dk1"/>
                </a:solidFill>
                <a:latin typeface="Calibri"/>
                <a:ea typeface="Calibri"/>
                <a:cs typeface="Calibri"/>
                <a:sym typeface="Calibri"/>
              </a:rPr>
              <a:t>04</a:t>
            </a:r>
            <a:endParaRPr dirty="0"/>
          </a:p>
        </p:txBody>
      </p:sp>
      <p:cxnSp>
        <p:nvCxnSpPr>
          <p:cNvPr id="45" name="Google Shape;45;p2"/>
          <p:cNvCxnSpPr/>
          <p:nvPr/>
        </p:nvCxnSpPr>
        <p:spPr>
          <a:xfrm>
            <a:off x="3816018" y="3640412"/>
            <a:ext cx="534307" cy="0"/>
          </a:xfrm>
          <a:prstGeom prst="straightConnector1">
            <a:avLst/>
          </a:prstGeom>
          <a:noFill/>
          <a:ln w="31750" cap="flat" cmpd="sng">
            <a:solidFill>
              <a:srgbClr val="3C62E0"/>
            </a:solidFill>
            <a:prstDash val="solid"/>
            <a:miter lim="800000"/>
            <a:headEnd type="none" w="sm" len="sm"/>
            <a:tailEnd type="none" w="sm" len="sm"/>
          </a:ln>
        </p:spPr>
      </p:cxnSp>
      <p:sp>
        <p:nvSpPr>
          <p:cNvPr id="46" name="Google Shape;46;p2"/>
          <p:cNvSpPr txBox="1"/>
          <p:nvPr/>
        </p:nvSpPr>
        <p:spPr>
          <a:xfrm>
            <a:off x="4368975" y="3081612"/>
            <a:ext cx="4476538" cy="577801"/>
          </a:xfrm>
          <a:prstGeom prst="rect">
            <a:avLst/>
          </a:prstGeom>
          <a:noFill/>
          <a:ln>
            <a:noFill/>
          </a:ln>
        </p:spPr>
        <p:txBody>
          <a:bodyPr spcFirstLastPara="1" wrap="square" lIns="91425" tIns="91425" rIns="91425" bIns="91425" anchor="t" anchorCtr="0">
            <a:noAutofit/>
          </a:bodyPr>
          <a:lstStyle/>
          <a:p>
            <a:pPr lvl="0">
              <a:buClr>
                <a:schemeClr val="dk1"/>
              </a:buClr>
              <a:buSzPts val="1000"/>
            </a:pPr>
            <a:r>
              <a:rPr lang="es-AR" sz="2000" dirty="0" err="1">
                <a:solidFill>
                  <a:schemeClr val="dk1"/>
                </a:solidFill>
                <a:latin typeface="Calibri"/>
                <a:ea typeface="Calibri"/>
                <a:cs typeface="Calibri"/>
                <a:sym typeface="Calibri"/>
              </a:rPr>
              <a:t>Model</a:t>
            </a:r>
            <a:r>
              <a:rPr lang="es-AR" sz="2000" dirty="0">
                <a:solidFill>
                  <a:schemeClr val="dk1"/>
                </a:solidFill>
                <a:latin typeface="Calibri"/>
                <a:ea typeface="Calibri"/>
                <a:cs typeface="Calibri"/>
                <a:sym typeface="Calibri"/>
              </a:rPr>
              <a:t> training (</a:t>
            </a:r>
            <a:r>
              <a:rPr lang="es-AR" sz="2000" dirty="0" err="1">
                <a:solidFill>
                  <a:schemeClr val="dk1"/>
                </a:solidFill>
                <a:latin typeface="Calibri"/>
                <a:ea typeface="Calibri"/>
                <a:cs typeface="Calibri"/>
                <a:sym typeface="Calibri"/>
              </a:rPr>
              <a:t>classification</a:t>
            </a:r>
            <a:r>
              <a:rPr lang="es-AR" sz="2000" dirty="0">
                <a:solidFill>
                  <a:schemeClr val="dk1"/>
                </a:solidFill>
                <a:latin typeface="Calibri"/>
                <a:ea typeface="Calibri"/>
                <a:cs typeface="Calibri"/>
                <a:sym typeface="Calibri"/>
              </a:rPr>
              <a:t>)</a:t>
            </a:r>
            <a:endParaRPr dirty="0"/>
          </a:p>
        </p:txBody>
      </p:sp>
      <p:sp>
        <p:nvSpPr>
          <p:cNvPr id="47" name="Google Shape;47;p2"/>
          <p:cNvSpPr txBox="1"/>
          <p:nvPr/>
        </p:nvSpPr>
        <p:spPr>
          <a:xfrm>
            <a:off x="3761577" y="3885048"/>
            <a:ext cx="601447"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3200" dirty="0">
                <a:solidFill>
                  <a:schemeClr val="dk1"/>
                </a:solidFill>
                <a:latin typeface="Calibri"/>
                <a:ea typeface="Calibri"/>
                <a:cs typeface="Calibri"/>
                <a:sym typeface="Calibri"/>
              </a:rPr>
              <a:t>05</a:t>
            </a:r>
            <a:endParaRPr dirty="0"/>
          </a:p>
        </p:txBody>
      </p:sp>
      <p:cxnSp>
        <p:nvCxnSpPr>
          <p:cNvPr id="48" name="Google Shape;48;p2"/>
          <p:cNvCxnSpPr/>
          <p:nvPr/>
        </p:nvCxnSpPr>
        <p:spPr>
          <a:xfrm>
            <a:off x="3810067" y="4478482"/>
            <a:ext cx="534307" cy="0"/>
          </a:xfrm>
          <a:prstGeom prst="straightConnector1">
            <a:avLst/>
          </a:prstGeom>
          <a:noFill/>
          <a:ln w="31750" cap="flat" cmpd="sng">
            <a:solidFill>
              <a:srgbClr val="3C62E0"/>
            </a:solidFill>
            <a:prstDash val="solid"/>
            <a:miter lim="800000"/>
            <a:headEnd type="none" w="sm" len="sm"/>
            <a:tailEnd type="none" w="sm" len="sm"/>
          </a:ln>
        </p:spPr>
      </p:cxnSp>
      <p:sp>
        <p:nvSpPr>
          <p:cNvPr id="49" name="Google Shape;49;p2"/>
          <p:cNvSpPr txBox="1"/>
          <p:nvPr/>
        </p:nvSpPr>
        <p:spPr>
          <a:xfrm>
            <a:off x="4363025" y="3952090"/>
            <a:ext cx="4476538" cy="787313"/>
          </a:xfrm>
          <a:prstGeom prst="rect">
            <a:avLst/>
          </a:prstGeom>
          <a:noFill/>
          <a:ln>
            <a:noFill/>
          </a:ln>
        </p:spPr>
        <p:txBody>
          <a:bodyPr spcFirstLastPara="1" wrap="square" lIns="91425" tIns="91425" rIns="91425" bIns="91425" anchor="t" anchorCtr="0">
            <a:noAutofit/>
          </a:bodyPr>
          <a:lstStyle/>
          <a:p>
            <a:pPr lvl="0">
              <a:buClr>
                <a:schemeClr val="dk1"/>
              </a:buClr>
              <a:buSzPts val="1000"/>
            </a:pPr>
            <a:r>
              <a:rPr lang="es-AR" sz="2000" dirty="0">
                <a:solidFill>
                  <a:schemeClr val="dk1"/>
                </a:solidFill>
                <a:latin typeface="Calibri"/>
                <a:ea typeface="Calibri"/>
                <a:cs typeface="Calibri"/>
                <a:sym typeface="Calibri"/>
              </a:rPr>
              <a:t>Performance </a:t>
            </a:r>
            <a:r>
              <a:rPr lang="es-AR" sz="2000" dirty="0" err="1">
                <a:solidFill>
                  <a:schemeClr val="dk1"/>
                </a:solidFill>
                <a:latin typeface="Calibri"/>
                <a:ea typeface="Calibri"/>
                <a:cs typeface="Calibri"/>
                <a:sym typeface="Calibri"/>
              </a:rPr>
              <a:t>evaluation</a:t>
            </a:r>
            <a:r>
              <a:rPr lang="es-AR" sz="2000" dirty="0">
                <a:solidFill>
                  <a:schemeClr val="dk1"/>
                </a:solidFill>
                <a:latin typeface="Calibri"/>
                <a:ea typeface="Calibri"/>
                <a:cs typeface="Calibri"/>
                <a:sym typeface="Calibri"/>
              </a:rPr>
              <a:t> </a:t>
            </a:r>
            <a:r>
              <a:rPr lang="es-AR" sz="2000" dirty="0" err="1">
                <a:solidFill>
                  <a:schemeClr val="dk1"/>
                </a:solidFill>
                <a:latin typeface="Calibri"/>
                <a:ea typeface="Calibri"/>
                <a:cs typeface="Calibri"/>
                <a:sym typeface="Calibri"/>
              </a:rPr>
              <a:t>of</a:t>
            </a:r>
            <a:r>
              <a:rPr lang="es-AR" sz="2000" dirty="0">
                <a:solidFill>
                  <a:schemeClr val="dk1"/>
                </a:solidFill>
                <a:latin typeface="Calibri"/>
                <a:ea typeface="Calibri"/>
                <a:cs typeface="Calibri"/>
                <a:sym typeface="Calibri"/>
              </a:rPr>
              <a:t> </a:t>
            </a:r>
            <a:r>
              <a:rPr lang="es-AR" sz="2000" dirty="0" err="1">
                <a:solidFill>
                  <a:schemeClr val="dk1"/>
                </a:solidFill>
                <a:latin typeface="Calibri"/>
                <a:ea typeface="Calibri"/>
                <a:cs typeface="Calibri"/>
                <a:sym typeface="Calibri"/>
              </a:rPr>
              <a:t>models</a:t>
            </a:r>
            <a:endParaRPr dirty="0"/>
          </a:p>
        </p:txBody>
      </p:sp>
      <p:sp>
        <p:nvSpPr>
          <p:cNvPr id="50" name="Google Shape;50;p2"/>
          <p:cNvSpPr txBox="1"/>
          <p:nvPr/>
        </p:nvSpPr>
        <p:spPr>
          <a:xfrm>
            <a:off x="3748878" y="1447250"/>
            <a:ext cx="601447"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3200" dirty="0">
                <a:solidFill>
                  <a:schemeClr val="dk1"/>
                </a:solidFill>
                <a:latin typeface="Calibri"/>
                <a:ea typeface="Calibri"/>
                <a:cs typeface="Calibri"/>
                <a:sym typeface="Calibri"/>
              </a:rPr>
              <a:t>02</a:t>
            </a:r>
            <a:endParaRPr dirty="0"/>
          </a:p>
        </p:txBody>
      </p:sp>
      <p:cxnSp>
        <p:nvCxnSpPr>
          <p:cNvPr id="51" name="Google Shape;51;p2"/>
          <p:cNvCxnSpPr/>
          <p:nvPr/>
        </p:nvCxnSpPr>
        <p:spPr>
          <a:xfrm>
            <a:off x="3797368" y="2040684"/>
            <a:ext cx="534307" cy="0"/>
          </a:xfrm>
          <a:prstGeom prst="straightConnector1">
            <a:avLst/>
          </a:prstGeom>
          <a:noFill/>
          <a:ln w="31750" cap="flat" cmpd="sng">
            <a:solidFill>
              <a:srgbClr val="3C62E0"/>
            </a:solidFill>
            <a:prstDash val="solid"/>
            <a:miter lim="800000"/>
            <a:headEnd type="none" w="sm" len="sm"/>
            <a:tailEnd type="none" w="sm" len="sm"/>
          </a:ln>
        </p:spPr>
      </p:cxnSp>
      <p:sp>
        <p:nvSpPr>
          <p:cNvPr id="52" name="Google Shape;52;p2"/>
          <p:cNvSpPr txBox="1"/>
          <p:nvPr/>
        </p:nvSpPr>
        <p:spPr>
          <a:xfrm>
            <a:off x="4350325" y="1481884"/>
            <a:ext cx="4476538" cy="577801"/>
          </a:xfrm>
          <a:prstGeom prst="rect">
            <a:avLst/>
          </a:prstGeom>
          <a:noFill/>
          <a:ln>
            <a:noFill/>
          </a:ln>
        </p:spPr>
        <p:txBody>
          <a:bodyPr spcFirstLastPara="1" wrap="square" lIns="91425" tIns="91425" rIns="91425" bIns="91425" anchor="t" anchorCtr="0">
            <a:noAutofit/>
          </a:bodyPr>
          <a:lstStyle/>
          <a:p>
            <a:pPr lvl="0">
              <a:buClr>
                <a:schemeClr val="dk1"/>
              </a:buClr>
              <a:buSzPts val="1000"/>
            </a:pPr>
            <a:r>
              <a:rPr lang="es-AR" sz="2000" dirty="0" err="1">
                <a:solidFill>
                  <a:schemeClr val="dk1"/>
                </a:solidFill>
                <a:latin typeface="Calibri"/>
                <a:ea typeface="Calibri"/>
                <a:cs typeface="Calibri"/>
                <a:sym typeface="Calibri"/>
              </a:rPr>
              <a:t>Exploratory</a:t>
            </a:r>
            <a:r>
              <a:rPr lang="es-AR" sz="2000" dirty="0">
                <a:solidFill>
                  <a:schemeClr val="dk1"/>
                </a:solidFill>
                <a:latin typeface="Calibri"/>
                <a:ea typeface="Calibri"/>
                <a:cs typeface="Calibri"/>
                <a:sym typeface="Calibri"/>
              </a:rPr>
              <a:t> </a:t>
            </a:r>
            <a:r>
              <a:rPr lang="es-AR" sz="2000" dirty="0" err="1">
                <a:solidFill>
                  <a:schemeClr val="dk1"/>
                </a:solidFill>
                <a:latin typeface="Calibri"/>
                <a:ea typeface="Calibri"/>
                <a:cs typeface="Calibri"/>
                <a:sym typeface="Calibri"/>
              </a:rPr>
              <a:t>Analysis</a:t>
            </a:r>
            <a:endParaRPr dirty="0"/>
          </a:p>
        </p:txBody>
      </p:sp>
      <p:sp>
        <p:nvSpPr>
          <p:cNvPr id="53" name="Google Shape;53;p2"/>
          <p:cNvSpPr txBox="1"/>
          <p:nvPr/>
        </p:nvSpPr>
        <p:spPr>
          <a:xfrm>
            <a:off x="3730228" y="2233284"/>
            <a:ext cx="601447"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3200" dirty="0">
                <a:solidFill>
                  <a:schemeClr val="dk1"/>
                </a:solidFill>
                <a:latin typeface="Calibri"/>
                <a:ea typeface="Calibri"/>
                <a:cs typeface="Calibri"/>
                <a:sym typeface="Calibri"/>
              </a:rPr>
              <a:t>03</a:t>
            </a:r>
            <a:endParaRPr dirty="0"/>
          </a:p>
        </p:txBody>
      </p:sp>
      <p:cxnSp>
        <p:nvCxnSpPr>
          <p:cNvPr id="54" name="Google Shape;54;p2"/>
          <p:cNvCxnSpPr/>
          <p:nvPr/>
        </p:nvCxnSpPr>
        <p:spPr>
          <a:xfrm>
            <a:off x="3778718" y="2826718"/>
            <a:ext cx="534307" cy="0"/>
          </a:xfrm>
          <a:prstGeom prst="straightConnector1">
            <a:avLst/>
          </a:prstGeom>
          <a:noFill/>
          <a:ln w="31750" cap="flat" cmpd="sng">
            <a:solidFill>
              <a:srgbClr val="3C62E0"/>
            </a:solidFill>
            <a:prstDash val="solid"/>
            <a:miter lim="800000"/>
            <a:headEnd type="none" w="sm" len="sm"/>
            <a:tailEnd type="none" w="sm" len="sm"/>
          </a:ln>
        </p:spPr>
      </p:cxnSp>
      <p:sp>
        <p:nvSpPr>
          <p:cNvPr id="55" name="Google Shape;55;p2"/>
          <p:cNvSpPr txBox="1"/>
          <p:nvPr/>
        </p:nvSpPr>
        <p:spPr>
          <a:xfrm>
            <a:off x="4331675" y="2267918"/>
            <a:ext cx="4476538" cy="577801"/>
          </a:xfrm>
          <a:prstGeom prst="rect">
            <a:avLst/>
          </a:prstGeom>
          <a:noFill/>
          <a:ln>
            <a:noFill/>
          </a:ln>
        </p:spPr>
        <p:txBody>
          <a:bodyPr spcFirstLastPara="1" wrap="square" lIns="91425" tIns="91425" rIns="91425" bIns="91425" anchor="t" anchorCtr="0">
            <a:noAutofit/>
          </a:bodyPr>
          <a:lstStyle/>
          <a:p>
            <a:pPr lvl="0">
              <a:buClr>
                <a:schemeClr val="dk1"/>
              </a:buClr>
              <a:buSzPts val="1000"/>
            </a:pPr>
            <a:r>
              <a:rPr lang="es-AR" sz="2000" dirty="0" err="1">
                <a:solidFill>
                  <a:schemeClr val="dk1"/>
                </a:solidFill>
                <a:latin typeface="Calibri"/>
                <a:ea typeface="Calibri"/>
                <a:cs typeface="Calibri"/>
                <a:sym typeface="Calibri"/>
              </a:rPr>
              <a:t>Dataset</a:t>
            </a:r>
            <a:r>
              <a:rPr lang="es-AR" sz="2000" dirty="0">
                <a:solidFill>
                  <a:schemeClr val="dk1"/>
                </a:solidFill>
                <a:latin typeface="Calibri"/>
                <a:ea typeface="Calibri"/>
                <a:cs typeface="Calibri"/>
                <a:sym typeface="Calibri"/>
              </a:rPr>
              <a:t> </a:t>
            </a:r>
            <a:r>
              <a:rPr lang="es-AR" sz="2000" dirty="0" err="1">
                <a:solidFill>
                  <a:schemeClr val="dk1"/>
                </a:solidFill>
                <a:latin typeface="Calibri"/>
                <a:ea typeface="Calibri"/>
                <a:cs typeface="Calibri"/>
                <a:sym typeface="Calibri"/>
              </a:rPr>
              <a:t>preparation</a:t>
            </a:r>
            <a:endParaRPr sz="2000" dirty="0">
              <a:solidFill>
                <a:schemeClr val="dk1"/>
              </a:solidFill>
              <a:latin typeface="Calibri"/>
              <a:ea typeface="Calibri"/>
              <a:cs typeface="Calibri"/>
              <a:sym typeface="Calibri"/>
            </a:endParaRPr>
          </a:p>
        </p:txBody>
      </p:sp>
      <p:sp>
        <p:nvSpPr>
          <p:cNvPr id="2" name="Rectangle 1">
            <a:extLst>
              <a:ext uri="{FF2B5EF4-FFF2-40B4-BE49-F238E27FC236}">
                <a16:creationId xmlns:a16="http://schemas.microsoft.com/office/drawing/2014/main" id="{930B2CF9-60E1-4ADA-B7A0-F2E48919CA65}"/>
              </a:ext>
            </a:extLst>
          </p:cNvPr>
          <p:cNvSpPr>
            <a:spLocks noChangeArrowheads="1"/>
          </p:cNvSpPr>
          <p:nvPr/>
        </p:nvSpPr>
        <p:spPr bwMode="auto">
          <a:xfrm>
            <a:off x="0" y="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800" b="0" i="0" u="none" strike="noStrike" cap="none" normalizeH="0" baseline="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EE7B65B2-09D9-4D50-803F-A3CE4D7E9377}"/>
              </a:ext>
            </a:extLst>
          </p:cNvPr>
          <p:cNvSpPr>
            <a:spLocks noChangeArrowheads="1"/>
          </p:cNvSpPr>
          <p:nvPr/>
        </p:nvSpPr>
        <p:spPr bwMode="auto">
          <a:xfrm>
            <a:off x="152400" y="15240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
          <p:cNvSpPr/>
          <p:nvPr/>
        </p:nvSpPr>
        <p:spPr>
          <a:xfrm>
            <a:off x="8226134" y="4277437"/>
            <a:ext cx="469900" cy="469900"/>
          </a:xfrm>
          <a:prstGeom prst="ellipse">
            <a:avLst/>
          </a:prstGeom>
          <a:solidFill>
            <a:srgbClr val="7D9A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62" name="Google Shape;62;p1"/>
          <p:cNvSpPr txBox="1"/>
          <p:nvPr/>
        </p:nvSpPr>
        <p:spPr>
          <a:xfrm>
            <a:off x="208431" y="289111"/>
            <a:ext cx="5042599" cy="584775"/>
          </a:xfrm>
          <a:prstGeom prst="rect">
            <a:avLst/>
          </a:prstGeom>
          <a:noFill/>
          <a:ln>
            <a:noFill/>
          </a:ln>
        </p:spPr>
        <p:txBody>
          <a:bodyPr spcFirstLastPara="1" wrap="square" lIns="91425" tIns="45700" rIns="91425" bIns="45700" anchor="t" anchorCtr="0">
            <a:spAutoFit/>
          </a:bodyPr>
          <a:lstStyle/>
          <a:p>
            <a:pPr lvl="0"/>
            <a:r>
              <a:rPr lang="es-AR" sz="3200" b="1" dirty="0" err="1">
                <a:solidFill>
                  <a:schemeClr val="lt1"/>
                </a:solidFill>
                <a:latin typeface="Calibri"/>
                <a:ea typeface="Calibri"/>
                <a:cs typeface="Calibri"/>
                <a:sym typeface="Calibri"/>
              </a:rPr>
              <a:t>Problem</a:t>
            </a:r>
            <a:r>
              <a:rPr lang="es-AR" sz="3200" b="1" dirty="0">
                <a:solidFill>
                  <a:schemeClr val="lt1"/>
                </a:solidFill>
                <a:latin typeface="Calibri"/>
                <a:ea typeface="Calibri"/>
                <a:cs typeface="Calibri"/>
                <a:sym typeface="Calibri"/>
              </a:rPr>
              <a:t> </a:t>
            </a:r>
            <a:r>
              <a:rPr lang="es-AR" sz="3200" b="1" dirty="0" err="1">
                <a:solidFill>
                  <a:schemeClr val="lt1"/>
                </a:solidFill>
                <a:latin typeface="Calibri"/>
                <a:ea typeface="Calibri"/>
                <a:cs typeface="Calibri"/>
                <a:sym typeface="Calibri"/>
              </a:rPr>
              <a:t>statement</a:t>
            </a:r>
            <a:endParaRPr dirty="0"/>
          </a:p>
        </p:txBody>
      </p:sp>
      <p:sp>
        <p:nvSpPr>
          <p:cNvPr id="63" name="Google Shape;63;p1"/>
          <p:cNvSpPr txBox="1"/>
          <p:nvPr/>
        </p:nvSpPr>
        <p:spPr>
          <a:xfrm>
            <a:off x="819666" y="1684534"/>
            <a:ext cx="7236900" cy="1640400"/>
          </a:xfrm>
          <a:prstGeom prst="rect">
            <a:avLst/>
          </a:prstGeom>
          <a:noFill/>
          <a:ln>
            <a:noFill/>
          </a:ln>
        </p:spPr>
        <p:txBody>
          <a:bodyPr spcFirstLastPara="1" wrap="square" lIns="91425" tIns="91425" rIns="91425" bIns="91425" anchor="t" anchorCtr="0">
            <a:noAutofit/>
          </a:bodyPr>
          <a:lstStyle/>
          <a:p>
            <a:pPr lvl="0" algn="ctr">
              <a:buClr>
                <a:schemeClr val="dk1"/>
              </a:buClr>
              <a:buSzPts val="1000"/>
            </a:pPr>
            <a:r>
              <a:rPr lang="en-US" sz="2500" dirty="0">
                <a:solidFill>
                  <a:schemeClr val="dk1"/>
                </a:solidFill>
                <a:latin typeface="Calibri"/>
                <a:ea typeface="Calibri"/>
                <a:cs typeface="Calibri"/>
                <a:sym typeface="Calibri"/>
              </a:rPr>
              <a:t>Generate several models that allow us to CLASSIFY strokes.</a:t>
            </a:r>
            <a:endParaRPr sz="1500" dirty="0"/>
          </a:p>
        </p:txBody>
      </p:sp>
      <p:pic>
        <p:nvPicPr>
          <p:cNvPr id="64" name="Google Shape;64;p1" descr="Pregunta A Mark Vector Icono PNG , Pregunta Clipart, Iconos De Preguntas,  Iconos De Marca PNG y Vector para Descargar Gratis | Pngtree"/>
          <p:cNvPicPr preferRelativeResize="0"/>
          <p:nvPr/>
        </p:nvPicPr>
        <p:blipFill rotWithShape="1">
          <a:blip r:embed="rId3">
            <a:alphaModFix/>
          </a:blip>
          <a:srcRect/>
          <a:stretch/>
        </p:blipFill>
        <p:spPr>
          <a:xfrm>
            <a:off x="8324849" y="4343400"/>
            <a:ext cx="678873" cy="678873"/>
          </a:xfrm>
          <a:prstGeom prst="rect">
            <a:avLst/>
          </a:prstGeom>
          <a:noFill/>
          <a:ln>
            <a:noFill/>
          </a:ln>
        </p:spPr>
      </p:pic>
      <p:pic>
        <p:nvPicPr>
          <p:cNvPr id="65" name="Google Shape;65;p1"/>
          <p:cNvPicPr preferRelativeResize="0"/>
          <p:nvPr/>
        </p:nvPicPr>
        <p:blipFill>
          <a:blip r:embed="rId4">
            <a:alphaModFix/>
          </a:blip>
          <a:stretch>
            <a:fillRect/>
          </a:stretch>
        </p:blipFill>
        <p:spPr>
          <a:xfrm>
            <a:off x="3023144" y="2821025"/>
            <a:ext cx="2832199" cy="192631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4"/>
          <p:cNvSpPr txBox="1"/>
          <p:nvPr/>
        </p:nvSpPr>
        <p:spPr>
          <a:xfrm>
            <a:off x="298485" y="469220"/>
            <a:ext cx="2991969"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3200" b="1" dirty="0">
                <a:solidFill>
                  <a:schemeClr val="dk1"/>
                </a:solidFill>
                <a:latin typeface="Corbel"/>
                <a:ea typeface="Corbel"/>
                <a:cs typeface="Corbel"/>
                <a:sym typeface="Corbel"/>
              </a:rPr>
              <a:t>Dataset</a:t>
            </a:r>
            <a:endParaRPr sz="3200" b="1" dirty="0">
              <a:solidFill>
                <a:schemeClr val="dk1"/>
              </a:solidFill>
              <a:latin typeface="Corbel"/>
              <a:ea typeface="Corbel"/>
              <a:cs typeface="Corbel"/>
              <a:sym typeface="Corbel"/>
            </a:endParaRPr>
          </a:p>
        </p:txBody>
      </p:sp>
      <p:cxnSp>
        <p:nvCxnSpPr>
          <p:cNvPr id="71" name="Google Shape;71;p4"/>
          <p:cNvCxnSpPr/>
          <p:nvPr/>
        </p:nvCxnSpPr>
        <p:spPr>
          <a:xfrm>
            <a:off x="421953" y="1220931"/>
            <a:ext cx="1243853" cy="0"/>
          </a:xfrm>
          <a:prstGeom prst="straightConnector1">
            <a:avLst/>
          </a:prstGeom>
          <a:noFill/>
          <a:ln w="31750" cap="flat" cmpd="sng">
            <a:solidFill>
              <a:srgbClr val="3C62E0"/>
            </a:solidFill>
            <a:prstDash val="solid"/>
            <a:round/>
            <a:headEnd type="none" w="sm" len="sm"/>
            <a:tailEnd type="none" w="sm" len="sm"/>
          </a:ln>
        </p:spPr>
      </p:cxnSp>
      <p:grpSp>
        <p:nvGrpSpPr>
          <p:cNvPr id="72" name="Google Shape;72;p4"/>
          <p:cNvGrpSpPr/>
          <p:nvPr/>
        </p:nvGrpSpPr>
        <p:grpSpPr>
          <a:xfrm>
            <a:off x="481038" y="1618093"/>
            <a:ext cx="1125682" cy="1102684"/>
            <a:chOff x="7124700" y="1618092"/>
            <a:chExt cx="965200" cy="1537129"/>
          </a:xfrm>
        </p:grpSpPr>
        <p:sp>
          <p:nvSpPr>
            <p:cNvPr id="73" name="Google Shape;73;p4"/>
            <p:cNvSpPr/>
            <p:nvPr/>
          </p:nvSpPr>
          <p:spPr>
            <a:xfrm>
              <a:off x="7124700" y="2508537"/>
              <a:ext cx="965200" cy="646684"/>
            </a:xfrm>
            <a:prstGeom prst="flowChartMagneticDisk">
              <a:avLst/>
            </a:prstGeom>
            <a:solidFill>
              <a:srgbClr val="3C62E0"/>
            </a:solidFill>
            <a:ln w="107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orbel"/>
                <a:ea typeface="Corbel"/>
                <a:cs typeface="Corbel"/>
                <a:sym typeface="Corbel"/>
              </a:endParaRPr>
            </a:p>
          </p:txBody>
        </p:sp>
        <p:sp>
          <p:nvSpPr>
            <p:cNvPr id="74" name="Google Shape;74;p4"/>
            <p:cNvSpPr/>
            <p:nvPr/>
          </p:nvSpPr>
          <p:spPr>
            <a:xfrm>
              <a:off x="7124700" y="2061382"/>
              <a:ext cx="965200" cy="646684"/>
            </a:xfrm>
            <a:prstGeom prst="flowChartMagneticDisk">
              <a:avLst/>
            </a:prstGeom>
            <a:solidFill>
              <a:srgbClr val="3C62E0"/>
            </a:solidFill>
            <a:ln w="107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orbel"/>
                <a:ea typeface="Corbel"/>
                <a:cs typeface="Corbel"/>
                <a:sym typeface="Corbel"/>
              </a:endParaRPr>
            </a:p>
          </p:txBody>
        </p:sp>
        <p:sp>
          <p:nvSpPr>
            <p:cNvPr id="75" name="Google Shape;75;p4"/>
            <p:cNvSpPr/>
            <p:nvPr/>
          </p:nvSpPr>
          <p:spPr>
            <a:xfrm>
              <a:off x="7124700" y="1618092"/>
              <a:ext cx="965200" cy="646684"/>
            </a:xfrm>
            <a:prstGeom prst="flowChartMagneticDisk">
              <a:avLst/>
            </a:prstGeom>
            <a:solidFill>
              <a:srgbClr val="3C62E0"/>
            </a:solidFill>
            <a:ln w="107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orbel"/>
                <a:ea typeface="Corbel"/>
                <a:cs typeface="Corbel"/>
                <a:sym typeface="Corbel"/>
              </a:endParaRPr>
            </a:p>
          </p:txBody>
        </p:sp>
      </p:grpSp>
      <p:sp>
        <p:nvSpPr>
          <p:cNvPr id="76" name="Google Shape;76;p4"/>
          <p:cNvSpPr txBox="1"/>
          <p:nvPr/>
        </p:nvSpPr>
        <p:spPr>
          <a:xfrm>
            <a:off x="1665800" y="1244025"/>
            <a:ext cx="6909600" cy="3317700"/>
          </a:xfrm>
          <a:prstGeom prst="rect">
            <a:avLst/>
          </a:prstGeom>
          <a:noFill/>
          <a:ln>
            <a:noFill/>
          </a:ln>
        </p:spPr>
        <p:txBody>
          <a:bodyPr spcFirstLastPara="1" wrap="square" lIns="91425" tIns="91425" rIns="91425" bIns="91425" anchor="t" anchorCtr="0">
            <a:noAutofit/>
          </a:bodyPr>
          <a:lstStyle/>
          <a:p>
            <a:pPr marL="457200" lvl="0" indent="-342900" algn="just">
              <a:buClr>
                <a:schemeClr val="dk1"/>
              </a:buClr>
              <a:buSzPts val="1800"/>
              <a:buFont typeface="Corbel"/>
              <a:buChar char="●"/>
            </a:pPr>
            <a:r>
              <a:rPr lang="en-US" sz="1800" dirty="0">
                <a:solidFill>
                  <a:schemeClr val="dk1"/>
                </a:solidFill>
                <a:latin typeface="Corbel"/>
                <a:ea typeface="Corbel"/>
                <a:cs typeface="Corbel"/>
                <a:sym typeface="Corbel"/>
              </a:rPr>
              <a:t>According to the World Health Organization (WHO), stroke is the second leading cause of death worldwide, responsible for approximately 11% of all deaths.</a:t>
            </a:r>
          </a:p>
          <a:p>
            <a:pPr marL="457200" lvl="0" indent="-342900" algn="just">
              <a:buClr>
                <a:schemeClr val="dk1"/>
              </a:buClr>
              <a:buSzPts val="1800"/>
              <a:buFont typeface="Corbel"/>
              <a:buChar char="●"/>
            </a:pPr>
            <a:endParaRPr lang="en-US" sz="1800" dirty="0">
              <a:solidFill>
                <a:schemeClr val="dk1"/>
              </a:solidFill>
              <a:latin typeface="Corbel"/>
              <a:ea typeface="Corbel"/>
              <a:cs typeface="Corbel"/>
              <a:sym typeface="Corbel"/>
            </a:endParaRPr>
          </a:p>
          <a:p>
            <a:pPr marL="457200" lvl="0" indent="-342900" algn="just">
              <a:buClr>
                <a:schemeClr val="dk1"/>
              </a:buClr>
              <a:buSzPts val="1800"/>
              <a:buFont typeface="Corbel"/>
              <a:buChar char="●"/>
            </a:pPr>
            <a:r>
              <a:rPr lang="en-US" sz="1800" dirty="0">
                <a:solidFill>
                  <a:schemeClr val="dk1"/>
                </a:solidFill>
                <a:latin typeface="Corbel"/>
                <a:ea typeface="Corbel"/>
                <a:cs typeface="Corbel"/>
                <a:sym typeface="Corbel"/>
              </a:rPr>
              <a:t>The dataset used will help predict whether a patient is prone to stroke, a type of stroke, based on parameters such as gender, age, various diseases and smoking. </a:t>
            </a:r>
          </a:p>
          <a:p>
            <a:pPr marL="457200" lvl="0" indent="-342900" algn="just">
              <a:buClr>
                <a:schemeClr val="dk1"/>
              </a:buClr>
              <a:buSzPts val="1800"/>
              <a:buFont typeface="Corbel"/>
              <a:buChar char="●"/>
            </a:pPr>
            <a:endParaRPr lang="en-US" sz="1800" dirty="0">
              <a:solidFill>
                <a:schemeClr val="dk1"/>
              </a:solidFill>
              <a:latin typeface="Corbel"/>
              <a:ea typeface="Corbel"/>
              <a:cs typeface="Corbel"/>
              <a:sym typeface="Corbel"/>
            </a:endParaRPr>
          </a:p>
          <a:p>
            <a:pPr marL="457200" lvl="0" indent="-342900" algn="just">
              <a:buClr>
                <a:schemeClr val="dk1"/>
              </a:buClr>
              <a:buSzPts val="1800"/>
              <a:buFont typeface="Corbel"/>
              <a:buChar char="●"/>
            </a:pPr>
            <a:r>
              <a:rPr lang="en-US" sz="1800" dirty="0">
                <a:solidFill>
                  <a:schemeClr val="dk1"/>
                </a:solidFill>
                <a:latin typeface="Corbel"/>
                <a:ea typeface="Corbel"/>
                <a:cs typeface="Corbel"/>
                <a:sym typeface="Corbel"/>
              </a:rPr>
              <a:t>Each ROW of the data provides relevant information about the patient.</a:t>
            </a:r>
            <a:r>
              <a:rPr lang="es-AR" sz="1800" b="0" i="0" u="none" strike="noStrike" cap="none" dirty="0">
                <a:solidFill>
                  <a:schemeClr val="dk1"/>
                </a:solidFill>
                <a:latin typeface="Corbel"/>
                <a:ea typeface="Corbel"/>
                <a:cs typeface="Corbel"/>
                <a:sym typeface="Corbel"/>
              </a:rPr>
              <a:t>.</a:t>
            </a:r>
            <a:endParaRPr sz="1800" b="0" i="0" u="none" strike="noStrike" cap="none" dirty="0">
              <a:solidFill>
                <a:schemeClr val="dk1"/>
              </a:solidFill>
              <a:latin typeface="Corbel"/>
              <a:ea typeface="Corbel"/>
              <a:cs typeface="Corbel"/>
              <a:sym typeface="Corbel"/>
            </a:endParaRPr>
          </a:p>
          <a:p>
            <a:pPr marL="0" marR="0" lvl="0" indent="0" algn="l" rtl="0">
              <a:lnSpc>
                <a:spcPct val="100000"/>
              </a:lnSpc>
              <a:spcBef>
                <a:spcPts val="0"/>
              </a:spcBef>
              <a:spcAft>
                <a:spcPts val="0"/>
              </a:spcAft>
              <a:buClr>
                <a:schemeClr val="accent1"/>
              </a:buClr>
              <a:buSzPts val="1800"/>
              <a:buFont typeface="Arial"/>
              <a:buNone/>
            </a:pPr>
            <a:endParaRPr sz="1800" b="0" i="0" u="none" strike="noStrike" cap="none" dirty="0">
              <a:solidFill>
                <a:schemeClr val="dk1"/>
              </a:solidFill>
              <a:latin typeface="Corbel"/>
              <a:ea typeface="Corbel"/>
              <a:cs typeface="Corbel"/>
              <a:sym typeface="Corbe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35"/>
          <p:cNvSpPr/>
          <p:nvPr/>
        </p:nvSpPr>
        <p:spPr>
          <a:xfrm>
            <a:off x="314347" y="1539387"/>
            <a:ext cx="469900" cy="469900"/>
          </a:xfrm>
          <a:prstGeom prst="ellipse">
            <a:avLst/>
          </a:prstGeom>
          <a:solidFill>
            <a:srgbClr val="7D9A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83" name="Google Shape;83;p35"/>
          <p:cNvSpPr txBox="1"/>
          <p:nvPr/>
        </p:nvSpPr>
        <p:spPr>
          <a:xfrm>
            <a:off x="130711" y="196776"/>
            <a:ext cx="620683"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4400" b="1" dirty="0">
                <a:solidFill>
                  <a:schemeClr val="lt1"/>
                </a:solidFill>
                <a:latin typeface="Calibri"/>
                <a:ea typeface="Calibri"/>
                <a:cs typeface="Calibri"/>
                <a:sym typeface="Calibri"/>
              </a:rPr>
              <a:t>1.</a:t>
            </a:r>
            <a:endParaRPr dirty="0"/>
          </a:p>
        </p:txBody>
      </p:sp>
      <p:sp>
        <p:nvSpPr>
          <p:cNvPr id="84" name="Google Shape;84;p35"/>
          <p:cNvSpPr txBox="1"/>
          <p:nvPr/>
        </p:nvSpPr>
        <p:spPr>
          <a:xfrm>
            <a:off x="822212" y="289110"/>
            <a:ext cx="5149358" cy="584775"/>
          </a:xfrm>
          <a:prstGeom prst="rect">
            <a:avLst/>
          </a:prstGeom>
          <a:noFill/>
          <a:ln>
            <a:noFill/>
          </a:ln>
        </p:spPr>
        <p:txBody>
          <a:bodyPr spcFirstLastPara="1" wrap="square" lIns="91425" tIns="45700" rIns="91425" bIns="45700" anchor="t" anchorCtr="0">
            <a:spAutoFit/>
          </a:bodyPr>
          <a:lstStyle/>
          <a:p>
            <a:pPr lvl="0"/>
            <a:r>
              <a:rPr lang="en-US" sz="3200" b="1" dirty="0">
                <a:solidFill>
                  <a:schemeClr val="lt1"/>
                </a:solidFill>
                <a:latin typeface="Calibri"/>
                <a:ea typeface="Calibri"/>
                <a:cs typeface="Calibri"/>
                <a:sym typeface="Calibri"/>
              </a:rPr>
              <a:t>Selection of data to model</a:t>
            </a:r>
            <a:endParaRPr dirty="0"/>
          </a:p>
        </p:txBody>
      </p:sp>
      <p:sp>
        <p:nvSpPr>
          <p:cNvPr id="85" name="Google Shape;85;p35"/>
          <p:cNvSpPr txBox="1"/>
          <p:nvPr/>
        </p:nvSpPr>
        <p:spPr>
          <a:xfrm>
            <a:off x="323312" y="1442924"/>
            <a:ext cx="539819" cy="4699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chemeClr val="dk1"/>
              </a:buClr>
              <a:buSzPts val="1000"/>
              <a:buFont typeface="Arial"/>
              <a:buNone/>
            </a:pPr>
            <a:r>
              <a:rPr lang="es-AR" sz="3200" b="1" dirty="0">
                <a:solidFill>
                  <a:schemeClr val="dk1"/>
                </a:solidFill>
                <a:latin typeface="Calibri"/>
                <a:ea typeface="Calibri"/>
                <a:cs typeface="Calibri"/>
                <a:sym typeface="Calibri"/>
              </a:rPr>
              <a:t>1.</a:t>
            </a:r>
            <a:endParaRPr dirty="0"/>
          </a:p>
        </p:txBody>
      </p:sp>
      <p:sp>
        <p:nvSpPr>
          <p:cNvPr id="86" name="Google Shape;86;p35"/>
          <p:cNvSpPr txBox="1"/>
          <p:nvPr/>
        </p:nvSpPr>
        <p:spPr>
          <a:xfrm>
            <a:off x="827900" y="1298875"/>
            <a:ext cx="8226648" cy="3698700"/>
          </a:xfrm>
          <a:prstGeom prst="rect">
            <a:avLst/>
          </a:prstGeom>
          <a:noFill/>
          <a:ln>
            <a:noFill/>
          </a:ln>
        </p:spPr>
        <p:txBody>
          <a:bodyPr spcFirstLastPara="1" wrap="square" lIns="91425" tIns="91425" rIns="91425" bIns="91425" anchor="t" anchorCtr="0">
            <a:noAutofit/>
          </a:bodyPr>
          <a:lstStyle/>
          <a:p>
            <a:pPr lvl="0" algn="just">
              <a:buClr>
                <a:srgbClr val="3C62E0"/>
              </a:buClr>
              <a:buSzPts val="1800"/>
            </a:pPr>
            <a:r>
              <a:rPr lang="en-US" b="1" u="sng" dirty="0">
                <a:solidFill>
                  <a:srgbClr val="3C62E0"/>
                </a:solidFill>
                <a:latin typeface="Calibri"/>
                <a:ea typeface="Calibri"/>
                <a:cs typeface="Calibri"/>
                <a:sym typeface="Calibri"/>
              </a:rPr>
              <a:t>Detail Dataset Columns:</a:t>
            </a:r>
          </a:p>
          <a:p>
            <a:pPr lvl="0" algn="just">
              <a:buClr>
                <a:srgbClr val="3C62E0"/>
              </a:buClr>
              <a:buSzPts val="1800"/>
            </a:pPr>
            <a:endParaRPr lang="en-US" sz="100" b="1" u="sng" dirty="0">
              <a:solidFill>
                <a:srgbClr val="3C62E0"/>
              </a:solidFill>
              <a:latin typeface="Calibri"/>
              <a:ea typeface="Calibri"/>
              <a:cs typeface="Calibri"/>
              <a:sym typeface="Calibri"/>
            </a:endParaRPr>
          </a:p>
          <a:p>
            <a:pPr marL="342900" lvl="0" indent="-342900" algn="just">
              <a:lnSpc>
                <a:spcPct val="150000"/>
              </a:lnSpc>
              <a:buClr>
                <a:srgbClr val="3C62E0"/>
              </a:buClr>
              <a:buSzPts val="1800"/>
              <a:buAutoNum type="arabicPeriod"/>
            </a:pPr>
            <a:r>
              <a:rPr lang="en-US" dirty="0">
                <a:solidFill>
                  <a:schemeClr val="tx1"/>
                </a:solidFill>
                <a:latin typeface="Calibri"/>
                <a:ea typeface="Calibri"/>
                <a:cs typeface="Calibri"/>
                <a:sym typeface="Calibri"/>
              </a:rPr>
              <a:t>gender: "Male", "Female" or "Other".</a:t>
            </a:r>
          </a:p>
          <a:p>
            <a:pPr marL="342900" lvl="0" indent="-342900" algn="just">
              <a:lnSpc>
                <a:spcPct val="150000"/>
              </a:lnSpc>
              <a:buClr>
                <a:srgbClr val="3C62E0"/>
              </a:buClr>
              <a:buSzPts val="1800"/>
              <a:buAutoNum type="arabicPeriod"/>
            </a:pPr>
            <a:r>
              <a:rPr lang="en-US" dirty="0">
                <a:solidFill>
                  <a:schemeClr val="tx1"/>
                </a:solidFill>
                <a:latin typeface="Calibri"/>
                <a:ea typeface="Calibri"/>
                <a:cs typeface="Calibri"/>
                <a:sym typeface="Calibri"/>
              </a:rPr>
              <a:t>age: age of patient.</a:t>
            </a:r>
          </a:p>
          <a:p>
            <a:pPr marL="342900" lvl="0" indent="-342900" algn="just">
              <a:lnSpc>
                <a:spcPct val="150000"/>
              </a:lnSpc>
              <a:buClr>
                <a:srgbClr val="3C62E0"/>
              </a:buClr>
              <a:buSzPts val="1800"/>
              <a:buAutoNum type="arabicPeriod"/>
            </a:pPr>
            <a:r>
              <a:rPr lang="en-US" dirty="0">
                <a:solidFill>
                  <a:schemeClr val="tx1"/>
                </a:solidFill>
                <a:latin typeface="Calibri"/>
                <a:ea typeface="Calibri"/>
                <a:cs typeface="Calibri"/>
                <a:sym typeface="Calibri"/>
              </a:rPr>
              <a:t>hypertension: 0 - if the patient does not have hypertension; 1 - if the patient does have hypertension.</a:t>
            </a:r>
          </a:p>
          <a:p>
            <a:pPr marL="342900" lvl="0" indent="-342900" algn="just">
              <a:lnSpc>
                <a:spcPct val="150000"/>
              </a:lnSpc>
              <a:buClr>
                <a:srgbClr val="3C62E0"/>
              </a:buClr>
              <a:buSzPts val="1800"/>
              <a:buAutoNum type="arabicPeriod"/>
            </a:pPr>
            <a:r>
              <a:rPr lang="en-US" dirty="0" err="1">
                <a:solidFill>
                  <a:schemeClr val="tx1"/>
                </a:solidFill>
                <a:latin typeface="Calibri"/>
                <a:ea typeface="Calibri"/>
                <a:cs typeface="Calibri"/>
                <a:sym typeface="Calibri"/>
              </a:rPr>
              <a:t>heart_disease</a:t>
            </a:r>
            <a:r>
              <a:rPr lang="en-US" dirty="0">
                <a:solidFill>
                  <a:schemeClr val="tx1"/>
                </a:solidFill>
                <a:latin typeface="Calibri"/>
                <a:ea typeface="Calibri"/>
                <a:cs typeface="Calibri"/>
                <a:sym typeface="Calibri"/>
              </a:rPr>
              <a:t>: 0 - if the patient does not have heart disease; 1 - if the patient does have heart disease.</a:t>
            </a:r>
          </a:p>
          <a:p>
            <a:pPr marL="342900" lvl="0" indent="-342900" algn="just">
              <a:lnSpc>
                <a:spcPct val="150000"/>
              </a:lnSpc>
              <a:buClr>
                <a:srgbClr val="3C62E0"/>
              </a:buClr>
              <a:buSzPts val="1800"/>
              <a:buAutoNum type="arabicPeriod"/>
            </a:pPr>
            <a:r>
              <a:rPr lang="en-US" dirty="0" err="1">
                <a:solidFill>
                  <a:schemeClr val="tx1"/>
                </a:solidFill>
                <a:latin typeface="Calibri"/>
                <a:ea typeface="Calibri"/>
                <a:cs typeface="Calibri"/>
                <a:sym typeface="Calibri"/>
              </a:rPr>
              <a:t>ever_married</a:t>
            </a:r>
            <a:r>
              <a:rPr lang="en-US" dirty="0">
                <a:solidFill>
                  <a:schemeClr val="tx1"/>
                </a:solidFill>
                <a:latin typeface="Calibri"/>
                <a:ea typeface="Calibri"/>
                <a:cs typeface="Calibri"/>
                <a:sym typeface="Calibri"/>
              </a:rPr>
              <a:t>: "No" or "Yes".</a:t>
            </a:r>
          </a:p>
          <a:p>
            <a:pPr marL="342900" lvl="0" indent="-342900" algn="just">
              <a:lnSpc>
                <a:spcPct val="150000"/>
              </a:lnSpc>
              <a:buClr>
                <a:srgbClr val="3C62E0"/>
              </a:buClr>
              <a:buSzPts val="1800"/>
              <a:buAutoNum type="arabicPeriod"/>
            </a:pPr>
            <a:r>
              <a:rPr lang="en-US" dirty="0" err="1">
                <a:solidFill>
                  <a:schemeClr val="tx1"/>
                </a:solidFill>
                <a:latin typeface="Calibri"/>
                <a:ea typeface="Calibri"/>
                <a:cs typeface="Calibri"/>
                <a:sym typeface="Calibri"/>
              </a:rPr>
              <a:t>work_type</a:t>
            </a:r>
            <a:r>
              <a:rPr lang="en-US" dirty="0">
                <a:solidFill>
                  <a:schemeClr val="tx1"/>
                </a:solidFill>
                <a:latin typeface="Calibri"/>
                <a:ea typeface="Calibri"/>
                <a:cs typeface="Calibri"/>
                <a:sym typeface="Calibri"/>
              </a:rPr>
              <a:t>: "Children", "</a:t>
            </a:r>
            <a:r>
              <a:rPr lang="en-US" dirty="0" err="1">
                <a:solidFill>
                  <a:schemeClr val="tx1"/>
                </a:solidFill>
                <a:latin typeface="Calibri"/>
                <a:ea typeface="Calibri"/>
                <a:cs typeface="Calibri"/>
                <a:sym typeface="Calibri"/>
              </a:rPr>
              <a:t>Govt_jov</a:t>
            </a:r>
            <a:r>
              <a:rPr lang="en-US" dirty="0">
                <a:solidFill>
                  <a:schemeClr val="tx1"/>
                </a:solidFill>
                <a:latin typeface="Calibri"/>
                <a:ea typeface="Calibri"/>
                <a:cs typeface="Calibri"/>
                <a:sym typeface="Calibri"/>
              </a:rPr>
              <a:t>", "</a:t>
            </a:r>
            <a:r>
              <a:rPr lang="en-US" dirty="0" err="1">
                <a:solidFill>
                  <a:schemeClr val="tx1"/>
                </a:solidFill>
                <a:latin typeface="Calibri"/>
                <a:ea typeface="Calibri"/>
                <a:cs typeface="Calibri"/>
                <a:sym typeface="Calibri"/>
              </a:rPr>
              <a:t>Never_worked</a:t>
            </a:r>
            <a:r>
              <a:rPr lang="en-US" dirty="0">
                <a:solidFill>
                  <a:schemeClr val="tx1"/>
                </a:solidFill>
                <a:latin typeface="Calibri"/>
                <a:ea typeface="Calibri"/>
                <a:cs typeface="Calibri"/>
                <a:sym typeface="Calibri"/>
              </a:rPr>
              <a:t>", "Private" or "Self-employment".</a:t>
            </a:r>
          </a:p>
          <a:p>
            <a:pPr marL="342900" lvl="0" indent="-342900" algn="just">
              <a:lnSpc>
                <a:spcPct val="150000"/>
              </a:lnSpc>
              <a:buClr>
                <a:srgbClr val="3C62E0"/>
              </a:buClr>
              <a:buSzPts val="1800"/>
              <a:buAutoNum type="arabicPeriod"/>
            </a:pPr>
            <a:r>
              <a:rPr lang="en-US" dirty="0" err="1">
                <a:solidFill>
                  <a:schemeClr val="tx1"/>
                </a:solidFill>
                <a:latin typeface="Calibri"/>
                <a:ea typeface="Calibri"/>
                <a:cs typeface="Calibri"/>
                <a:sym typeface="Calibri"/>
              </a:rPr>
              <a:t>Residence_type</a:t>
            </a:r>
            <a:r>
              <a:rPr lang="en-US" dirty="0">
                <a:solidFill>
                  <a:schemeClr val="tx1"/>
                </a:solidFill>
                <a:latin typeface="Calibri"/>
                <a:ea typeface="Calibri"/>
                <a:cs typeface="Calibri"/>
                <a:sym typeface="Calibri"/>
              </a:rPr>
              <a:t>: "Rural" or "Urban".</a:t>
            </a:r>
          </a:p>
          <a:p>
            <a:pPr marL="342900" lvl="0" indent="-342900" algn="just">
              <a:lnSpc>
                <a:spcPct val="150000"/>
              </a:lnSpc>
              <a:buClr>
                <a:srgbClr val="3C62E0"/>
              </a:buClr>
              <a:buSzPts val="1800"/>
              <a:buAutoNum type="arabicPeriod"/>
            </a:pPr>
            <a:r>
              <a:rPr lang="en-US" dirty="0" err="1">
                <a:solidFill>
                  <a:schemeClr val="tx1"/>
                </a:solidFill>
                <a:latin typeface="Calibri"/>
                <a:ea typeface="Calibri"/>
                <a:cs typeface="Calibri"/>
                <a:sym typeface="Calibri"/>
              </a:rPr>
              <a:t>avg_glucose_level</a:t>
            </a:r>
            <a:r>
              <a:rPr lang="en-US" dirty="0">
                <a:solidFill>
                  <a:schemeClr val="tx1"/>
                </a:solidFill>
                <a:latin typeface="Calibri"/>
                <a:ea typeface="Calibri"/>
                <a:cs typeface="Calibri"/>
                <a:sym typeface="Calibri"/>
              </a:rPr>
              <a:t>: average blood glucose level.</a:t>
            </a:r>
          </a:p>
          <a:p>
            <a:pPr marL="342900" lvl="0" indent="-342900" algn="just">
              <a:lnSpc>
                <a:spcPct val="150000"/>
              </a:lnSpc>
              <a:buClr>
                <a:srgbClr val="3C62E0"/>
              </a:buClr>
              <a:buSzPts val="1800"/>
              <a:buAutoNum type="arabicPeriod"/>
            </a:pPr>
            <a:r>
              <a:rPr lang="en-US" dirty="0" err="1">
                <a:solidFill>
                  <a:schemeClr val="tx1"/>
                </a:solidFill>
                <a:latin typeface="Calibri"/>
                <a:ea typeface="Calibri"/>
                <a:cs typeface="Calibri"/>
                <a:sym typeface="Calibri"/>
              </a:rPr>
              <a:t>bmi</a:t>
            </a:r>
            <a:r>
              <a:rPr lang="en-US" dirty="0">
                <a:solidFill>
                  <a:schemeClr val="tx1"/>
                </a:solidFill>
                <a:latin typeface="Calibri"/>
                <a:ea typeface="Calibri"/>
                <a:cs typeface="Calibri"/>
                <a:sym typeface="Calibri"/>
              </a:rPr>
              <a:t>: Body mass index.</a:t>
            </a:r>
          </a:p>
          <a:p>
            <a:pPr marL="342900" lvl="0" indent="-342900" algn="just">
              <a:lnSpc>
                <a:spcPct val="150000"/>
              </a:lnSpc>
              <a:buClr>
                <a:srgbClr val="3C62E0"/>
              </a:buClr>
              <a:buSzPts val="1800"/>
              <a:buAutoNum type="arabicPeriod"/>
            </a:pPr>
            <a:r>
              <a:rPr lang="en-US" dirty="0" err="1">
                <a:solidFill>
                  <a:schemeClr val="tx1"/>
                </a:solidFill>
                <a:latin typeface="Calibri"/>
                <a:ea typeface="Calibri"/>
                <a:cs typeface="Calibri"/>
                <a:sym typeface="Calibri"/>
              </a:rPr>
              <a:t>smoking_status</a:t>
            </a:r>
            <a:r>
              <a:rPr lang="en-US" dirty="0">
                <a:solidFill>
                  <a:schemeClr val="tx1"/>
                </a:solidFill>
                <a:latin typeface="Calibri"/>
                <a:ea typeface="Calibri"/>
                <a:cs typeface="Calibri"/>
                <a:sym typeface="Calibri"/>
              </a:rPr>
              <a:t>: "previously smoked", "never smoked", "smokes" or "Unknown".</a:t>
            </a:r>
          </a:p>
          <a:p>
            <a:pPr marL="342900" lvl="0" indent="-342900" algn="just">
              <a:lnSpc>
                <a:spcPct val="150000"/>
              </a:lnSpc>
              <a:buClr>
                <a:srgbClr val="3C62E0"/>
              </a:buClr>
              <a:buSzPts val="1800"/>
              <a:buAutoNum type="arabicPeriod"/>
            </a:pPr>
            <a:r>
              <a:rPr lang="en-US" dirty="0">
                <a:solidFill>
                  <a:schemeClr val="tx1"/>
                </a:solidFill>
                <a:latin typeface="Calibri"/>
                <a:ea typeface="Calibri"/>
                <a:cs typeface="Calibri"/>
                <a:sym typeface="Calibri"/>
              </a:rPr>
              <a:t>Stroke: 1 - if the patient had a stroke or 0 - otherwise.</a:t>
            </a:r>
            <a:endParaRPr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6"/>
          <p:cNvSpPr/>
          <p:nvPr/>
        </p:nvSpPr>
        <p:spPr>
          <a:xfrm>
            <a:off x="564374" y="1808296"/>
            <a:ext cx="469900" cy="469900"/>
          </a:xfrm>
          <a:prstGeom prst="ellipse">
            <a:avLst/>
          </a:prstGeom>
          <a:solidFill>
            <a:srgbClr val="7D9A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93" name="Google Shape;93;p36"/>
          <p:cNvSpPr txBox="1"/>
          <p:nvPr/>
        </p:nvSpPr>
        <p:spPr>
          <a:xfrm>
            <a:off x="130711" y="196776"/>
            <a:ext cx="620683"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4400" b="1" dirty="0">
                <a:solidFill>
                  <a:schemeClr val="lt1"/>
                </a:solidFill>
                <a:latin typeface="Calibri"/>
                <a:ea typeface="Calibri"/>
                <a:cs typeface="Calibri"/>
                <a:sym typeface="Calibri"/>
              </a:rPr>
              <a:t>1.</a:t>
            </a:r>
            <a:endParaRPr dirty="0"/>
          </a:p>
        </p:txBody>
      </p:sp>
      <p:sp>
        <p:nvSpPr>
          <p:cNvPr id="94" name="Google Shape;94;p36"/>
          <p:cNvSpPr txBox="1"/>
          <p:nvPr/>
        </p:nvSpPr>
        <p:spPr>
          <a:xfrm>
            <a:off x="822212" y="289110"/>
            <a:ext cx="5149358" cy="584775"/>
          </a:xfrm>
          <a:prstGeom prst="rect">
            <a:avLst/>
          </a:prstGeom>
          <a:noFill/>
          <a:ln>
            <a:noFill/>
          </a:ln>
        </p:spPr>
        <p:txBody>
          <a:bodyPr spcFirstLastPara="1" wrap="square" lIns="91425" tIns="45700" rIns="91425" bIns="45700" anchor="t" anchorCtr="0">
            <a:spAutoFit/>
          </a:bodyPr>
          <a:lstStyle/>
          <a:p>
            <a:pPr lvl="0"/>
            <a:r>
              <a:rPr lang="en-US" sz="3200" b="1" dirty="0">
                <a:solidFill>
                  <a:schemeClr val="lt1"/>
                </a:solidFill>
                <a:latin typeface="Calibri"/>
                <a:ea typeface="Calibri"/>
                <a:cs typeface="Calibri"/>
                <a:sym typeface="Calibri"/>
              </a:rPr>
              <a:t>Selection of data to model</a:t>
            </a:r>
            <a:endParaRPr dirty="0"/>
          </a:p>
        </p:txBody>
      </p:sp>
      <p:sp>
        <p:nvSpPr>
          <p:cNvPr id="95" name="Google Shape;95;p36"/>
          <p:cNvSpPr txBox="1"/>
          <p:nvPr/>
        </p:nvSpPr>
        <p:spPr>
          <a:xfrm>
            <a:off x="573339" y="1711833"/>
            <a:ext cx="539819" cy="4699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chemeClr val="dk1"/>
              </a:buClr>
              <a:buSzPts val="1000"/>
              <a:buFont typeface="Arial"/>
              <a:buNone/>
            </a:pPr>
            <a:r>
              <a:rPr lang="es-AR" sz="3200" b="1" dirty="0">
                <a:solidFill>
                  <a:schemeClr val="dk1"/>
                </a:solidFill>
                <a:latin typeface="Calibri"/>
                <a:ea typeface="Calibri"/>
                <a:cs typeface="Calibri"/>
                <a:sym typeface="Calibri"/>
              </a:rPr>
              <a:t>2.</a:t>
            </a:r>
            <a:endParaRPr dirty="0"/>
          </a:p>
        </p:txBody>
      </p:sp>
      <p:sp>
        <p:nvSpPr>
          <p:cNvPr id="96" name="Google Shape;96;p36"/>
          <p:cNvSpPr txBox="1"/>
          <p:nvPr/>
        </p:nvSpPr>
        <p:spPr>
          <a:xfrm>
            <a:off x="1052204" y="1691604"/>
            <a:ext cx="3519796" cy="137601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3C62E0"/>
              </a:buClr>
              <a:buSzPts val="1800"/>
              <a:buFont typeface="Arial"/>
              <a:buNone/>
            </a:pPr>
            <a:r>
              <a:rPr lang="es-AR" sz="2100" dirty="0" err="1">
                <a:solidFill>
                  <a:srgbClr val="3C62E0"/>
                </a:solidFill>
                <a:latin typeface="Calibri"/>
                <a:ea typeface="Calibri"/>
                <a:cs typeface="Calibri"/>
                <a:sym typeface="Calibri"/>
              </a:rPr>
              <a:t>Dimensions</a:t>
            </a:r>
            <a:r>
              <a:rPr lang="es-AR" sz="2100" dirty="0">
                <a:solidFill>
                  <a:srgbClr val="3C62E0"/>
                </a:solidFill>
                <a:latin typeface="Calibri"/>
                <a:ea typeface="Calibri"/>
                <a:cs typeface="Calibri"/>
                <a:sym typeface="Calibri"/>
              </a:rPr>
              <a:t> : </a:t>
            </a:r>
            <a:endParaRPr dirty="0"/>
          </a:p>
          <a:p>
            <a:pPr marL="0" marR="0" lvl="0" indent="0" algn="l" rtl="0">
              <a:lnSpc>
                <a:spcPct val="100000"/>
              </a:lnSpc>
              <a:spcBef>
                <a:spcPts val="0"/>
              </a:spcBef>
              <a:spcAft>
                <a:spcPts val="0"/>
              </a:spcAft>
              <a:buClr>
                <a:schemeClr val="dk1"/>
              </a:buClr>
              <a:buSzPts val="1800"/>
              <a:buFont typeface="Arial"/>
              <a:buNone/>
            </a:pPr>
            <a:r>
              <a:rPr lang="es-AR" sz="2100" dirty="0">
                <a:solidFill>
                  <a:schemeClr val="dk1"/>
                </a:solidFill>
                <a:latin typeface="Calibri"/>
                <a:ea typeface="Calibri"/>
                <a:cs typeface="Calibri"/>
                <a:sym typeface="Calibri"/>
              </a:rPr>
              <a:t>	(4.981, 11)</a:t>
            </a:r>
            <a:endParaRPr dirty="0"/>
          </a:p>
          <a:p>
            <a:pPr marL="0" marR="0" lvl="0" indent="0" algn="l" rtl="0">
              <a:lnSpc>
                <a:spcPct val="100000"/>
              </a:lnSpc>
              <a:spcBef>
                <a:spcPts val="0"/>
              </a:spcBef>
              <a:spcAft>
                <a:spcPts val="0"/>
              </a:spcAft>
              <a:buClr>
                <a:schemeClr val="dk1"/>
              </a:buClr>
              <a:buSzPts val="1800"/>
              <a:buFont typeface="Arial"/>
              <a:buNone/>
            </a:pPr>
            <a:r>
              <a:rPr lang="es-AR" sz="2100" dirty="0">
                <a:solidFill>
                  <a:schemeClr val="dk1"/>
                </a:solidFill>
                <a:latin typeface="Calibri"/>
                <a:ea typeface="Calibri"/>
                <a:cs typeface="Calibri"/>
                <a:sym typeface="Calibri"/>
              </a:rPr>
              <a:t>	#</a:t>
            </a:r>
            <a:r>
              <a:rPr lang="es-AR" sz="2100" dirty="0" err="1">
                <a:solidFill>
                  <a:schemeClr val="dk1"/>
                </a:solidFill>
                <a:latin typeface="Calibri"/>
                <a:ea typeface="Calibri"/>
                <a:cs typeface="Calibri"/>
                <a:sym typeface="Calibri"/>
              </a:rPr>
              <a:t>rows</a:t>
            </a:r>
            <a:r>
              <a:rPr lang="es-AR" sz="2100" dirty="0">
                <a:solidFill>
                  <a:schemeClr val="dk1"/>
                </a:solidFill>
                <a:latin typeface="Calibri"/>
                <a:ea typeface="Calibri"/>
                <a:cs typeface="Calibri"/>
                <a:sym typeface="Calibri"/>
              </a:rPr>
              <a:t> = 4.981</a:t>
            </a:r>
            <a:endParaRPr dirty="0"/>
          </a:p>
          <a:p>
            <a:pPr marL="0" marR="0" lvl="0" indent="0" algn="l" rtl="0">
              <a:lnSpc>
                <a:spcPct val="100000"/>
              </a:lnSpc>
              <a:spcBef>
                <a:spcPts val="0"/>
              </a:spcBef>
              <a:spcAft>
                <a:spcPts val="0"/>
              </a:spcAft>
              <a:buClr>
                <a:schemeClr val="dk1"/>
              </a:buClr>
              <a:buSzPts val="1800"/>
              <a:buFont typeface="Arial"/>
              <a:buNone/>
            </a:pPr>
            <a:r>
              <a:rPr lang="es-AR" sz="2100" dirty="0">
                <a:solidFill>
                  <a:schemeClr val="dk1"/>
                </a:solidFill>
                <a:latin typeface="Calibri"/>
                <a:ea typeface="Calibri"/>
                <a:cs typeface="Calibri"/>
                <a:sym typeface="Calibri"/>
              </a:rPr>
              <a:t>	#columnas = 11</a:t>
            </a:r>
            <a:endParaRPr dirty="0"/>
          </a:p>
        </p:txBody>
      </p:sp>
      <p:sp>
        <p:nvSpPr>
          <p:cNvPr id="97" name="Google Shape;97;p36"/>
          <p:cNvSpPr/>
          <p:nvPr/>
        </p:nvSpPr>
        <p:spPr>
          <a:xfrm>
            <a:off x="4862946" y="1808296"/>
            <a:ext cx="469900" cy="469900"/>
          </a:xfrm>
          <a:prstGeom prst="ellipse">
            <a:avLst/>
          </a:prstGeom>
          <a:solidFill>
            <a:srgbClr val="7D9A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98" name="Google Shape;98;p36"/>
          <p:cNvSpPr txBox="1"/>
          <p:nvPr/>
        </p:nvSpPr>
        <p:spPr>
          <a:xfrm>
            <a:off x="4871911" y="1711833"/>
            <a:ext cx="539819" cy="4699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chemeClr val="dk1"/>
              </a:buClr>
              <a:buSzPts val="1000"/>
              <a:buFont typeface="Arial"/>
              <a:buNone/>
            </a:pPr>
            <a:r>
              <a:rPr lang="es-AR" sz="3200" b="1" dirty="0">
                <a:solidFill>
                  <a:schemeClr val="dk1"/>
                </a:solidFill>
                <a:latin typeface="Calibri"/>
                <a:ea typeface="Calibri"/>
                <a:cs typeface="Calibri"/>
                <a:sym typeface="Calibri"/>
              </a:rPr>
              <a:t>4.</a:t>
            </a:r>
            <a:endParaRPr dirty="0"/>
          </a:p>
        </p:txBody>
      </p:sp>
      <p:sp>
        <p:nvSpPr>
          <p:cNvPr id="99" name="Google Shape;99;p36"/>
          <p:cNvSpPr/>
          <p:nvPr/>
        </p:nvSpPr>
        <p:spPr>
          <a:xfrm>
            <a:off x="564374" y="3343331"/>
            <a:ext cx="469900" cy="469900"/>
          </a:xfrm>
          <a:prstGeom prst="ellipse">
            <a:avLst/>
          </a:prstGeom>
          <a:solidFill>
            <a:srgbClr val="7D9A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100" name="Google Shape;100;p36"/>
          <p:cNvSpPr txBox="1"/>
          <p:nvPr/>
        </p:nvSpPr>
        <p:spPr>
          <a:xfrm>
            <a:off x="573339" y="3246868"/>
            <a:ext cx="539819" cy="4699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chemeClr val="dk1"/>
              </a:buClr>
              <a:buSzPts val="1000"/>
              <a:buFont typeface="Arial"/>
              <a:buNone/>
            </a:pPr>
            <a:r>
              <a:rPr lang="es-AR" sz="3200" b="1" dirty="0">
                <a:solidFill>
                  <a:schemeClr val="dk1"/>
                </a:solidFill>
                <a:latin typeface="Calibri"/>
                <a:ea typeface="Calibri"/>
                <a:cs typeface="Calibri"/>
                <a:sym typeface="Calibri"/>
              </a:rPr>
              <a:t>3.</a:t>
            </a:r>
            <a:endParaRPr dirty="0"/>
          </a:p>
        </p:txBody>
      </p:sp>
      <p:sp>
        <p:nvSpPr>
          <p:cNvPr id="101" name="Google Shape;101;p36"/>
          <p:cNvSpPr txBox="1"/>
          <p:nvPr/>
        </p:nvSpPr>
        <p:spPr>
          <a:xfrm>
            <a:off x="1113158" y="3220897"/>
            <a:ext cx="3383682" cy="758571"/>
          </a:xfrm>
          <a:prstGeom prst="rect">
            <a:avLst/>
          </a:prstGeom>
          <a:noFill/>
          <a:ln>
            <a:noFill/>
          </a:ln>
        </p:spPr>
        <p:txBody>
          <a:bodyPr spcFirstLastPara="1" wrap="square" lIns="91425" tIns="91425" rIns="91425" bIns="91425" anchor="t" anchorCtr="0">
            <a:noAutofit/>
          </a:bodyPr>
          <a:lstStyle/>
          <a:p>
            <a:pPr lvl="0">
              <a:buClr>
                <a:schemeClr val="dk1"/>
              </a:buClr>
              <a:buSzPts val="1800"/>
            </a:pPr>
            <a:r>
              <a:rPr lang="en-US" sz="2100" dirty="0">
                <a:solidFill>
                  <a:schemeClr val="dk1"/>
                </a:solidFill>
                <a:latin typeface="Calibri"/>
                <a:ea typeface="Calibri"/>
                <a:cs typeface="Calibri"/>
                <a:sym typeface="Calibri"/>
              </a:rPr>
              <a:t>We categorize the variable of age -&gt; by age ranges</a:t>
            </a:r>
            <a:endParaRPr dirty="0"/>
          </a:p>
        </p:txBody>
      </p:sp>
      <p:sp>
        <p:nvSpPr>
          <p:cNvPr id="102" name="Google Shape;102;p36"/>
          <p:cNvSpPr txBox="1"/>
          <p:nvPr/>
        </p:nvSpPr>
        <p:spPr>
          <a:xfrm>
            <a:off x="5352473" y="1808296"/>
            <a:ext cx="3435179" cy="368554"/>
          </a:xfrm>
          <a:prstGeom prst="rect">
            <a:avLst/>
          </a:prstGeom>
          <a:noFill/>
          <a:ln>
            <a:noFill/>
          </a:ln>
        </p:spPr>
        <p:txBody>
          <a:bodyPr spcFirstLastPara="1" wrap="square" lIns="91425" tIns="91425" rIns="91425" bIns="91425" anchor="t" anchorCtr="0">
            <a:noAutofit/>
          </a:bodyPr>
          <a:lstStyle/>
          <a:p>
            <a:pPr lvl="0">
              <a:buClr>
                <a:schemeClr val="dk1"/>
              </a:buClr>
              <a:buSzPts val="1800"/>
            </a:pPr>
            <a:r>
              <a:rPr lang="en-US" sz="2100" dirty="0">
                <a:solidFill>
                  <a:schemeClr val="dk1"/>
                </a:solidFill>
                <a:latin typeface="Calibri"/>
                <a:ea typeface="Calibri"/>
                <a:cs typeface="Calibri"/>
                <a:sym typeface="Calibri"/>
              </a:rPr>
              <a:t>The variables that will require coding or "dummies" are:</a:t>
            </a:r>
          </a:p>
          <a:p>
            <a:pPr lvl="0">
              <a:buClr>
                <a:schemeClr val="dk1"/>
              </a:buClr>
              <a:buSzPts val="1800"/>
            </a:pPr>
            <a:r>
              <a:rPr lang="en-US" sz="2100" dirty="0">
                <a:solidFill>
                  <a:schemeClr val="dk1"/>
                </a:solidFill>
                <a:latin typeface="Calibri"/>
                <a:ea typeface="Calibri"/>
                <a:cs typeface="Calibri"/>
                <a:sym typeface="Calibri"/>
              </a:rPr>
              <a:t> </a:t>
            </a:r>
          </a:p>
          <a:p>
            <a:pPr marL="457200" lvl="1" indent="-457200">
              <a:buClr>
                <a:schemeClr val="dk1"/>
              </a:buClr>
              <a:buSzPts val="1800"/>
              <a:buFont typeface="+mj-lt"/>
              <a:buAutoNum type="arabicPeriod"/>
            </a:pPr>
            <a:r>
              <a:rPr lang="en-US" sz="2100" dirty="0">
                <a:solidFill>
                  <a:schemeClr val="dk1"/>
                </a:solidFill>
                <a:latin typeface="Calibri"/>
                <a:ea typeface="Calibri"/>
                <a:cs typeface="Calibri"/>
                <a:sym typeface="Calibri"/>
              </a:rPr>
              <a:t>gender</a:t>
            </a:r>
          </a:p>
          <a:p>
            <a:pPr marL="457200" lvl="1" indent="-457200">
              <a:buClr>
                <a:schemeClr val="dk1"/>
              </a:buClr>
              <a:buSzPts val="1800"/>
              <a:buFont typeface="+mj-lt"/>
              <a:buAutoNum type="arabicPeriod"/>
            </a:pPr>
            <a:r>
              <a:rPr lang="en-US" sz="2100" dirty="0" err="1">
                <a:solidFill>
                  <a:schemeClr val="dk1"/>
                </a:solidFill>
                <a:latin typeface="Calibri"/>
                <a:ea typeface="Calibri"/>
                <a:cs typeface="Calibri"/>
                <a:sym typeface="Calibri"/>
              </a:rPr>
              <a:t>ever_married</a:t>
            </a:r>
            <a:endParaRPr lang="en-US" sz="2100" dirty="0">
              <a:solidFill>
                <a:schemeClr val="dk1"/>
              </a:solidFill>
              <a:latin typeface="Calibri"/>
              <a:ea typeface="Calibri"/>
              <a:cs typeface="Calibri"/>
              <a:sym typeface="Calibri"/>
            </a:endParaRPr>
          </a:p>
          <a:p>
            <a:pPr marL="457200" lvl="1" indent="-457200">
              <a:buClr>
                <a:schemeClr val="dk1"/>
              </a:buClr>
              <a:buSzPts val="1800"/>
              <a:buFont typeface="+mj-lt"/>
              <a:buAutoNum type="arabicPeriod"/>
            </a:pPr>
            <a:r>
              <a:rPr lang="en-US" sz="2100" dirty="0" err="1">
                <a:solidFill>
                  <a:schemeClr val="dk1"/>
                </a:solidFill>
                <a:latin typeface="Calibri"/>
                <a:ea typeface="Calibri"/>
                <a:cs typeface="Calibri"/>
                <a:sym typeface="Calibri"/>
              </a:rPr>
              <a:t>work_type</a:t>
            </a:r>
            <a:endParaRPr lang="en-US" sz="2100" dirty="0">
              <a:solidFill>
                <a:schemeClr val="dk1"/>
              </a:solidFill>
              <a:latin typeface="Calibri"/>
              <a:ea typeface="Calibri"/>
              <a:cs typeface="Calibri"/>
              <a:sym typeface="Calibri"/>
            </a:endParaRPr>
          </a:p>
          <a:p>
            <a:pPr marL="457200" lvl="1" indent="-457200">
              <a:buClr>
                <a:schemeClr val="dk1"/>
              </a:buClr>
              <a:buSzPts val="1800"/>
              <a:buFont typeface="+mj-lt"/>
              <a:buAutoNum type="arabicPeriod"/>
            </a:pPr>
            <a:r>
              <a:rPr lang="en-US" sz="2100" dirty="0" err="1">
                <a:solidFill>
                  <a:schemeClr val="dk1"/>
                </a:solidFill>
                <a:latin typeface="Calibri"/>
                <a:ea typeface="Calibri"/>
                <a:cs typeface="Calibri"/>
                <a:sym typeface="Calibri"/>
              </a:rPr>
              <a:t>residence_type</a:t>
            </a:r>
            <a:endParaRPr lang="en-US" sz="2100" dirty="0">
              <a:solidFill>
                <a:schemeClr val="dk1"/>
              </a:solidFill>
              <a:latin typeface="Calibri"/>
              <a:ea typeface="Calibri"/>
              <a:cs typeface="Calibri"/>
              <a:sym typeface="Calibri"/>
            </a:endParaRPr>
          </a:p>
          <a:p>
            <a:pPr marL="457200" lvl="1" indent="-457200">
              <a:buClr>
                <a:schemeClr val="dk1"/>
              </a:buClr>
              <a:buSzPts val="1800"/>
              <a:buFont typeface="+mj-lt"/>
              <a:buAutoNum type="arabicPeriod"/>
            </a:pPr>
            <a:r>
              <a:rPr lang="en-US" sz="2100" dirty="0" err="1">
                <a:solidFill>
                  <a:schemeClr val="dk1"/>
                </a:solidFill>
                <a:latin typeface="Calibri"/>
                <a:ea typeface="Calibri"/>
                <a:cs typeface="Calibri"/>
                <a:sym typeface="Calibri"/>
              </a:rPr>
              <a:t>smoking_status</a:t>
            </a:r>
            <a:endParaRPr sz="2100"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0"/>
          <p:cNvSpPr txBox="1"/>
          <p:nvPr/>
        </p:nvSpPr>
        <p:spPr>
          <a:xfrm>
            <a:off x="6027341" y="476147"/>
            <a:ext cx="2538900" cy="1200600"/>
          </a:xfrm>
          <a:prstGeom prst="rect">
            <a:avLst/>
          </a:prstGeom>
          <a:noFill/>
          <a:ln>
            <a:noFill/>
          </a:ln>
        </p:spPr>
        <p:txBody>
          <a:bodyPr spcFirstLastPara="1" wrap="square" lIns="91425" tIns="45700" rIns="91425" bIns="45700" anchor="t" anchorCtr="0">
            <a:spAutoFit/>
          </a:bodyPr>
          <a:lstStyle/>
          <a:p>
            <a:pPr lvl="0"/>
            <a:r>
              <a:rPr lang="es-AR" sz="3600" b="1" dirty="0">
                <a:solidFill>
                  <a:schemeClr val="lt1"/>
                </a:solidFill>
                <a:latin typeface="Calibri"/>
                <a:ea typeface="Calibri"/>
                <a:cs typeface="Calibri"/>
                <a:sym typeface="Calibri"/>
              </a:rPr>
              <a:t>2. </a:t>
            </a:r>
            <a:r>
              <a:rPr lang="es-AR" sz="3600" b="1" dirty="0" err="1">
                <a:solidFill>
                  <a:schemeClr val="lt1"/>
                </a:solidFill>
                <a:latin typeface="Calibri"/>
                <a:ea typeface="Calibri"/>
                <a:cs typeface="Calibri"/>
                <a:sym typeface="Calibri"/>
              </a:rPr>
              <a:t>Analysis</a:t>
            </a:r>
            <a:r>
              <a:rPr lang="es-AR" sz="3600" b="1" dirty="0">
                <a:solidFill>
                  <a:schemeClr val="lt1"/>
                </a:solidFill>
                <a:latin typeface="Calibri"/>
                <a:ea typeface="Calibri"/>
                <a:cs typeface="Calibri"/>
                <a:sym typeface="Calibri"/>
              </a:rPr>
              <a:t> </a:t>
            </a:r>
            <a:r>
              <a:rPr lang="es-AR" sz="3600" b="1" dirty="0" err="1">
                <a:solidFill>
                  <a:schemeClr val="lt1"/>
                </a:solidFill>
                <a:latin typeface="Calibri"/>
                <a:ea typeface="Calibri"/>
                <a:cs typeface="Calibri"/>
                <a:sym typeface="Calibri"/>
              </a:rPr>
              <a:t>Exploratory</a:t>
            </a:r>
            <a:endParaRPr dirty="0"/>
          </a:p>
        </p:txBody>
      </p:sp>
      <p:pic>
        <p:nvPicPr>
          <p:cNvPr id="108" name="Google Shape;108;p10"/>
          <p:cNvPicPr preferRelativeResize="0"/>
          <p:nvPr/>
        </p:nvPicPr>
        <p:blipFill rotWithShape="1">
          <a:blip r:embed="rId3">
            <a:alphaModFix/>
          </a:blip>
          <a:srcRect/>
          <a:stretch/>
        </p:blipFill>
        <p:spPr>
          <a:xfrm>
            <a:off x="3713908" y="805688"/>
            <a:ext cx="1805056" cy="1800000"/>
          </a:xfrm>
          <a:prstGeom prst="rect">
            <a:avLst/>
          </a:prstGeom>
          <a:noFill/>
          <a:ln>
            <a:noFill/>
          </a:ln>
        </p:spPr>
      </p:pic>
      <p:pic>
        <p:nvPicPr>
          <p:cNvPr id="109" name="Google Shape;109;p10"/>
          <p:cNvPicPr preferRelativeResize="0"/>
          <p:nvPr/>
        </p:nvPicPr>
        <p:blipFill rotWithShape="1">
          <a:blip r:embed="rId4">
            <a:alphaModFix/>
          </a:blip>
          <a:srcRect/>
          <a:stretch/>
        </p:blipFill>
        <p:spPr>
          <a:xfrm>
            <a:off x="0" y="805688"/>
            <a:ext cx="1805056" cy="1800000"/>
          </a:xfrm>
          <a:prstGeom prst="rect">
            <a:avLst/>
          </a:prstGeom>
          <a:noFill/>
          <a:ln>
            <a:noFill/>
          </a:ln>
        </p:spPr>
      </p:pic>
      <p:pic>
        <p:nvPicPr>
          <p:cNvPr id="110" name="Google Shape;110;p10"/>
          <p:cNvPicPr preferRelativeResize="0"/>
          <p:nvPr/>
        </p:nvPicPr>
        <p:blipFill rotWithShape="1">
          <a:blip r:embed="rId5">
            <a:alphaModFix/>
          </a:blip>
          <a:srcRect/>
          <a:stretch/>
        </p:blipFill>
        <p:spPr>
          <a:xfrm>
            <a:off x="1856955" y="2605688"/>
            <a:ext cx="1805056" cy="1703932"/>
          </a:xfrm>
          <a:prstGeom prst="rect">
            <a:avLst/>
          </a:prstGeom>
          <a:noFill/>
          <a:ln>
            <a:noFill/>
          </a:ln>
        </p:spPr>
      </p:pic>
      <p:pic>
        <p:nvPicPr>
          <p:cNvPr id="111" name="Google Shape;111;p10"/>
          <p:cNvPicPr preferRelativeResize="0"/>
          <p:nvPr/>
        </p:nvPicPr>
        <p:blipFill rotWithShape="1">
          <a:blip r:embed="rId6">
            <a:alphaModFix/>
          </a:blip>
          <a:srcRect/>
          <a:stretch/>
        </p:blipFill>
        <p:spPr>
          <a:xfrm>
            <a:off x="1856954" y="805688"/>
            <a:ext cx="1805056" cy="1800000"/>
          </a:xfrm>
          <a:prstGeom prst="rect">
            <a:avLst/>
          </a:prstGeom>
          <a:noFill/>
          <a:ln>
            <a:noFill/>
          </a:ln>
        </p:spPr>
      </p:pic>
      <p:pic>
        <p:nvPicPr>
          <p:cNvPr id="112" name="Google Shape;112;p10"/>
          <p:cNvPicPr preferRelativeResize="0"/>
          <p:nvPr/>
        </p:nvPicPr>
        <p:blipFill rotWithShape="1">
          <a:blip r:embed="rId7">
            <a:alphaModFix/>
          </a:blip>
          <a:srcRect/>
          <a:stretch/>
        </p:blipFill>
        <p:spPr>
          <a:xfrm>
            <a:off x="0" y="2605695"/>
            <a:ext cx="1856954" cy="173211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g14336284272_1_61"/>
          <p:cNvSpPr txBox="1"/>
          <p:nvPr/>
        </p:nvSpPr>
        <p:spPr>
          <a:xfrm>
            <a:off x="822212" y="289110"/>
            <a:ext cx="5149500" cy="585000"/>
          </a:xfrm>
          <a:prstGeom prst="rect">
            <a:avLst/>
          </a:prstGeom>
          <a:noFill/>
          <a:ln>
            <a:noFill/>
          </a:ln>
        </p:spPr>
        <p:txBody>
          <a:bodyPr spcFirstLastPara="1" wrap="square" lIns="91425" tIns="45700" rIns="91425" bIns="45700" anchor="t" anchorCtr="0">
            <a:spAutoFit/>
          </a:bodyPr>
          <a:lstStyle/>
          <a:p>
            <a:pPr lvl="0"/>
            <a:r>
              <a:rPr lang="es-AR" sz="3200" b="1" dirty="0" err="1">
                <a:solidFill>
                  <a:schemeClr val="lt1"/>
                </a:solidFill>
                <a:latin typeface="Calibri"/>
                <a:ea typeface="Calibri"/>
                <a:cs typeface="Calibri"/>
                <a:sym typeface="Calibri"/>
              </a:rPr>
              <a:t>Risk</a:t>
            </a:r>
            <a:r>
              <a:rPr lang="es-AR" sz="3200" b="1" dirty="0">
                <a:solidFill>
                  <a:schemeClr val="lt1"/>
                </a:solidFill>
                <a:latin typeface="Calibri"/>
                <a:ea typeface="Calibri"/>
                <a:cs typeface="Calibri"/>
                <a:sym typeface="Calibri"/>
              </a:rPr>
              <a:t> </a:t>
            </a:r>
            <a:r>
              <a:rPr lang="es-AR" sz="3200" b="1" dirty="0" err="1">
                <a:solidFill>
                  <a:schemeClr val="lt1"/>
                </a:solidFill>
                <a:latin typeface="Calibri"/>
                <a:ea typeface="Calibri"/>
                <a:cs typeface="Calibri"/>
                <a:sym typeface="Calibri"/>
              </a:rPr>
              <a:t>Factors</a:t>
            </a:r>
            <a:endParaRPr dirty="0"/>
          </a:p>
        </p:txBody>
      </p:sp>
      <p:grpSp>
        <p:nvGrpSpPr>
          <p:cNvPr id="2" name="Grupo 1">
            <a:extLst>
              <a:ext uri="{FF2B5EF4-FFF2-40B4-BE49-F238E27FC236}">
                <a16:creationId xmlns:a16="http://schemas.microsoft.com/office/drawing/2014/main" id="{F07A1282-8ABA-A618-BC67-F42D454DCCA2}"/>
              </a:ext>
            </a:extLst>
          </p:cNvPr>
          <p:cNvGrpSpPr/>
          <p:nvPr/>
        </p:nvGrpSpPr>
        <p:grpSpPr>
          <a:xfrm>
            <a:off x="600846" y="1526989"/>
            <a:ext cx="7648924" cy="3327401"/>
            <a:chOff x="408542" y="1331225"/>
            <a:chExt cx="9741912" cy="3730975"/>
          </a:xfrm>
        </p:grpSpPr>
        <p:pic>
          <p:nvPicPr>
            <p:cNvPr id="119" name="Google Shape;119;g14336284272_1_61"/>
            <p:cNvPicPr preferRelativeResize="0"/>
            <p:nvPr/>
          </p:nvPicPr>
          <p:blipFill>
            <a:blip r:embed="rId3">
              <a:alphaModFix/>
            </a:blip>
            <a:stretch>
              <a:fillRect/>
            </a:stretch>
          </p:blipFill>
          <p:spPr>
            <a:xfrm>
              <a:off x="408542" y="1366535"/>
              <a:ext cx="4322902" cy="1792830"/>
            </a:xfrm>
            <a:prstGeom prst="rect">
              <a:avLst/>
            </a:prstGeom>
            <a:noFill/>
            <a:ln>
              <a:noFill/>
            </a:ln>
          </p:spPr>
        </p:pic>
        <p:pic>
          <p:nvPicPr>
            <p:cNvPr id="120" name="Google Shape;120;g14336284272_1_61"/>
            <p:cNvPicPr preferRelativeResize="0"/>
            <p:nvPr/>
          </p:nvPicPr>
          <p:blipFill>
            <a:blip r:embed="rId4">
              <a:alphaModFix/>
            </a:blip>
            <a:stretch>
              <a:fillRect/>
            </a:stretch>
          </p:blipFill>
          <p:spPr>
            <a:xfrm>
              <a:off x="408542" y="3236454"/>
              <a:ext cx="4322900" cy="1788037"/>
            </a:xfrm>
            <a:prstGeom prst="rect">
              <a:avLst/>
            </a:prstGeom>
            <a:noFill/>
            <a:ln>
              <a:noFill/>
            </a:ln>
          </p:spPr>
        </p:pic>
        <p:pic>
          <p:nvPicPr>
            <p:cNvPr id="121" name="Google Shape;121;g14336284272_1_61"/>
            <p:cNvPicPr preferRelativeResize="0"/>
            <p:nvPr/>
          </p:nvPicPr>
          <p:blipFill>
            <a:blip r:embed="rId5">
              <a:alphaModFix/>
            </a:blip>
            <a:stretch>
              <a:fillRect/>
            </a:stretch>
          </p:blipFill>
          <p:spPr>
            <a:xfrm>
              <a:off x="5776154" y="1331225"/>
              <a:ext cx="4322900" cy="1863450"/>
            </a:xfrm>
            <a:prstGeom prst="rect">
              <a:avLst/>
            </a:prstGeom>
            <a:noFill/>
            <a:ln>
              <a:noFill/>
            </a:ln>
          </p:spPr>
        </p:pic>
        <p:pic>
          <p:nvPicPr>
            <p:cNvPr id="122" name="Google Shape;122;g14336284272_1_61"/>
            <p:cNvPicPr preferRelativeResize="0"/>
            <p:nvPr/>
          </p:nvPicPr>
          <p:blipFill>
            <a:blip r:embed="rId6">
              <a:alphaModFix/>
            </a:blip>
            <a:stretch>
              <a:fillRect/>
            </a:stretch>
          </p:blipFill>
          <p:spPr>
            <a:xfrm>
              <a:off x="5776154" y="3198750"/>
              <a:ext cx="4374300" cy="1863450"/>
            </a:xfrm>
            <a:prstGeom prst="rect">
              <a:avLst/>
            </a:prstGeom>
            <a:noFill/>
            <a:ln>
              <a:noFill/>
            </a:ln>
          </p:spPr>
        </p:pic>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4"/>
          <p:cNvSpPr txBox="1"/>
          <p:nvPr/>
        </p:nvSpPr>
        <p:spPr>
          <a:xfrm>
            <a:off x="298485" y="469220"/>
            <a:ext cx="4865186" cy="584735"/>
          </a:xfrm>
          <a:prstGeom prst="rect">
            <a:avLst/>
          </a:prstGeom>
          <a:noFill/>
          <a:ln>
            <a:noFill/>
          </a:ln>
        </p:spPr>
        <p:txBody>
          <a:bodyPr spcFirstLastPara="1" wrap="square" lIns="91425" tIns="45700" rIns="91425" bIns="45700" anchor="t" anchorCtr="0">
            <a:spAutoFit/>
          </a:bodyPr>
          <a:lstStyle/>
          <a:p>
            <a:pPr lvl="0">
              <a:defRPr/>
            </a:pPr>
            <a:r>
              <a:rPr lang="es-AR" sz="3200" b="1" dirty="0" err="1">
                <a:latin typeface="Corbel"/>
                <a:ea typeface="Corbel"/>
                <a:cs typeface="Corbel"/>
                <a:sym typeface="Corbel"/>
              </a:rPr>
              <a:t>Other</a:t>
            </a:r>
            <a:r>
              <a:rPr lang="es-AR" sz="3200" b="1" dirty="0">
                <a:latin typeface="Corbel"/>
                <a:ea typeface="Corbel"/>
                <a:cs typeface="Corbel"/>
                <a:sym typeface="Corbel"/>
              </a:rPr>
              <a:t> </a:t>
            </a:r>
            <a:r>
              <a:rPr lang="es-AR" sz="3200" b="1" dirty="0" err="1">
                <a:latin typeface="Corbel"/>
                <a:ea typeface="Corbel"/>
                <a:cs typeface="Corbel"/>
                <a:sym typeface="Corbel"/>
              </a:rPr>
              <a:t>risk</a:t>
            </a:r>
            <a:r>
              <a:rPr lang="es-AR" sz="3200" b="1" dirty="0">
                <a:latin typeface="Corbel"/>
                <a:ea typeface="Corbel"/>
                <a:cs typeface="Corbel"/>
                <a:sym typeface="Corbel"/>
              </a:rPr>
              <a:t> </a:t>
            </a:r>
            <a:r>
              <a:rPr lang="es-AR" sz="3200" b="1" dirty="0" err="1">
                <a:latin typeface="Corbel"/>
                <a:ea typeface="Corbel"/>
                <a:cs typeface="Corbel"/>
                <a:sym typeface="Corbel"/>
              </a:rPr>
              <a:t>factors</a:t>
            </a:r>
            <a:endParaRPr kumimoji="0" sz="3200" b="1" i="0" u="none" strike="noStrike" kern="0" cap="none" spc="0" normalizeH="0" baseline="0" noProof="0" dirty="0">
              <a:ln>
                <a:noFill/>
              </a:ln>
              <a:solidFill>
                <a:srgbClr val="000000"/>
              </a:solidFill>
              <a:effectLst/>
              <a:uLnTx/>
              <a:uFillTx/>
              <a:latin typeface="Corbel"/>
              <a:ea typeface="Corbel"/>
              <a:cs typeface="Corbel"/>
              <a:sym typeface="Corbel"/>
            </a:endParaRPr>
          </a:p>
        </p:txBody>
      </p:sp>
      <p:cxnSp>
        <p:nvCxnSpPr>
          <p:cNvPr id="71" name="Google Shape;71;p4"/>
          <p:cNvCxnSpPr/>
          <p:nvPr/>
        </p:nvCxnSpPr>
        <p:spPr>
          <a:xfrm>
            <a:off x="421953" y="1220931"/>
            <a:ext cx="1243853" cy="0"/>
          </a:xfrm>
          <a:prstGeom prst="straightConnector1">
            <a:avLst/>
          </a:prstGeom>
          <a:noFill/>
          <a:ln w="31750" cap="flat" cmpd="sng">
            <a:solidFill>
              <a:srgbClr val="3C62E0"/>
            </a:solidFill>
            <a:prstDash val="solid"/>
            <a:round/>
            <a:headEnd type="none" w="sm" len="sm"/>
            <a:tailEnd type="none" w="sm" len="sm"/>
          </a:ln>
        </p:spPr>
      </p:cxnSp>
      <p:pic>
        <p:nvPicPr>
          <p:cNvPr id="9" name="Google Shape;127;g14336284272_1_39">
            <a:extLst>
              <a:ext uri="{FF2B5EF4-FFF2-40B4-BE49-F238E27FC236}">
                <a16:creationId xmlns:a16="http://schemas.microsoft.com/office/drawing/2014/main" id="{39F361EF-9AF5-0317-9223-FDDE35A47B21}"/>
              </a:ext>
            </a:extLst>
          </p:cNvPr>
          <p:cNvPicPr preferRelativeResize="0"/>
          <p:nvPr/>
        </p:nvPicPr>
        <p:blipFill>
          <a:blip r:embed="rId3">
            <a:alphaModFix/>
          </a:blip>
          <a:stretch>
            <a:fillRect/>
          </a:stretch>
        </p:blipFill>
        <p:spPr>
          <a:xfrm>
            <a:off x="421953" y="1313903"/>
            <a:ext cx="2067195" cy="3406016"/>
          </a:xfrm>
          <a:prstGeom prst="rect">
            <a:avLst/>
          </a:prstGeom>
          <a:noFill/>
          <a:ln>
            <a:noFill/>
          </a:ln>
        </p:spPr>
      </p:pic>
      <p:pic>
        <p:nvPicPr>
          <p:cNvPr id="10" name="Google Shape;128;g14336284272_1_39">
            <a:extLst>
              <a:ext uri="{FF2B5EF4-FFF2-40B4-BE49-F238E27FC236}">
                <a16:creationId xmlns:a16="http://schemas.microsoft.com/office/drawing/2014/main" id="{3DF8D2C2-9479-B078-D90E-D4D0747A62BE}"/>
              </a:ext>
            </a:extLst>
          </p:cNvPr>
          <p:cNvPicPr preferRelativeResize="0"/>
          <p:nvPr/>
        </p:nvPicPr>
        <p:blipFill>
          <a:blip r:embed="rId4">
            <a:alphaModFix/>
          </a:blip>
          <a:stretch>
            <a:fillRect/>
          </a:stretch>
        </p:blipFill>
        <p:spPr>
          <a:xfrm>
            <a:off x="3332221" y="1313903"/>
            <a:ext cx="2289175" cy="3426826"/>
          </a:xfrm>
          <a:prstGeom prst="rect">
            <a:avLst/>
          </a:prstGeom>
          <a:noFill/>
          <a:ln>
            <a:noFill/>
          </a:ln>
        </p:spPr>
      </p:pic>
      <p:pic>
        <p:nvPicPr>
          <p:cNvPr id="11" name="Google Shape;129;g14336284272_1_39">
            <a:extLst>
              <a:ext uri="{FF2B5EF4-FFF2-40B4-BE49-F238E27FC236}">
                <a16:creationId xmlns:a16="http://schemas.microsoft.com/office/drawing/2014/main" id="{D6DC7F46-6F53-4DD1-55E2-9AC39F68C3DD}"/>
              </a:ext>
            </a:extLst>
          </p:cNvPr>
          <p:cNvPicPr preferRelativeResize="0"/>
          <p:nvPr/>
        </p:nvPicPr>
        <p:blipFill>
          <a:blip r:embed="rId5">
            <a:alphaModFix/>
          </a:blip>
          <a:stretch>
            <a:fillRect/>
          </a:stretch>
        </p:blipFill>
        <p:spPr>
          <a:xfrm>
            <a:off x="6480704" y="1313903"/>
            <a:ext cx="2049094" cy="3406016"/>
          </a:xfrm>
          <a:prstGeom prst="rect">
            <a:avLst/>
          </a:prstGeom>
          <a:noFill/>
          <a:ln>
            <a:noFill/>
          </a:ln>
        </p:spPr>
      </p:pic>
    </p:spTree>
    <p:extLst>
      <p:ext uri="{BB962C8B-B14F-4D97-AF65-F5344CB8AC3E}">
        <p14:creationId xmlns:p14="http://schemas.microsoft.com/office/powerpoint/2010/main" val="1368234890"/>
      </p:ext>
    </p:extLst>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Diseño personalizado">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Diseño personalizado">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Marco">
  <a:themeElements>
    <a:clrScheme name="Marco">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Diseño personalizado">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3_Diseño personalizado">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400</TotalTime>
  <Words>828</Words>
  <Application>Microsoft Office PowerPoint</Application>
  <PresentationFormat>Presentación en pantalla (16:9)</PresentationFormat>
  <Paragraphs>291</Paragraphs>
  <Slides>18</Slides>
  <Notes>18</Notes>
  <HiddenSlides>0</HiddenSlides>
  <MMClips>0</MMClips>
  <ScaleCrop>false</ScaleCrop>
  <HeadingPairs>
    <vt:vector size="6" baseType="variant">
      <vt:variant>
        <vt:lpstr>Fuentes usadas</vt:lpstr>
      </vt:variant>
      <vt:variant>
        <vt:i4>4</vt:i4>
      </vt:variant>
      <vt:variant>
        <vt:lpstr>Tema</vt:lpstr>
      </vt:variant>
      <vt:variant>
        <vt:i4>6</vt:i4>
      </vt:variant>
      <vt:variant>
        <vt:lpstr>Títulos de diapositiva</vt:lpstr>
      </vt:variant>
      <vt:variant>
        <vt:i4>18</vt:i4>
      </vt:variant>
    </vt:vector>
  </HeadingPairs>
  <TitlesOfParts>
    <vt:vector size="28" baseType="lpstr">
      <vt:lpstr>Arial</vt:lpstr>
      <vt:lpstr>Garamond</vt:lpstr>
      <vt:lpstr>Corbel</vt:lpstr>
      <vt:lpstr>Calibri</vt:lpstr>
      <vt:lpstr>Tema de Office</vt:lpstr>
      <vt:lpstr>1_Diseño personalizado</vt:lpstr>
      <vt:lpstr>Diseño personalizado</vt:lpstr>
      <vt:lpstr>Marco</vt:lpstr>
      <vt:lpstr>4_Diseño personalizado</vt:lpstr>
      <vt:lpstr>3_Diseño personalizado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Administrador</dc:creator>
  <cp:lastModifiedBy>Luffi</cp:lastModifiedBy>
  <cp:revision>18</cp:revision>
  <dcterms:modified xsi:type="dcterms:W3CDTF">2023-05-17T12:01:11Z</dcterms:modified>
</cp:coreProperties>
</file>