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7010400" cy="9296400"/>
  <p:embeddedFontLst>
    <p:embeddedFont>
      <p:font typeface="Advent Pro SemiBold" panose="020B0604020202020204" charset="0"/>
      <p:regular r:id="rId20"/>
      <p:bold r:id="rId21"/>
    </p:embeddedFont>
    <p:embeddedFont>
      <p:font typeface="Fira Sans Condensed Medium" panose="020B060402020202020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Garamond" panose="02020404030301010803"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S400xeIxFGf/WoLRObFJiHqsW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323dd7f047_0_87: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394" name="Google Shape;394;g1323dd7f047_0_87: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7: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403" name="Google Shape;403;p7: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9: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412" name="Google Shape;412;p9: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8: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422" name="Google Shape;422;p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0: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428" name="Google Shape;428;p1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3254973f6d_0_0: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436" name="Google Shape;436;g13254973f6d_0_0:notes"/>
          <p:cNvSpPr>
            <a:spLocks noGrp="1" noRot="1" noChangeAspect="1"/>
          </p:cNvSpPr>
          <p:nvPr>
            <p:ph type="sldImg" idx="2"/>
          </p:nvPr>
        </p:nvSpPr>
        <p:spPr>
          <a:xfrm>
            <a:off x="406400" y="696913"/>
            <a:ext cx="6199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3254973f6d_0_8: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443" name="Google Shape;443;g13254973f6d_0_8:notes"/>
          <p:cNvSpPr>
            <a:spLocks noGrp="1" noRot="1" noChangeAspect="1"/>
          </p:cNvSpPr>
          <p:nvPr>
            <p:ph type="sldImg" idx="2"/>
          </p:nvPr>
        </p:nvSpPr>
        <p:spPr>
          <a:xfrm>
            <a:off x="406400" y="696913"/>
            <a:ext cx="6199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338eb400b8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1338eb400b8_0_0: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3: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5: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6: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351" name="Google Shape;351;p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323dd7f047_0_16: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359" name="Google Shape;359;g1323dd7f047_0_16:notes"/>
          <p:cNvSpPr>
            <a:spLocks noGrp="1" noRot="1" noChangeAspect="1"/>
          </p:cNvSpPr>
          <p:nvPr>
            <p:ph type="sldImg" idx="2"/>
          </p:nvPr>
        </p:nvSpPr>
        <p:spPr>
          <a:xfrm>
            <a:off x="406400" y="696913"/>
            <a:ext cx="6199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323dd7f047_0_55: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366" name="Google Shape;366;g1323dd7f047_0_5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323dd7f047_0_25: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
        <p:nvSpPr>
          <p:cNvPr id="382" name="Google Shape;382;g1323dd7f047_0_25:notes"/>
          <p:cNvSpPr>
            <a:spLocks noGrp="1" noRot="1" noChangeAspect="1"/>
          </p:cNvSpPr>
          <p:nvPr>
            <p:ph type="sldImg" idx="2"/>
          </p:nvPr>
        </p:nvSpPr>
        <p:spPr>
          <a:xfrm>
            <a:off x="406400" y="696913"/>
            <a:ext cx="6199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16"/>
        <p:cNvGrpSpPr/>
        <p:nvPr/>
      </p:nvGrpSpPr>
      <p:grpSpPr>
        <a:xfrm>
          <a:off x="0" y="0"/>
          <a:ext cx="0" cy="0"/>
          <a:chOff x="0" y="0"/>
          <a:chExt cx="0" cy="0"/>
        </a:xfrm>
      </p:grpSpPr>
      <p:grpSp>
        <p:nvGrpSpPr>
          <p:cNvPr id="17" name="Google Shape;17;p12"/>
          <p:cNvGrpSpPr/>
          <p:nvPr/>
        </p:nvGrpSpPr>
        <p:grpSpPr>
          <a:xfrm>
            <a:off x="-12700" y="0"/>
            <a:ext cx="9173370" cy="5142161"/>
            <a:chOff x="-16934" y="0"/>
            <a:chExt cx="12231160" cy="6856214"/>
          </a:xfrm>
        </p:grpSpPr>
        <p:pic>
          <p:nvPicPr>
            <p:cNvPr id="18" name="Google Shape;18;p1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1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Google Shape;20;p1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1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12"/>
          <p:cNvSpPr txBox="1">
            <a:spLocks noGrp="1"/>
          </p:cNvSpPr>
          <p:nvPr>
            <p:ph type="ctrTitle"/>
          </p:nvPr>
        </p:nvSpPr>
        <p:spPr>
          <a:xfrm>
            <a:off x="2019299" y="1403349"/>
            <a:ext cx="5111752" cy="113665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262626"/>
              </a:buClr>
              <a:buSzPts val="4050"/>
              <a:buFont typeface="Garamond"/>
              <a:buNone/>
              <a:defRPr sz="40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2019299" y="2743198"/>
            <a:ext cx="5111752" cy="990602"/>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315"/>
              </a:spcBef>
              <a:spcAft>
                <a:spcPts val="0"/>
              </a:spcAft>
              <a:buSzPts val="1811"/>
              <a:buNone/>
              <a:defRPr sz="1575">
                <a:solidFill>
                  <a:schemeClr val="dk1"/>
                </a:solidFill>
              </a:defRPr>
            </a:lvl1pPr>
            <a:lvl2pPr lvl="1" algn="ctr">
              <a:lnSpc>
                <a:spcPct val="100000"/>
              </a:lnSpc>
              <a:spcBef>
                <a:spcPts val="450"/>
              </a:spcBef>
              <a:spcAft>
                <a:spcPts val="0"/>
              </a:spcAft>
              <a:buSzPts val="1725"/>
              <a:buNone/>
              <a:defRPr>
                <a:solidFill>
                  <a:srgbClr val="888888"/>
                </a:solidFill>
              </a:defRPr>
            </a:lvl2pPr>
            <a:lvl3pPr lvl="2" algn="ctr">
              <a:lnSpc>
                <a:spcPct val="100000"/>
              </a:lnSpc>
              <a:spcBef>
                <a:spcPts val="450"/>
              </a:spcBef>
              <a:spcAft>
                <a:spcPts val="0"/>
              </a:spcAft>
              <a:buSzPts val="1553"/>
              <a:buNone/>
              <a:defRPr>
                <a:solidFill>
                  <a:srgbClr val="888888"/>
                </a:solidFill>
              </a:defRPr>
            </a:lvl3pPr>
            <a:lvl4pPr lvl="3" algn="ctr">
              <a:lnSpc>
                <a:spcPct val="100000"/>
              </a:lnSpc>
              <a:spcBef>
                <a:spcPts val="450"/>
              </a:spcBef>
              <a:spcAft>
                <a:spcPts val="0"/>
              </a:spcAft>
              <a:buSzPts val="1380"/>
              <a:buNone/>
              <a:defRPr>
                <a:solidFill>
                  <a:srgbClr val="888888"/>
                </a:solidFill>
              </a:defRPr>
            </a:lvl4pPr>
            <a:lvl5pPr lvl="4" algn="ctr">
              <a:lnSpc>
                <a:spcPct val="100000"/>
              </a:lnSpc>
              <a:spcBef>
                <a:spcPts val="450"/>
              </a:spcBef>
              <a:spcAft>
                <a:spcPts val="0"/>
              </a:spcAft>
              <a:buSzPts val="1208"/>
              <a:buNone/>
              <a:defRPr>
                <a:solidFill>
                  <a:srgbClr val="888888"/>
                </a:solidFill>
              </a:defRPr>
            </a:lvl5pPr>
            <a:lvl6pPr lvl="5" algn="ctr">
              <a:lnSpc>
                <a:spcPct val="100000"/>
              </a:lnSpc>
              <a:spcBef>
                <a:spcPts val="450"/>
              </a:spcBef>
              <a:spcAft>
                <a:spcPts val="0"/>
              </a:spcAft>
              <a:buSzPts val="1208"/>
              <a:buNone/>
              <a:defRPr>
                <a:solidFill>
                  <a:srgbClr val="888888"/>
                </a:solidFill>
              </a:defRPr>
            </a:lvl6pPr>
            <a:lvl7pPr lvl="6" algn="ctr">
              <a:lnSpc>
                <a:spcPct val="100000"/>
              </a:lnSpc>
              <a:spcBef>
                <a:spcPts val="450"/>
              </a:spcBef>
              <a:spcAft>
                <a:spcPts val="0"/>
              </a:spcAft>
              <a:buSzPts val="1208"/>
              <a:buNone/>
              <a:defRPr>
                <a:solidFill>
                  <a:srgbClr val="888888"/>
                </a:solidFill>
              </a:defRPr>
            </a:lvl7pPr>
            <a:lvl8pPr lvl="7" algn="ctr">
              <a:lnSpc>
                <a:spcPct val="100000"/>
              </a:lnSpc>
              <a:spcBef>
                <a:spcPts val="450"/>
              </a:spcBef>
              <a:spcAft>
                <a:spcPts val="0"/>
              </a:spcAft>
              <a:buSzPts val="1208"/>
              <a:buNone/>
              <a:defRPr>
                <a:solidFill>
                  <a:srgbClr val="888888"/>
                </a:solidFill>
              </a:defRPr>
            </a:lvl8pPr>
            <a:lvl9pPr lvl="8" algn="ctr">
              <a:lnSpc>
                <a:spcPct val="100000"/>
              </a:lnSpc>
              <a:spcBef>
                <a:spcPts val="450"/>
              </a:spcBef>
              <a:spcAft>
                <a:spcPts val="450"/>
              </a:spcAft>
              <a:buSzPts val="1208"/>
              <a:buNone/>
              <a:defRPr>
                <a:solidFill>
                  <a:srgbClr val="888888"/>
                </a:solidFill>
              </a:defRPr>
            </a:lvl9pPr>
          </a:lstStyle>
          <a:p>
            <a:endParaRPr/>
          </a:p>
        </p:txBody>
      </p:sp>
      <p:sp>
        <p:nvSpPr>
          <p:cNvPr id="24" name="Google Shape;24;p12"/>
          <p:cNvSpPr txBox="1">
            <a:spLocks noGrp="1"/>
          </p:cNvSpPr>
          <p:nvPr>
            <p:ph type="dt" idx="10"/>
          </p:nvPr>
        </p:nvSpPr>
        <p:spPr>
          <a:xfrm>
            <a:off x="5987425" y="3778247"/>
            <a:ext cx="67310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2019298" y="3778247"/>
            <a:ext cx="3910976"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717676" y="3778247"/>
            <a:ext cx="413375"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cxnSp>
        <p:nvCxnSpPr>
          <p:cNvPr id="27" name="Google Shape;27;p12"/>
          <p:cNvCxnSpPr/>
          <p:nvPr/>
        </p:nvCxnSpPr>
        <p:spPr>
          <a:xfrm>
            <a:off x="2019299" y="2641598"/>
            <a:ext cx="5111751"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971550" y="1993900"/>
            <a:ext cx="3538728"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04"/>
              </a:spcBef>
              <a:spcAft>
                <a:spcPts val="0"/>
              </a:spcAft>
              <a:buSzPts val="2415"/>
              <a:buNone/>
              <a:defRPr sz="2100" b="0">
                <a:solidFill>
                  <a:schemeClr val="accent1"/>
                </a:solidFill>
              </a:defRPr>
            </a:lvl1pPr>
            <a:lvl2pPr marL="914400" lvl="1" indent="-228600" algn="l">
              <a:lnSpc>
                <a:spcPct val="100000"/>
              </a:lnSpc>
              <a:spcBef>
                <a:spcPts val="450"/>
              </a:spcBef>
              <a:spcAft>
                <a:spcPts val="0"/>
              </a:spcAft>
              <a:buSzPts val="1725"/>
              <a:buNone/>
              <a:defRPr sz="1500" b="1"/>
            </a:lvl2pPr>
            <a:lvl3pPr marL="1371600" lvl="2" indent="-228600" algn="l">
              <a:lnSpc>
                <a:spcPct val="100000"/>
              </a:lnSpc>
              <a:spcBef>
                <a:spcPts val="450"/>
              </a:spcBef>
              <a:spcAft>
                <a:spcPts val="0"/>
              </a:spcAft>
              <a:buSzPts val="1553"/>
              <a:buNone/>
              <a:defRPr sz="1350" b="1"/>
            </a:lvl3pPr>
            <a:lvl4pPr marL="1828800" lvl="3" indent="-228600" algn="l">
              <a:lnSpc>
                <a:spcPct val="100000"/>
              </a:lnSpc>
              <a:spcBef>
                <a:spcPts val="450"/>
              </a:spcBef>
              <a:spcAft>
                <a:spcPts val="0"/>
              </a:spcAft>
              <a:buSzPts val="1380"/>
              <a:buNone/>
              <a:defRPr sz="1200" b="1"/>
            </a:lvl4pPr>
            <a:lvl5pPr marL="2286000" lvl="4" indent="-228600" algn="l">
              <a:lnSpc>
                <a:spcPct val="100000"/>
              </a:lnSpc>
              <a:spcBef>
                <a:spcPts val="450"/>
              </a:spcBef>
              <a:spcAft>
                <a:spcPts val="0"/>
              </a:spcAft>
              <a:buSzPts val="1380"/>
              <a:buNone/>
              <a:defRPr sz="1200" b="1"/>
            </a:lvl5pPr>
            <a:lvl6pPr marL="2743200" lvl="5" indent="-228600" algn="l">
              <a:lnSpc>
                <a:spcPct val="100000"/>
              </a:lnSpc>
              <a:spcBef>
                <a:spcPts val="450"/>
              </a:spcBef>
              <a:spcAft>
                <a:spcPts val="0"/>
              </a:spcAft>
              <a:buSzPts val="1380"/>
              <a:buNone/>
              <a:defRPr sz="1200" b="1"/>
            </a:lvl6pPr>
            <a:lvl7pPr marL="3200400" lvl="6" indent="-228600" algn="l">
              <a:lnSpc>
                <a:spcPct val="100000"/>
              </a:lnSpc>
              <a:spcBef>
                <a:spcPts val="450"/>
              </a:spcBef>
              <a:spcAft>
                <a:spcPts val="0"/>
              </a:spcAft>
              <a:buSzPts val="1380"/>
              <a:buNone/>
              <a:defRPr sz="1200" b="1"/>
            </a:lvl7pPr>
            <a:lvl8pPr marL="3657600" lvl="7" indent="-228600" algn="l">
              <a:lnSpc>
                <a:spcPct val="100000"/>
              </a:lnSpc>
              <a:spcBef>
                <a:spcPts val="450"/>
              </a:spcBef>
              <a:spcAft>
                <a:spcPts val="0"/>
              </a:spcAft>
              <a:buSzPts val="1380"/>
              <a:buNone/>
              <a:defRPr sz="1200" b="1"/>
            </a:lvl8pPr>
            <a:lvl9pPr marL="4114800" lvl="8" indent="-228600" algn="l">
              <a:lnSpc>
                <a:spcPct val="100000"/>
              </a:lnSpc>
              <a:spcBef>
                <a:spcPts val="450"/>
              </a:spcBef>
              <a:spcAft>
                <a:spcPts val="450"/>
              </a:spcAft>
              <a:buSzPts val="1380"/>
              <a:buNone/>
              <a:defRPr sz="1200" b="1"/>
            </a:lvl9pPr>
          </a:lstStyle>
          <a:p>
            <a:endParaRPr/>
          </a:p>
        </p:txBody>
      </p:sp>
      <p:sp>
        <p:nvSpPr>
          <p:cNvPr id="88" name="Google Shape;88;p21"/>
          <p:cNvSpPr txBox="1">
            <a:spLocks noGrp="1"/>
          </p:cNvSpPr>
          <p:nvPr>
            <p:ph type="body" idx="2"/>
          </p:nvPr>
        </p:nvSpPr>
        <p:spPr>
          <a:xfrm>
            <a:off x="971550" y="2432447"/>
            <a:ext cx="3538728" cy="1974454"/>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450"/>
              </a:spcBef>
              <a:spcAft>
                <a:spcPts val="0"/>
              </a:spcAft>
              <a:buSzPts val="2070"/>
              <a:buChar char="•"/>
              <a:defRPr/>
            </a:lvl2pPr>
            <a:lvl3pPr marL="1371600" lvl="2" indent="-360044" algn="l">
              <a:lnSpc>
                <a:spcPct val="100000"/>
              </a:lnSpc>
              <a:spcBef>
                <a:spcPts val="450"/>
              </a:spcBef>
              <a:spcAft>
                <a:spcPts val="0"/>
              </a:spcAft>
              <a:buSzPts val="2070"/>
              <a:buChar char="•"/>
              <a:defRPr/>
            </a:lvl3pPr>
            <a:lvl4pPr marL="1828800" lvl="3" indent="-360044" algn="l">
              <a:lnSpc>
                <a:spcPct val="100000"/>
              </a:lnSpc>
              <a:spcBef>
                <a:spcPts val="450"/>
              </a:spcBef>
              <a:spcAft>
                <a:spcPts val="0"/>
              </a:spcAft>
              <a:buSzPts val="2070"/>
              <a:buChar char="•"/>
              <a:defRPr/>
            </a:lvl4pPr>
            <a:lvl5pPr marL="2286000" lvl="4" indent="-360045" algn="l">
              <a:lnSpc>
                <a:spcPct val="100000"/>
              </a:lnSpc>
              <a:spcBef>
                <a:spcPts val="450"/>
              </a:spcBef>
              <a:spcAft>
                <a:spcPts val="0"/>
              </a:spcAft>
              <a:buSzPts val="2070"/>
              <a:buChar char="•"/>
              <a:defRPr/>
            </a:lvl5pPr>
            <a:lvl6pPr marL="2743200" lvl="5" indent="-360045" algn="l">
              <a:lnSpc>
                <a:spcPct val="100000"/>
              </a:lnSpc>
              <a:spcBef>
                <a:spcPts val="450"/>
              </a:spcBef>
              <a:spcAft>
                <a:spcPts val="0"/>
              </a:spcAft>
              <a:buSzPts val="2070"/>
              <a:buChar char="•"/>
              <a:defRPr/>
            </a:lvl6pPr>
            <a:lvl7pPr marL="3200400" lvl="6" indent="-360045" algn="l">
              <a:lnSpc>
                <a:spcPct val="100000"/>
              </a:lnSpc>
              <a:spcBef>
                <a:spcPts val="450"/>
              </a:spcBef>
              <a:spcAft>
                <a:spcPts val="0"/>
              </a:spcAft>
              <a:buSzPts val="2070"/>
              <a:buChar char="•"/>
              <a:defRPr/>
            </a:lvl7pPr>
            <a:lvl8pPr marL="3657600" lvl="7" indent="-360045" algn="l">
              <a:lnSpc>
                <a:spcPct val="100000"/>
              </a:lnSpc>
              <a:spcBef>
                <a:spcPts val="450"/>
              </a:spcBef>
              <a:spcAft>
                <a:spcPts val="0"/>
              </a:spcAft>
              <a:buSzPts val="2070"/>
              <a:buChar char="•"/>
              <a:defRPr/>
            </a:lvl8pPr>
            <a:lvl9pPr marL="4114800" lvl="8" indent="-360045" algn="l">
              <a:lnSpc>
                <a:spcPct val="100000"/>
              </a:lnSpc>
              <a:spcBef>
                <a:spcPts val="450"/>
              </a:spcBef>
              <a:spcAft>
                <a:spcPts val="450"/>
              </a:spcAft>
              <a:buSzPts val="2070"/>
              <a:buChar char="•"/>
              <a:defRPr/>
            </a:lvl9pPr>
          </a:lstStyle>
          <a:p>
            <a:endParaRPr/>
          </a:p>
        </p:txBody>
      </p:sp>
      <p:sp>
        <p:nvSpPr>
          <p:cNvPr id="89" name="Google Shape;89;p21"/>
          <p:cNvSpPr txBox="1">
            <a:spLocks noGrp="1"/>
          </p:cNvSpPr>
          <p:nvPr>
            <p:ph type="body" idx="3"/>
          </p:nvPr>
        </p:nvSpPr>
        <p:spPr>
          <a:xfrm>
            <a:off x="4635503" y="1993900"/>
            <a:ext cx="3538728" cy="43219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04"/>
              </a:spcBef>
              <a:spcAft>
                <a:spcPts val="0"/>
              </a:spcAft>
              <a:buSzPts val="2415"/>
              <a:buNone/>
              <a:defRPr sz="2100" b="0">
                <a:solidFill>
                  <a:schemeClr val="accent1"/>
                </a:solidFill>
              </a:defRPr>
            </a:lvl1pPr>
            <a:lvl2pPr marL="914400" lvl="1" indent="-228600" algn="l">
              <a:lnSpc>
                <a:spcPct val="100000"/>
              </a:lnSpc>
              <a:spcBef>
                <a:spcPts val="450"/>
              </a:spcBef>
              <a:spcAft>
                <a:spcPts val="0"/>
              </a:spcAft>
              <a:buSzPts val="1725"/>
              <a:buNone/>
              <a:defRPr sz="1500" b="1"/>
            </a:lvl2pPr>
            <a:lvl3pPr marL="1371600" lvl="2" indent="-228600" algn="l">
              <a:lnSpc>
                <a:spcPct val="100000"/>
              </a:lnSpc>
              <a:spcBef>
                <a:spcPts val="450"/>
              </a:spcBef>
              <a:spcAft>
                <a:spcPts val="0"/>
              </a:spcAft>
              <a:buSzPts val="1553"/>
              <a:buNone/>
              <a:defRPr sz="1350" b="1"/>
            </a:lvl3pPr>
            <a:lvl4pPr marL="1828800" lvl="3" indent="-228600" algn="l">
              <a:lnSpc>
                <a:spcPct val="100000"/>
              </a:lnSpc>
              <a:spcBef>
                <a:spcPts val="450"/>
              </a:spcBef>
              <a:spcAft>
                <a:spcPts val="0"/>
              </a:spcAft>
              <a:buSzPts val="1380"/>
              <a:buNone/>
              <a:defRPr sz="1200" b="1"/>
            </a:lvl4pPr>
            <a:lvl5pPr marL="2286000" lvl="4" indent="-228600" algn="l">
              <a:lnSpc>
                <a:spcPct val="100000"/>
              </a:lnSpc>
              <a:spcBef>
                <a:spcPts val="450"/>
              </a:spcBef>
              <a:spcAft>
                <a:spcPts val="0"/>
              </a:spcAft>
              <a:buSzPts val="1380"/>
              <a:buNone/>
              <a:defRPr sz="1200" b="1"/>
            </a:lvl5pPr>
            <a:lvl6pPr marL="2743200" lvl="5" indent="-228600" algn="l">
              <a:lnSpc>
                <a:spcPct val="100000"/>
              </a:lnSpc>
              <a:spcBef>
                <a:spcPts val="450"/>
              </a:spcBef>
              <a:spcAft>
                <a:spcPts val="0"/>
              </a:spcAft>
              <a:buSzPts val="1380"/>
              <a:buNone/>
              <a:defRPr sz="1200" b="1"/>
            </a:lvl6pPr>
            <a:lvl7pPr marL="3200400" lvl="6" indent="-228600" algn="l">
              <a:lnSpc>
                <a:spcPct val="100000"/>
              </a:lnSpc>
              <a:spcBef>
                <a:spcPts val="450"/>
              </a:spcBef>
              <a:spcAft>
                <a:spcPts val="0"/>
              </a:spcAft>
              <a:buSzPts val="1380"/>
              <a:buNone/>
              <a:defRPr sz="1200" b="1"/>
            </a:lvl7pPr>
            <a:lvl8pPr marL="3657600" lvl="7" indent="-228600" algn="l">
              <a:lnSpc>
                <a:spcPct val="100000"/>
              </a:lnSpc>
              <a:spcBef>
                <a:spcPts val="450"/>
              </a:spcBef>
              <a:spcAft>
                <a:spcPts val="0"/>
              </a:spcAft>
              <a:buSzPts val="1380"/>
              <a:buNone/>
              <a:defRPr sz="1200" b="1"/>
            </a:lvl8pPr>
            <a:lvl9pPr marL="4114800" lvl="8" indent="-228600" algn="l">
              <a:lnSpc>
                <a:spcPct val="100000"/>
              </a:lnSpc>
              <a:spcBef>
                <a:spcPts val="450"/>
              </a:spcBef>
              <a:spcAft>
                <a:spcPts val="450"/>
              </a:spcAft>
              <a:buSzPts val="1380"/>
              <a:buNone/>
              <a:defRPr sz="1200" b="1"/>
            </a:lvl9pPr>
          </a:lstStyle>
          <a:p>
            <a:endParaRPr/>
          </a:p>
        </p:txBody>
      </p:sp>
      <p:sp>
        <p:nvSpPr>
          <p:cNvPr id="90" name="Google Shape;90;p21"/>
          <p:cNvSpPr txBox="1">
            <a:spLocks noGrp="1"/>
          </p:cNvSpPr>
          <p:nvPr>
            <p:ph type="body" idx="4"/>
          </p:nvPr>
        </p:nvSpPr>
        <p:spPr>
          <a:xfrm>
            <a:off x="4635503" y="2432447"/>
            <a:ext cx="3538728" cy="1974454"/>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450"/>
              </a:spcBef>
              <a:spcAft>
                <a:spcPts val="0"/>
              </a:spcAft>
              <a:buSzPts val="2070"/>
              <a:buChar char="•"/>
              <a:defRPr/>
            </a:lvl2pPr>
            <a:lvl3pPr marL="1371600" lvl="2" indent="-360044" algn="l">
              <a:lnSpc>
                <a:spcPct val="100000"/>
              </a:lnSpc>
              <a:spcBef>
                <a:spcPts val="450"/>
              </a:spcBef>
              <a:spcAft>
                <a:spcPts val="0"/>
              </a:spcAft>
              <a:buSzPts val="2070"/>
              <a:buChar char="•"/>
              <a:defRPr/>
            </a:lvl3pPr>
            <a:lvl4pPr marL="1828800" lvl="3" indent="-360044" algn="l">
              <a:lnSpc>
                <a:spcPct val="100000"/>
              </a:lnSpc>
              <a:spcBef>
                <a:spcPts val="450"/>
              </a:spcBef>
              <a:spcAft>
                <a:spcPts val="0"/>
              </a:spcAft>
              <a:buSzPts val="2070"/>
              <a:buChar char="•"/>
              <a:defRPr/>
            </a:lvl4pPr>
            <a:lvl5pPr marL="2286000" lvl="4" indent="-360045" algn="l">
              <a:lnSpc>
                <a:spcPct val="100000"/>
              </a:lnSpc>
              <a:spcBef>
                <a:spcPts val="450"/>
              </a:spcBef>
              <a:spcAft>
                <a:spcPts val="0"/>
              </a:spcAft>
              <a:buSzPts val="2070"/>
              <a:buChar char="•"/>
              <a:defRPr/>
            </a:lvl5pPr>
            <a:lvl6pPr marL="2743200" lvl="5" indent="-360045" algn="l">
              <a:lnSpc>
                <a:spcPct val="100000"/>
              </a:lnSpc>
              <a:spcBef>
                <a:spcPts val="450"/>
              </a:spcBef>
              <a:spcAft>
                <a:spcPts val="0"/>
              </a:spcAft>
              <a:buSzPts val="2070"/>
              <a:buChar char="•"/>
              <a:defRPr/>
            </a:lvl6pPr>
            <a:lvl7pPr marL="3200400" lvl="6" indent="-360045" algn="l">
              <a:lnSpc>
                <a:spcPct val="100000"/>
              </a:lnSpc>
              <a:spcBef>
                <a:spcPts val="450"/>
              </a:spcBef>
              <a:spcAft>
                <a:spcPts val="0"/>
              </a:spcAft>
              <a:buSzPts val="2070"/>
              <a:buChar char="•"/>
              <a:defRPr/>
            </a:lvl7pPr>
            <a:lvl8pPr marL="3657600" lvl="7" indent="-360045" algn="l">
              <a:lnSpc>
                <a:spcPct val="100000"/>
              </a:lnSpc>
              <a:spcBef>
                <a:spcPts val="450"/>
              </a:spcBef>
              <a:spcAft>
                <a:spcPts val="0"/>
              </a:spcAft>
              <a:buSzPts val="2070"/>
              <a:buChar char="•"/>
              <a:defRPr/>
            </a:lvl8pPr>
            <a:lvl9pPr marL="4114800" lvl="8" indent="-360045" algn="l">
              <a:lnSpc>
                <a:spcPct val="100000"/>
              </a:lnSpc>
              <a:spcBef>
                <a:spcPts val="450"/>
              </a:spcBef>
              <a:spcAft>
                <a:spcPts val="450"/>
              </a:spcAft>
              <a:buSzPts val="2070"/>
              <a:buChar char="•"/>
              <a:defRPr/>
            </a:lvl9pPr>
          </a:lstStyle>
          <a:p>
            <a:endParaRPr/>
          </a:p>
        </p:txBody>
      </p:sp>
      <p:sp>
        <p:nvSpPr>
          <p:cNvPr id="91" name="Google Shape;91;p21"/>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cxnSp>
        <p:nvCxnSpPr>
          <p:cNvPr id="94" name="Google Shape;94;p21"/>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2"/>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2"/>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2"/>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cxnSp>
        <p:nvCxnSpPr>
          <p:cNvPr id="100" name="Google Shape;100;p22"/>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01"/>
        <p:cNvGrpSpPr/>
        <p:nvPr/>
      </p:nvGrpSpPr>
      <p:grpSpPr>
        <a:xfrm>
          <a:off x="0" y="0"/>
          <a:ext cx="0" cy="0"/>
          <a:chOff x="0" y="0"/>
          <a:chExt cx="0" cy="0"/>
        </a:xfrm>
      </p:grpSpPr>
      <p:sp>
        <p:nvSpPr>
          <p:cNvPr id="102" name="Google Shape;102;p23"/>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3"/>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3"/>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05"/>
        <p:cNvGrpSpPr/>
        <p:nvPr/>
      </p:nvGrpSpPr>
      <p:grpSpPr>
        <a:xfrm>
          <a:off x="0" y="0"/>
          <a:ext cx="0" cy="0"/>
          <a:chOff x="0" y="0"/>
          <a:chExt cx="0" cy="0"/>
        </a:xfrm>
      </p:grpSpPr>
      <p:sp>
        <p:nvSpPr>
          <p:cNvPr id="106" name="Google Shape;106;p24"/>
          <p:cNvSpPr txBox="1">
            <a:spLocks noGrp="1"/>
          </p:cNvSpPr>
          <p:nvPr>
            <p:ph type="title"/>
          </p:nvPr>
        </p:nvSpPr>
        <p:spPr>
          <a:xfrm>
            <a:off x="970359" y="1041401"/>
            <a:ext cx="2788841" cy="10287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1800"/>
              <a:buFont typeface="Garamond"/>
              <a:buNone/>
              <a:defRPr sz="1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4"/>
          <p:cNvSpPr txBox="1">
            <a:spLocks noGrp="1"/>
          </p:cNvSpPr>
          <p:nvPr>
            <p:ph type="body" idx="1"/>
          </p:nvPr>
        </p:nvSpPr>
        <p:spPr>
          <a:xfrm>
            <a:off x="4064001" y="736599"/>
            <a:ext cx="4102100" cy="3670301"/>
          </a:xfrm>
          <a:prstGeom prst="rect">
            <a:avLst/>
          </a:prstGeom>
          <a:noFill/>
          <a:ln>
            <a:noFill/>
          </a:ln>
        </p:spPr>
        <p:txBody>
          <a:bodyPr spcFirstLastPara="1" wrap="square" lIns="91425" tIns="45700" rIns="91425" bIns="45700" anchor="ctr"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450"/>
              </a:spcBef>
              <a:spcAft>
                <a:spcPts val="0"/>
              </a:spcAft>
              <a:buSzPts val="2070"/>
              <a:buChar char="•"/>
              <a:defRPr/>
            </a:lvl2pPr>
            <a:lvl3pPr marL="1371600" lvl="2" indent="-360044" algn="l">
              <a:lnSpc>
                <a:spcPct val="100000"/>
              </a:lnSpc>
              <a:spcBef>
                <a:spcPts val="450"/>
              </a:spcBef>
              <a:spcAft>
                <a:spcPts val="0"/>
              </a:spcAft>
              <a:buSzPts val="2070"/>
              <a:buChar char="•"/>
              <a:defRPr/>
            </a:lvl3pPr>
            <a:lvl4pPr marL="1828800" lvl="3" indent="-360044" algn="l">
              <a:lnSpc>
                <a:spcPct val="100000"/>
              </a:lnSpc>
              <a:spcBef>
                <a:spcPts val="450"/>
              </a:spcBef>
              <a:spcAft>
                <a:spcPts val="0"/>
              </a:spcAft>
              <a:buSzPts val="2070"/>
              <a:buChar char="•"/>
              <a:defRPr/>
            </a:lvl4pPr>
            <a:lvl5pPr marL="2286000" lvl="4" indent="-360045" algn="l">
              <a:lnSpc>
                <a:spcPct val="100000"/>
              </a:lnSpc>
              <a:spcBef>
                <a:spcPts val="450"/>
              </a:spcBef>
              <a:spcAft>
                <a:spcPts val="0"/>
              </a:spcAft>
              <a:buSzPts val="2070"/>
              <a:buChar char="•"/>
              <a:defRPr/>
            </a:lvl5pPr>
            <a:lvl6pPr marL="2743200" lvl="5" indent="-360045" algn="l">
              <a:lnSpc>
                <a:spcPct val="100000"/>
              </a:lnSpc>
              <a:spcBef>
                <a:spcPts val="450"/>
              </a:spcBef>
              <a:spcAft>
                <a:spcPts val="0"/>
              </a:spcAft>
              <a:buSzPts val="2070"/>
              <a:buChar char="•"/>
              <a:defRPr/>
            </a:lvl6pPr>
            <a:lvl7pPr marL="3200400" lvl="6" indent="-360045" algn="l">
              <a:lnSpc>
                <a:spcPct val="100000"/>
              </a:lnSpc>
              <a:spcBef>
                <a:spcPts val="450"/>
              </a:spcBef>
              <a:spcAft>
                <a:spcPts val="0"/>
              </a:spcAft>
              <a:buSzPts val="2070"/>
              <a:buChar char="•"/>
              <a:defRPr/>
            </a:lvl7pPr>
            <a:lvl8pPr marL="3657600" lvl="7" indent="-360045" algn="l">
              <a:lnSpc>
                <a:spcPct val="100000"/>
              </a:lnSpc>
              <a:spcBef>
                <a:spcPts val="450"/>
              </a:spcBef>
              <a:spcAft>
                <a:spcPts val="0"/>
              </a:spcAft>
              <a:buSzPts val="2070"/>
              <a:buChar char="•"/>
              <a:defRPr/>
            </a:lvl8pPr>
            <a:lvl9pPr marL="4114800" lvl="8" indent="-360045" algn="l">
              <a:lnSpc>
                <a:spcPct val="100000"/>
              </a:lnSpc>
              <a:spcBef>
                <a:spcPts val="450"/>
              </a:spcBef>
              <a:spcAft>
                <a:spcPts val="450"/>
              </a:spcAft>
              <a:buSzPts val="2070"/>
              <a:buChar char="•"/>
              <a:defRPr/>
            </a:lvl9pPr>
          </a:lstStyle>
          <a:p>
            <a:endParaRPr/>
          </a:p>
        </p:txBody>
      </p:sp>
      <p:sp>
        <p:nvSpPr>
          <p:cNvPr id="108" name="Google Shape;108;p24"/>
          <p:cNvSpPr txBox="1">
            <a:spLocks noGrp="1"/>
          </p:cNvSpPr>
          <p:nvPr>
            <p:ph type="body" idx="2"/>
          </p:nvPr>
        </p:nvSpPr>
        <p:spPr>
          <a:xfrm>
            <a:off x="970359" y="2273299"/>
            <a:ext cx="2788841" cy="182880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240"/>
              </a:spcBef>
              <a:spcAft>
                <a:spcPts val="0"/>
              </a:spcAft>
              <a:buSzPts val="1380"/>
              <a:buNone/>
              <a:defRPr sz="1200"/>
            </a:lvl1pPr>
            <a:lvl2pPr marL="914400" lvl="1" indent="-228600" algn="l">
              <a:lnSpc>
                <a:spcPct val="100000"/>
              </a:lnSpc>
              <a:spcBef>
                <a:spcPts val="450"/>
              </a:spcBef>
              <a:spcAft>
                <a:spcPts val="0"/>
              </a:spcAft>
              <a:buSzPts val="1035"/>
              <a:buNone/>
              <a:defRPr sz="900"/>
            </a:lvl2pPr>
            <a:lvl3pPr marL="1371600" lvl="2" indent="-228600" algn="l">
              <a:lnSpc>
                <a:spcPct val="100000"/>
              </a:lnSpc>
              <a:spcBef>
                <a:spcPts val="450"/>
              </a:spcBef>
              <a:spcAft>
                <a:spcPts val="0"/>
              </a:spcAft>
              <a:buSzPts val="863"/>
              <a:buNone/>
              <a:defRPr sz="750"/>
            </a:lvl3pPr>
            <a:lvl4pPr marL="1828800" lvl="3" indent="-228600" algn="l">
              <a:lnSpc>
                <a:spcPct val="100000"/>
              </a:lnSpc>
              <a:spcBef>
                <a:spcPts val="450"/>
              </a:spcBef>
              <a:spcAft>
                <a:spcPts val="0"/>
              </a:spcAft>
              <a:buSzPts val="776"/>
              <a:buNone/>
              <a:defRPr sz="675"/>
            </a:lvl4pPr>
            <a:lvl5pPr marL="2286000" lvl="4" indent="-228600" algn="l">
              <a:lnSpc>
                <a:spcPct val="100000"/>
              </a:lnSpc>
              <a:spcBef>
                <a:spcPts val="450"/>
              </a:spcBef>
              <a:spcAft>
                <a:spcPts val="0"/>
              </a:spcAft>
              <a:buSzPts val="776"/>
              <a:buNone/>
              <a:defRPr sz="675"/>
            </a:lvl5pPr>
            <a:lvl6pPr marL="2743200" lvl="5" indent="-228600" algn="l">
              <a:lnSpc>
                <a:spcPct val="100000"/>
              </a:lnSpc>
              <a:spcBef>
                <a:spcPts val="450"/>
              </a:spcBef>
              <a:spcAft>
                <a:spcPts val="0"/>
              </a:spcAft>
              <a:buSzPts val="776"/>
              <a:buNone/>
              <a:defRPr sz="675"/>
            </a:lvl6pPr>
            <a:lvl7pPr marL="3200400" lvl="6" indent="-228600" algn="l">
              <a:lnSpc>
                <a:spcPct val="100000"/>
              </a:lnSpc>
              <a:spcBef>
                <a:spcPts val="450"/>
              </a:spcBef>
              <a:spcAft>
                <a:spcPts val="0"/>
              </a:spcAft>
              <a:buSzPts val="776"/>
              <a:buNone/>
              <a:defRPr sz="675"/>
            </a:lvl7pPr>
            <a:lvl8pPr marL="3657600" lvl="7" indent="-228600" algn="l">
              <a:lnSpc>
                <a:spcPct val="100000"/>
              </a:lnSpc>
              <a:spcBef>
                <a:spcPts val="450"/>
              </a:spcBef>
              <a:spcAft>
                <a:spcPts val="0"/>
              </a:spcAft>
              <a:buSzPts val="776"/>
              <a:buNone/>
              <a:defRPr sz="675"/>
            </a:lvl8pPr>
            <a:lvl9pPr marL="4114800" lvl="8" indent="-228600" algn="l">
              <a:lnSpc>
                <a:spcPct val="100000"/>
              </a:lnSpc>
              <a:spcBef>
                <a:spcPts val="450"/>
              </a:spcBef>
              <a:spcAft>
                <a:spcPts val="450"/>
              </a:spcAft>
              <a:buSzPts val="776"/>
              <a:buNone/>
              <a:defRPr sz="675"/>
            </a:lvl9pPr>
          </a:lstStyle>
          <a:p>
            <a:endParaRPr/>
          </a:p>
        </p:txBody>
      </p:sp>
      <p:sp>
        <p:nvSpPr>
          <p:cNvPr id="109" name="Google Shape;109;p24"/>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4"/>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4"/>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cxnSp>
        <p:nvCxnSpPr>
          <p:cNvPr id="112" name="Google Shape;112;p24"/>
          <p:cNvCxnSpPr/>
          <p:nvPr/>
        </p:nvCxnSpPr>
        <p:spPr>
          <a:xfrm>
            <a:off x="1047127" y="2184400"/>
            <a:ext cx="26358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13"/>
        <p:cNvGrpSpPr/>
        <p:nvPr/>
      </p:nvGrpSpPr>
      <p:grpSpPr>
        <a:xfrm>
          <a:off x="0" y="0"/>
          <a:ext cx="0" cy="0"/>
          <a:chOff x="0" y="0"/>
          <a:chExt cx="0" cy="0"/>
        </a:xfrm>
      </p:grpSpPr>
      <p:sp>
        <p:nvSpPr>
          <p:cNvPr id="114" name="Google Shape;114;p25"/>
          <p:cNvSpPr txBox="1">
            <a:spLocks noGrp="1"/>
          </p:cNvSpPr>
          <p:nvPr>
            <p:ph type="title"/>
          </p:nvPr>
        </p:nvSpPr>
        <p:spPr>
          <a:xfrm>
            <a:off x="971549" y="1412874"/>
            <a:ext cx="4681362" cy="10287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2100"/>
              <a:buFont typeface="Garamond"/>
              <a:buNone/>
              <a:defRPr sz="21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5"/>
          <p:cNvSpPr>
            <a:spLocks noGrp="1"/>
          </p:cNvSpPr>
          <p:nvPr>
            <p:ph type="pic" idx="2"/>
          </p:nvPr>
        </p:nvSpPr>
        <p:spPr>
          <a:xfrm>
            <a:off x="6071124" y="781050"/>
            <a:ext cx="2297510" cy="3581400"/>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116" name="Google Shape;116;p25"/>
          <p:cNvSpPr txBox="1">
            <a:spLocks noGrp="1"/>
          </p:cNvSpPr>
          <p:nvPr>
            <p:ph type="body" idx="1"/>
          </p:nvPr>
        </p:nvSpPr>
        <p:spPr>
          <a:xfrm>
            <a:off x="971549" y="2441574"/>
            <a:ext cx="4681362" cy="1371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270"/>
              </a:spcBef>
              <a:spcAft>
                <a:spcPts val="0"/>
              </a:spcAft>
              <a:buSzPts val="1553"/>
              <a:buNone/>
              <a:defRPr sz="1350"/>
            </a:lvl1pPr>
            <a:lvl2pPr marL="914400" lvl="1" indent="-228600" algn="l">
              <a:lnSpc>
                <a:spcPct val="100000"/>
              </a:lnSpc>
              <a:spcBef>
                <a:spcPts val="450"/>
              </a:spcBef>
              <a:spcAft>
                <a:spcPts val="0"/>
              </a:spcAft>
              <a:buSzPts val="1035"/>
              <a:buNone/>
              <a:defRPr sz="900"/>
            </a:lvl2pPr>
            <a:lvl3pPr marL="1371600" lvl="2" indent="-228600" algn="l">
              <a:lnSpc>
                <a:spcPct val="100000"/>
              </a:lnSpc>
              <a:spcBef>
                <a:spcPts val="450"/>
              </a:spcBef>
              <a:spcAft>
                <a:spcPts val="0"/>
              </a:spcAft>
              <a:buSzPts val="863"/>
              <a:buNone/>
              <a:defRPr sz="750"/>
            </a:lvl3pPr>
            <a:lvl4pPr marL="1828800" lvl="3" indent="-228600" algn="l">
              <a:lnSpc>
                <a:spcPct val="100000"/>
              </a:lnSpc>
              <a:spcBef>
                <a:spcPts val="450"/>
              </a:spcBef>
              <a:spcAft>
                <a:spcPts val="0"/>
              </a:spcAft>
              <a:buSzPts val="776"/>
              <a:buNone/>
              <a:defRPr sz="675"/>
            </a:lvl4pPr>
            <a:lvl5pPr marL="2286000" lvl="4" indent="-228600" algn="l">
              <a:lnSpc>
                <a:spcPct val="100000"/>
              </a:lnSpc>
              <a:spcBef>
                <a:spcPts val="450"/>
              </a:spcBef>
              <a:spcAft>
                <a:spcPts val="0"/>
              </a:spcAft>
              <a:buSzPts val="776"/>
              <a:buNone/>
              <a:defRPr sz="675"/>
            </a:lvl5pPr>
            <a:lvl6pPr marL="2743200" lvl="5" indent="-228600" algn="l">
              <a:lnSpc>
                <a:spcPct val="100000"/>
              </a:lnSpc>
              <a:spcBef>
                <a:spcPts val="450"/>
              </a:spcBef>
              <a:spcAft>
                <a:spcPts val="0"/>
              </a:spcAft>
              <a:buSzPts val="776"/>
              <a:buNone/>
              <a:defRPr sz="675"/>
            </a:lvl6pPr>
            <a:lvl7pPr marL="3200400" lvl="6" indent="-228600" algn="l">
              <a:lnSpc>
                <a:spcPct val="100000"/>
              </a:lnSpc>
              <a:spcBef>
                <a:spcPts val="450"/>
              </a:spcBef>
              <a:spcAft>
                <a:spcPts val="0"/>
              </a:spcAft>
              <a:buSzPts val="776"/>
              <a:buNone/>
              <a:defRPr sz="675"/>
            </a:lvl7pPr>
            <a:lvl8pPr marL="3657600" lvl="7" indent="-228600" algn="l">
              <a:lnSpc>
                <a:spcPct val="100000"/>
              </a:lnSpc>
              <a:spcBef>
                <a:spcPts val="450"/>
              </a:spcBef>
              <a:spcAft>
                <a:spcPts val="0"/>
              </a:spcAft>
              <a:buSzPts val="776"/>
              <a:buNone/>
              <a:defRPr sz="675"/>
            </a:lvl8pPr>
            <a:lvl9pPr marL="4114800" lvl="8" indent="-228600" algn="l">
              <a:lnSpc>
                <a:spcPct val="100000"/>
              </a:lnSpc>
              <a:spcBef>
                <a:spcPts val="450"/>
              </a:spcBef>
              <a:spcAft>
                <a:spcPts val="450"/>
              </a:spcAft>
              <a:buSzPts val="776"/>
              <a:buNone/>
              <a:defRPr sz="675"/>
            </a:lvl9pPr>
          </a:lstStyle>
          <a:p>
            <a:endParaRPr/>
          </a:p>
        </p:txBody>
      </p:sp>
      <p:sp>
        <p:nvSpPr>
          <p:cNvPr id="117" name="Google Shape;117;p25"/>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5"/>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5"/>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20"/>
        <p:cNvGrpSpPr/>
        <p:nvPr/>
      </p:nvGrpSpPr>
      <p:grpSpPr>
        <a:xfrm>
          <a:off x="0" y="0"/>
          <a:ext cx="0" cy="0"/>
          <a:chOff x="0" y="0"/>
          <a:chExt cx="0" cy="0"/>
        </a:xfrm>
      </p:grpSpPr>
      <p:sp>
        <p:nvSpPr>
          <p:cNvPr id="121" name="Google Shape;121;p26"/>
          <p:cNvSpPr txBox="1">
            <a:spLocks noGrp="1"/>
          </p:cNvSpPr>
          <p:nvPr>
            <p:ph type="title"/>
          </p:nvPr>
        </p:nvSpPr>
        <p:spPr>
          <a:xfrm>
            <a:off x="971551" y="3611561"/>
            <a:ext cx="7207250" cy="425054"/>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1800"/>
              <a:buFont typeface="Garamond"/>
              <a:buNone/>
              <a:defRPr sz="1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6"/>
          <p:cNvSpPr>
            <a:spLocks noGrp="1"/>
          </p:cNvSpPr>
          <p:nvPr>
            <p:ph type="pic" idx="2"/>
          </p:nvPr>
        </p:nvSpPr>
        <p:spPr>
          <a:xfrm>
            <a:off x="781070" y="781050"/>
            <a:ext cx="7579479" cy="2501902"/>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123" name="Google Shape;123;p26"/>
          <p:cNvSpPr txBox="1">
            <a:spLocks noGrp="1"/>
          </p:cNvSpPr>
          <p:nvPr>
            <p:ph type="body" idx="1"/>
          </p:nvPr>
        </p:nvSpPr>
        <p:spPr>
          <a:xfrm>
            <a:off x="971551" y="4036615"/>
            <a:ext cx="7207250" cy="370284"/>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210"/>
              </a:spcBef>
              <a:spcAft>
                <a:spcPts val="0"/>
              </a:spcAft>
              <a:buSzPts val="1208"/>
              <a:buNone/>
              <a:defRPr sz="1050"/>
            </a:lvl1pPr>
            <a:lvl2pPr marL="914400" lvl="1" indent="-228600" algn="l">
              <a:lnSpc>
                <a:spcPct val="100000"/>
              </a:lnSpc>
              <a:spcBef>
                <a:spcPts val="450"/>
              </a:spcBef>
              <a:spcAft>
                <a:spcPts val="0"/>
              </a:spcAft>
              <a:buSzPts val="1035"/>
              <a:buNone/>
              <a:defRPr sz="900"/>
            </a:lvl2pPr>
            <a:lvl3pPr marL="1371600" lvl="2" indent="-228600" algn="l">
              <a:lnSpc>
                <a:spcPct val="100000"/>
              </a:lnSpc>
              <a:spcBef>
                <a:spcPts val="450"/>
              </a:spcBef>
              <a:spcAft>
                <a:spcPts val="0"/>
              </a:spcAft>
              <a:buSzPts val="863"/>
              <a:buNone/>
              <a:defRPr sz="750"/>
            </a:lvl3pPr>
            <a:lvl4pPr marL="1828800" lvl="3" indent="-228600" algn="l">
              <a:lnSpc>
                <a:spcPct val="100000"/>
              </a:lnSpc>
              <a:spcBef>
                <a:spcPts val="450"/>
              </a:spcBef>
              <a:spcAft>
                <a:spcPts val="0"/>
              </a:spcAft>
              <a:buSzPts val="776"/>
              <a:buNone/>
              <a:defRPr sz="675"/>
            </a:lvl4pPr>
            <a:lvl5pPr marL="2286000" lvl="4" indent="-228600" algn="l">
              <a:lnSpc>
                <a:spcPct val="100000"/>
              </a:lnSpc>
              <a:spcBef>
                <a:spcPts val="450"/>
              </a:spcBef>
              <a:spcAft>
                <a:spcPts val="0"/>
              </a:spcAft>
              <a:buSzPts val="776"/>
              <a:buNone/>
              <a:defRPr sz="675"/>
            </a:lvl5pPr>
            <a:lvl6pPr marL="2743200" lvl="5" indent="-228600" algn="l">
              <a:lnSpc>
                <a:spcPct val="100000"/>
              </a:lnSpc>
              <a:spcBef>
                <a:spcPts val="450"/>
              </a:spcBef>
              <a:spcAft>
                <a:spcPts val="0"/>
              </a:spcAft>
              <a:buSzPts val="776"/>
              <a:buNone/>
              <a:defRPr sz="675"/>
            </a:lvl6pPr>
            <a:lvl7pPr marL="3200400" lvl="6" indent="-228600" algn="l">
              <a:lnSpc>
                <a:spcPct val="100000"/>
              </a:lnSpc>
              <a:spcBef>
                <a:spcPts val="450"/>
              </a:spcBef>
              <a:spcAft>
                <a:spcPts val="0"/>
              </a:spcAft>
              <a:buSzPts val="776"/>
              <a:buNone/>
              <a:defRPr sz="675"/>
            </a:lvl7pPr>
            <a:lvl8pPr marL="3657600" lvl="7" indent="-228600" algn="l">
              <a:lnSpc>
                <a:spcPct val="100000"/>
              </a:lnSpc>
              <a:spcBef>
                <a:spcPts val="450"/>
              </a:spcBef>
              <a:spcAft>
                <a:spcPts val="0"/>
              </a:spcAft>
              <a:buSzPts val="776"/>
              <a:buNone/>
              <a:defRPr sz="675"/>
            </a:lvl8pPr>
            <a:lvl9pPr marL="4114800" lvl="8" indent="-228600" algn="l">
              <a:lnSpc>
                <a:spcPct val="100000"/>
              </a:lnSpc>
              <a:spcBef>
                <a:spcPts val="450"/>
              </a:spcBef>
              <a:spcAft>
                <a:spcPts val="450"/>
              </a:spcAft>
              <a:buSzPts val="776"/>
              <a:buNone/>
              <a:defRPr sz="675"/>
            </a:lvl9pPr>
          </a:lstStyle>
          <a:p>
            <a:endParaRPr/>
          </a:p>
        </p:txBody>
      </p:sp>
      <p:sp>
        <p:nvSpPr>
          <p:cNvPr id="124" name="Google Shape;124;p26"/>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6"/>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6"/>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977901" y="736599"/>
            <a:ext cx="7194549" cy="221615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2400"/>
              <a:buFont typeface="Garamond"/>
              <a:buNone/>
              <a:defRPr sz="2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7"/>
          <p:cNvSpPr txBox="1">
            <a:spLocks noGrp="1"/>
          </p:cNvSpPr>
          <p:nvPr>
            <p:ph type="body" idx="1"/>
          </p:nvPr>
        </p:nvSpPr>
        <p:spPr>
          <a:xfrm>
            <a:off x="977901" y="3257550"/>
            <a:ext cx="7194549" cy="114935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00"/>
              </a:spcBef>
              <a:spcAft>
                <a:spcPts val="0"/>
              </a:spcAft>
              <a:buSzPts val="1725"/>
              <a:buNone/>
              <a:defRPr sz="1500">
                <a:solidFill>
                  <a:schemeClr val="dk1"/>
                </a:solidFill>
              </a:defRPr>
            </a:lvl1pPr>
            <a:lvl2pPr marL="914400" lvl="1" indent="-228600" algn="l">
              <a:lnSpc>
                <a:spcPct val="100000"/>
              </a:lnSpc>
              <a:spcBef>
                <a:spcPts val="450"/>
              </a:spcBef>
              <a:spcAft>
                <a:spcPts val="0"/>
              </a:spcAft>
              <a:buSzPts val="1553"/>
              <a:buNone/>
              <a:defRPr sz="1350">
                <a:solidFill>
                  <a:srgbClr val="888888"/>
                </a:solidFill>
              </a:defRPr>
            </a:lvl2pPr>
            <a:lvl3pPr marL="1371600" lvl="2" indent="-228600" algn="l">
              <a:lnSpc>
                <a:spcPct val="100000"/>
              </a:lnSpc>
              <a:spcBef>
                <a:spcPts val="450"/>
              </a:spcBef>
              <a:spcAft>
                <a:spcPts val="0"/>
              </a:spcAft>
              <a:buSzPts val="1380"/>
              <a:buNone/>
              <a:defRPr sz="1200">
                <a:solidFill>
                  <a:srgbClr val="888888"/>
                </a:solidFill>
              </a:defRPr>
            </a:lvl3pPr>
            <a:lvl4pPr marL="1828800" lvl="3" indent="-228600" algn="l">
              <a:lnSpc>
                <a:spcPct val="100000"/>
              </a:lnSpc>
              <a:spcBef>
                <a:spcPts val="450"/>
              </a:spcBef>
              <a:spcAft>
                <a:spcPts val="0"/>
              </a:spcAft>
              <a:buSzPts val="1208"/>
              <a:buNone/>
              <a:defRPr sz="1050">
                <a:solidFill>
                  <a:srgbClr val="888888"/>
                </a:solidFill>
              </a:defRPr>
            </a:lvl4pPr>
            <a:lvl5pPr marL="2286000" lvl="4" indent="-228600" algn="l">
              <a:lnSpc>
                <a:spcPct val="100000"/>
              </a:lnSpc>
              <a:spcBef>
                <a:spcPts val="450"/>
              </a:spcBef>
              <a:spcAft>
                <a:spcPts val="0"/>
              </a:spcAft>
              <a:buSzPts val="1208"/>
              <a:buNone/>
              <a:defRPr sz="1050">
                <a:solidFill>
                  <a:srgbClr val="888888"/>
                </a:solidFill>
              </a:defRPr>
            </a:lvl5pPr>
            <a:lvl6pPr marL="2743200" lvl="5" indent="-228600" algn="l">
              <a:lnSpc>
                <a:spcPct val="100000"/>
              </a:lnSpc>
              <a:spcBef>
                <a:spcPts val="450"/>
              </a:spcBef>
              <a:spcAft>
                <a:spcPts val="0"/>
              </a:spcAft>
              <a:buSzPts val="1208"/>
              <a:buNone/>
              <a:defRPr sz="1050">
                <a:solidFill>
                  <a:srgbClr val="888888"/>
                </a:solidFill>
              </a:defRPr>
            </a:lvl6pPr>
            <a:lvl7pPr marL="3200400" lvl="6" indent="-228600" algn="l">
              <a:lnSpc>
                <a:spcPct val="100000"/>
              </a:lnSpc>
              <a:spcBef>
                <a:spcPts val="450"/>
              </a:spcBef>
              <a:spcAft>
                <a:spcPts val="0"/>
              </a:spcAft>
              <a:buSzPts val="1208"/>
              <a:buNone/>
              <a:defRPr sz="1050">
                <a:solidFill>
                  <a:srgbClr val="888888"/>
                </a:solidFill>
              </a:defRPr>
            </a:lvl7pPr>
            <a:lvl8pPr marL="3657600" lvl="7" indent="-228600" algn="l">
              <a:lnSpc>
                <a:spcPct val="100000"/>
              </a:lnSpc>
              <a:spcBef>
                <a:spcPts val="450"/>
              </a:spcBef>
              <a:spcAft>
                <a:spcPts val="0"/>
              </a:spcAft>
              <a:buSzPts val="1208"/>
              <a:buNone/>
              <a:defRPr sz="1050">
                <a:solidFill>
                  <a:srgbClr val="888888"/>
                </a:solidFill>
              </a:defRPr>
            </a:lvl8pPr>
            <a:lvl9pPr marL="4114800" lvl="8" indent="-228600" algn="l">
              <a:lnSpc>
                <a:spcPct val="100000"/>
              </a:lnSpc>
              <a:spcBef>
                <a:spcPts val="450"/>
              </a:spcBef>
              <a:spcAft>
                <a:spcPts val="450"/>
              </a:spcAft>
              <a:buSzPts val="1208"/>
              <a:buNone/>
              <a:defRPr sz="1050">
                <a:solidFill>
                  <a:srgbClr val="888888"/>
                </a:solidFill>
              </a:defRPr>
            </a:lvl9pPr>
          </a:lstStyle>
          <a:p>
            <a:endParaRPr/>
          </a:p>
        </p:txBody>
      </p:sp>
      <p:sp>
        <p:nvSpPr>
          <p:cNvPr id="130" name="Google Shape;130;p27"/>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7"/>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7"/>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cxnSp>
        <p:nvCxnSpPr>
          <p:cNvPr id="133" name="Google Shape;133;p27"/>
          <p:cNvCxnSpPr/>
          <p:nvPr/>
        </p:nvCxnSpPr>
        <p:spPr>
          <a:xfrm>
            <a:off x="1047127" y="3105149"/>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1084660" y="736599"/>
            <a:ext cx="6972299" cy="177800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2400"/>
              <a:buFont typeface="Garamond"/>
              <a:buNone/>
              <a:defRPr sz="24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8"/>
          <p:cNvSpPr txBox="1">
            <a:spLocks noGrp="1"/>
          </p:cNvSpPr>
          <p:nvPr>
            <p:ph type="body" idx="1"/>
          </p:nvPr>
        </p:nvSpPr>
        <p:spPr>
          <a:xfrm>
            <a:off x="1256109" y="2514600"/>
            <a:ext cx="6629402" cy="438150"/>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300"/>
              </a:spcBef>
              <a:spcAft>
                <a:spcPts val="0"/>
              </a:spcAft>
              <a:buSzPts val="1725"/>
              <a:buFont typeface="Garamond"/>
              <a:buNone/>
              <a:defRPr sz="1500"/>
            </a:lvl1pPr>
            <a:lvl2pPr marL="914400" lvl="1" indent="-228600" algn="l">
              <a:lnSpc>
                <a:spcPct val="100000"/>
              </a:lnSpc>
              <a:spcBef>
                <a:spcPts val="450"/>
              </a:spcBef>
              <a:spcAft>
                <a:spcPts val="0"/>
              </a:spcAft>
              <a:buSzPts val="1725"/>
              <a:buFont typeface="Garamond"/>
              <a:buNone/>
              <a:defRPr/>
            </a:lvl2pPr>
            <a:lvl3pPr marL="1371600" lvl="2" indent="-228600" algn="l">
              <a:lnSpc>
                <a:spcPct val="100000"/>
              </a:lnSpc>
              <a:spcBef>
                <a:spcPts val="450"/>
              </a:spcBef>
              <a:spcAft>
                <a:spcPts val="0"/>
              </a:spcAft>
              <a:buSzPts val="1553"/>
              <a:buFont typeface="Garamond"/>
              <a:buNone/>
              <a:defRPr/>
            </a:lvl3pPr>
            <a:lvl4pPr marL="1828800" lvl="3" indent="-228600" algn="l">
              <a:lnSpc>
                <a:spcPct val="100000"/>
              </a:lnSpc>
              <a:spcBef>
                <a:spcPts val="450"/>
              </a:spcBef>
              <a:spcAft>
                <a:spcPts val="0"/>
              </a:spcAft>
              <a:buSzPts val="1380"/>
              <a:buFont typeface="Garamond"/>
              <a:buNone/>
              <a:defRPr/>
            </a:lvl4pPr>
            <a:lvl5pPr marL="2286000" lvl="4" indent="-228600" algn="l">
              <a:lnSpc>
                <a:spcPct val="100000"/>
              </a:lnSpc>
              <a:spcBef>
                <a:spcPts val="450"/>
              </a:spcBef>
              <a:spcAft>
                <a:spcPts val="0"/>
              </a:spcAft>
              <a:buSzPts val="1208"/>
              <a:buFont typeface="Garamond"/>
              <a:buNone/>
              <a:defRPr/>
            </a:lvl5pPr>
            <a:lvl6pPr marL="2743200" lvl="5" indent="-360045" algn="l">
              <a:lnSpc>
                <a:spcPct val="100000"/>
              </a:lnSpc>
              <a:spcBef>
                <a:spcPts val="450"/>
              </a:spcBef>
              <a:spcAft>
                <a:spcPts val="0"/>
              </a:spcAft>
              <a:buSzPts val="2070"/>
              <a:buChar char="•"/>
              <a:defRPr/>
            </a:lvl6pPr>
            <a:lvl7pPr marL="3200400" lvl="6" indent="-360045" algn="l">
              <a:lnSpc>
                <a:spcPct val="100000"/>
              </a:lnSpc>
              <a:spcBef>
                <a:spcPts val="450"/>
              </a:spcBef>
              <a:spcAft>
                <a:spcPts val="0"/>
              </a:spcAft>
              <a:buSzPts val="2070"/>
              <a:buChar char="•"/>
              <a:defRPr/>
            </a:lvl7pPr>
            <a:lvl8pPr marL="3657600" lvl="7" indent="-360045" algn="l">
              <a:lnSpc>
                <a:spcPct val="100000"/>
              </a:lnSpc>
              <a:spcBef>
                <a:spcPts val="450"/>
              </a:spcBef>
              <a:spcAft>
                <a:spcPts val="0"/>
              </a:spcAft>
              <a:buSzPts val="2070"/>
              <a:buChar char="•"/>
              <a:defRPr/>
            </a:lvl8pPr>
            <a:lvl9pPr marL="4114800" lvl="8" indent="-360045" algn="l">
              <a:lnSpc>
                <a:spcPct val="100000"/>
              </a:lnSpc>
              <a:spcBef>
                <a:spcPts val="450"/>
              </a:spcBef>
              <a:spcAft>
                <a:spcPts val="450"/>
              </a:spcAft>
              <a:buSzPts val="2070"/>
              <a:buChar char="•"/>
              <a:defRPr/>
            </a:lvl9pPr>
          </a:lstStyle>
          <a:p>
            <a:endParaRPr/>
          </a:p>
        </p:txBody>
      </p:sp>
      <p:sp>
        <p:nvSpPr>
          <p:cNvPr id="137" name="Google Shape;137;p28"/>
          <p:cNvSpPr txBox="1">
            <a:spLocks noGrp="1"/>
          </p:cNvSpPr>
          <p:nvPr>
            <p:ph type="body" idx="2"/>
          </p:nvPr>
        </p:nvSpPr>
        <p:spPr>
          <a:xfrm>
            <a:off x="971551" y="3257550"/>
            <a:ext cx="7207250" cy="114935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00"/>
              </a:spcBef>
              <a:spcAft>
                <a:spcPts val="0"/>
              </a:spcAft>
              <a:buSzPts val="1725"/>
              <a:buNone/>
              <a:defRPr sz="1500">
                <a:solidFill>
                  <a:schemeClr val="dk1"/>
                </a:solidFill>
              </a:defRPr>
            </a:lvl1pPr>
            <a:lvl2pPr marL="914400" lvl="1" indent="-228600" algn="l">
              <a:lnSpc>
                <a:spcPct val="100000"/>
              </a:lnSpc>
              <a:spcBef>
                <a:spcPts val="450"/>
              </a:spcBef>
              <a:spcAft>
                <a:spcPts val="0"/>
              </a:spcAft>
              <a:buSzPts val="1553"/>
              <a:buNone/>
              <a:defRPr sz="1350">
                <a:solidFill>
                  <a:srgbClr val="888888"/>
                </a:solidFill>
              </a:defRPr>
            </a:lvl2pPr>
            <a:lvl3pPr marL="1371600" lvl="2" indent="-228600" algn="l">
              <a:lnSpc>
                <a:spcPct val="100000"/>
              </a:lnSpc>
              <a:spcBef>
                <a:spcPts val="450"/>
              </a:spcBef>
              <a:spcAft>
                <a:spcPts val="0"/>
              </a:spcAft>
              <a:buSzPts val="1380"/>
              <a:buNone/>
              <a:defRPr sz="1200">
                <a:solidFill>
                  <a:srgbClr val="888888"/>
                </a:solidFill>
              </a:defRPr>
            </a:lvl3pPr>
            <a:lvl4pPr marL="1828800" lvl="3" indent="-228600" algn="l">
              <a:lnSpc>
                <a:spcPct val="100000"/>
              </a:lnSpc>
              <a:spcBef>
                <a:spcPts val="450"/>
              </a:spcBef>
              <a:spcAft>
                <a:spcPts val="0"/>
              </a:spcAft>
              <a:buSzPts val="1208"/>
              <a:buNone/>
              <a:defRPr sz="1050">
                <a:solidFill>
                  <a:srgbClr val="888888"/>
                </a:solidFill>
              </a:defRPr>
            </a:lvl4pPr>
            <a:lvl5pPr marL="2286000" lvl="4" indent="-228600" algn="l">
              <a:lnSpc>
                <a:spcPct val="100000"/>
              </a:lnSpc>
              <a:spcBef>
                <a:spcPts val="450"/>
              </a:spcBef>
              <a:spcAft>
                <a:spcPts val="0"/>
              </a:spcAft>
              <a:buSzPts val="1208"/>
              <a:buNone/>
              <a:defRPr sz="1050">
                <a:solidFill>
                  <a:srgbClr val="888888"/>
                </a:solidFill>
              </a:defRPr>
            </a:lvl5pPr>
            <a:lvl6pPr marL="2743200" lvl="5" indent="-228600" algn="l">
              <a:lnSpc>
                <a:spcPct val="100000"/>
              </a:lnSpc>
              <a:spcBef>
                <a:spcPts val="450"/>
              </a:spcBef>
              <a:spcAft>
                <a:spcPts val="0"/>
              </a:spcAft>
              <a:buSzPts val="1208"/>
              <a:buNone/>
              <a:defRPr sz="1050">
                <a:solidFill>
                  <a:srgbClr val="888888"/>
                </a:solidFill>
              </a:defRPr>
            </a:lvl6pPr>
            <a:lvl7pPr marL="3200400" lvl="6" indent="-228600" algn="l">
              <a:lnSpc>
                <a:spcPct val="100000"/>
              </a:lnSpc>
              <a:spcBef>
                <a:spcPts val="450"/>
              </a:spcBef>
              <a:spcAft>
                <a:spcPts val="0"/>
              </a:spcAft>
              <a:buSzPts val="1208"/>
              <a:buNone/>
              <a:defRPr sz="1050">
                <a:solidFill>
                  <a:srgbClr val="888888"/>
                </a:solidFill>
              </a:defRPr>
            </a:lvl7pPr>
            <a:lvl8pPr marL="3657600" lvl="7" indent="-228600" algn="l">
              <a:lnSpc>
                <a:spcPct val="100000"/>
              </a:lnSpc>
              <a:spcBef>
                <a:spcPts val="450"/>
              </a:spcBef>
              <a:spcAft>
                <a:spcPts val="0"/>
              </a:spcAft>
              <a:buSzPts val="1208"/>
              <a:buNone/>
              <a:defRPr sz="1050">
                <a:solidFill>
                  <a:srgbClr val="888888"/>
                </a:solidFill>
              </a:defRPr>
            </a:lvl8pPr>
            <a:lvl9pPr marL="4114800" lvl="8" indent="-228600" algn="l">
              <a:lnSpc>
                <a:spcPct val="100000"/>
              </a:lnSpc>
              <a:spcBef>
                <a:spcPts val="450"/>
              </a:spcBef>
              <a:spcAft>
                <a:spcPts val="450"/>
              </a:spcAft>
              <a:buSzPts val="1208"/>
              <a:buNone/>
              <a:defRPr sz="1050">
                <a:solidFill>
                  <a:srgbClr val="888888"/>
                </a:solidFill>
              </a:defRPr>
            </a:lvl9pPr>
          </a:lstStyle>
          <a:p>
            <a:endParaRPr/>
          </a:p>
        </p:txBody>
      </p:sp>
      <p:sp>
        <p:nvSpPr>
          <p:cNvPr id="138" name="Google Shape;138;p28"/>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8"/>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8"/>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sp>
        <p:nvSpPr>
          <p:cNvPr id="141" name="Google Shape;141;p28"/>
          <p:cNvSpPr txBox="1"/>
          <p:nvPr/>
        </p:nvSpPr>
        <p:spPr>
          <a:xfrm>
            <a:off x="646510" y="659971"/>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s-AR" sz="6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42" name="Google Shape;142;p28"/>
          <p:cNvSpPr txBox="1"/>
          <p:nvPr/>
        </p:nvSpPr>
        <p:spPr>
          <a:xfrm>
            <a:off x="7950200" y="2120903"/>
            <a:ext cx="457200" cy="438582"/>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s-AR" sz="6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cxnSp>
        <p:nvCxnSpPr>
          <p:cNvPr id="143" name="Google Shape;143;p28"/>
          <p:cNvCxnSpPr/>
          <p:nvPr/>
        </p:nvCxnSpPr>
        <p:spPr>
          <a:xfrm>
            <a:off x="1047127" y="3105149"/>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971552" y="2481436"/>
            <a:ext cx="7207251" cy="110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400"/>
              <a:buFont typeface="Garamond"/>
              <a:buNone/>
              <a:defRPr sz="2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9"/>
          <p:cNvSpPr txBox="1">
            <a:spLocks noGrp="1"/>
          </p:cNvSpPr>
          <p:nvPr>
            <p:ph type="body" idx="1"/>
          </p:nvPr>
        </p:nvSpPr>
        <p:spPr>
          <a:xfrm>
            <a:off x="971551" y="3583036"/>
            <a:ext cx="7207251" cy="6453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SzPts val="1725"/>
              <a:buNone/>
              <a:defRPr sz="1500">
                <a:solidFill>
                  <a:schemeClr val="dk1"/>
                </a:solidFill>
              </a:defRPr>
            </a:lvl1pPr>
            <a:lvl2pPr marL="914400" lvl="1" indent="-228600" algn="l">
              <a:lnSpc>
                <a:spcPct val="100000"/>
              </a:lnSpc>
              <a:spcBef>
                <a:spcPts val="450"/>
              </a:spcBef>
              <a:spcAft>
                <a:spcPts val="0"/>
              </a:spcAft>
              <a:buSzPts val="1553"/>
              <a:buNone/>
              <a:defRPr sz="1350">
                <a:solidFill>
                  <a:srgbClr val="888888"/>
                </a:solidFill>
              </a:defRPr>
            </a:lvl2pPr>
            <a:lvl3pPr marL="1371600" lvl="2" indent="-228600" algn="l">
              <a:lnSpc>
                <a:spcPct val="100000"/>
              </a:lnSpc>
              <a:spcBef>
                <a:spcPts val="450"/>
              </a:spcBef>
              <a:spcAft>
                <a:spcPts val="0"/>
              </a:spcAft>
              <a:buSzPts val="1380"/>
              <a:buNone/>
              <a:defRPr sz="1200">
                <a:solidFill>
                  <a:srgbClr val="888888"/>
                </a:solidFill>
              </a:defRPr>
            </a:lvl3pPr>
            <a:lvl4pPr marL="1828800" lvl="3" indent="-228600" algn="l">
              <a:lnSpc>
                <a:spcPct val="100000"/>
              </a:lnSpc>
              <a:spcBef>
                <a:spcPts val="450"/>
              </a:spcBef>
              <a:spcAft>
                <a:spcPts val="0"/>
              </a:spcAft>
              <a:buSzPts val="1208"/>
              <a:buNone/>
              <a:defRPr sz="1050">
                <a:solidFill>
                  <a:srgbClr val="888888"/>
                </a:solidFill>
              </a:defRPr>
            </a:lvl4pPr>
            <a:lvl5pPr marL="2286000" lvl="4" indent="-228600" algn="l">
              <a:lnSpc>
                <a:spcPct val="100000"/>
              </a:lnSpc>
              <a:spcBef>
                <a:spcPts val="450"/>
              </a:spcBef>
              <a:spcAft>
                <a:spcPts val="0"/>
              </a:spcAft>
              <a:buSzPts val="1208"/>
              <a:buNone/>
              <a:defRPr sz="1050">
                <a:solidFill>
                  <a:srgbClr val="888888"/>
                </a:solidFill>
              </a:defRPr>
            </a:lvl5pPr>
            <a:lvl6pPr marL="2743200" lvl="5" indent="-228600" algn="l">
              <a:lnSpc>
                <a:spcPct val="100000"/>
              </a:lnSpc>
              <a:spcBef>
                <a:spcPts val="450"/>
              </a:spcBef>
              <a:spcAft>
                <a:spcPts val="0"/>
              </a:spcAft>
              <a:buSzPts val="1208"/>
              <a:buNone/>
              <a:defRPr sz="1050">
                <a:solidFill>
                  <a:srgbClr val="888888"/>
                </a:solidFill>
              </a:defRPr>
            </a:lvl6pPr>
            <a:lvl7pPr marL="3200400" lvl="6" indent="-228600" algn="l">
              <a:lnSpc>
                <a:spcPct val="100000"/>
              </a:lnSpc>
              <a:spcBef>
                <a:spcPts val="450"/>
              </a:spcBef>
              <a:spcAft>
                <a:spcPts val="0"/>
              </a:spcAft>
              <a:buSzPts val="1208"/>
              <a:buNone/>
              <a:defRPr sz="1050">
                <a:solidFill>
                  <a:srgbClr val="888888"/>
                </a:solidFill>
              </a:defRPr>
            </a:lvl7pPr>
            <a:lvl8pPr marL="3657600" lvl="7" indent="-228600" algn="l">
              <a:lnSpc>
                <a:spcPct val="100000"/>
              </a:lnSpc>
              <a:spcBef>
                <a:spcPts val="450"/>
              </a:spcBef>
              <a:spcAft>
                <a:spcPts val="0"/>
              </a:spcAft>
              <a:buSzPts val="1208"/>
              <a:buNone/>
              <a:defRPr sz="1050">
                <a:solidFill>
                  <a:srgbClr val="888888"/>
                </a:solidFill>
              </a:defRPr>
            </a:lvl8pPr>
            <a:lvl9pPr marL="4114800" lvl="8" indent="-228600" algn="l">
              <a:lnSpc>
                <a:spcPct val="100000"/>
              </a:lnSpc>
              <a:spcBef>
                <a:spcPts val="450"/>
              </a:spcBef>
              <a:spcAft>
                <a:spcPts val="450"/>
              </a:spcAft>
              <a:buSzPts val="1208"/>
              <a:buNone/>
              <a:defRPr sz="1050">
                <a:solidFill>
                  <a:srgbClr val="888888"/>
                </a:solidFill>
              </a:defRPr>
            </a:lvl9pPr>
          </a:lstStyle>
          <a:p>
            <a:endParaRPr/>
          </a:p>
        </p:txBody>
      </p:sp>
      <p:sp>
        <p:nvSpPr>
          <p:cNvPr id="147" name="Google Shape;147;p29"/>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9"/>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9"/>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1084660" y="736599"/>
            <a:ext cx="6972299" cy="168275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2400"/>
              <a:buFont typeface="Garamond"/>
              <a:buNone/>
              <a:defRPr sz="24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0"/>
          <p:cNvSpPr txBox="1">
            <a:spLocks noGrp="1"/>
          </p:cNvSpPr>
          <p:nvPr>
            <p:ph type="body" idx="1"/>
          </p:nvPr>
        </p:nvSpPr>
        <p:spPr>
          <a:xfrm>
            <a:off x="971551" y="2729484"/>
            <a:ext cx="7207251" cy="66522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070"/>
              <a:buNone/>
              <a:defRPr sz="1800">
                <a:solidFill>
                  <a:schemeClr val="dk1"/>
                </a:solidFill>
              </a:defRPr>
            </a:lvl1pPr>
            <a:lvl2pPr marL="914400" lvl="1" indent="-228600" algn="l">
              <a:lnSpc>
                <a:spcPct val="100000"/>
              </a:lnSpc>
              <a:spcBef>
                <a:spcPts val="450"/>
              </a:spcBef>
              <a:spcAft>
                <a:spcPts val="0"/>
              </a:spcAft>
              <a:buSzPts val="1553"/>
              <a:buNone/>
              <a:defRPr sz="1350">
                <a:solidFill>
                  <a:srgbClr val="888888"/>
                </a:solidFill>
              </a:defRPr>
            </a:lvl2pPr>
            <a:lvl3pPr marL="1371600" lvl="2" indent="-228600" algn="l">
              <a:lnSpc>
                <a:spcPct val="100000"/>
              </a:lnSpc>
              <a:spcBef>
                <a:spcPts val="450"/>
              </a:spcBef>
              <a:spcAft>
                <a:spcPts val="0"/>
              </a:spcAft>
              <a:buSzPts val="1380"/>
              <a:buNone/>
              <a:defRPr sz="1200">
                <a:solidFill>
                  <a:srgbClr val="888888"/>
                </a:solidFill>
              </a:defRPr>
            </a:lvl3pPr>
            <a:lvl4pPr marL="1828800" lvl="3" indent="-228600" algn="l">
              <a:lnSpc>
                <a:spcPct val="100000"/>
              </a:lnSpc>
              <a:spcBef>
                <a:spcPts val="450"/>
              </a:spcBef>
              <a:spcAft>
                <a:spcPts val="0"/>
              </a:spcAft>
              <a:buSzPts val="1208"/>
              <a:buNone/>
              <a:defRPr sz="1050">
                <a:solidFill>
                  <a:srgbClr val="888888"/>
                </a:solidFill>
              </a:defRPr>
            </a:lvl4pPr>
            <a:lvl5pPr marL="2286000" lvl="4" indent="-228600" algn="l">
              <a:lnSpc>
                <a:spcPct val="100000"/>
              </a:lnSpc>
              <a:spcBef>
                <a:spcPts val="450"/>
              </a:spcBef>
              <a:spcAft>
                <a:spcPts val="0"/>
              </a:spcAft>
              <a:buSzPts val="1208"/>
              <a:buNone/>
              <a:defRPr sz="1050">
                <a:solidFill>
                  <a:srgbClr val="888888"/>
                </a:solidFill>
              </a:defRPr>
            </a:lvl5pPr>
            <a:lvl6pPr marL="2743200" lvl="5" indent="-228600" algn="l">
              <a:lnSpc>
                <a:spcPct val="100000"/>
              </a:lnSpc>
              <a:spcBef>
                <a:spcPts val="450"/>
              </a:spcBef>
              <a:spcAft>
                <a:spcPts val="0"/>
              </a:spcAft>
              <a:buSzPts val="1208"/>
              <a:buNone/>
              <a:defRPr sz="1050">
                <a:solidFill>
                  <a:srgbClr val="888888"/>
                </a:solidFill>
              </a:defRPr>
            </a:lvl6pPr>
            <a:lvl7pPr marL="3200400" lvl="6" indent="-228600" algn="l">
              <a:lnSpc>
                <a:spcPct val="100000"/>
              </a:lnSpc>
              <a:spcBef>
                <a:spcPts val="450"/>
              </a:spcBef>
              <a:spcAft>
                <a:spcPts val="0"/>
              </a:spcAft>
              <a:buSzPts val="1208"/>
              <a:buNone/>
              <a:defRPr sz="1050">
                <a:solidFill>
                  <a:srgbClr val="888888"/>
                </a:solidFill>
              </a:defRPr>
            </a:lvl7pPr>
            <a:lvl8pPr marL="3657600" lvl="7" indent="-228600" algn="l">
              <a:lnSpc>
                <a:spcPct val="100000"/>
              </a:lnSpc>
              <a:spcBef>
                <a:spcPts val="450"/>
              </a:spcBef>
              <a:spcAft>
                <a:spcPts val="0"/>
              </a:spcAft>
              <a:buSzPts val="1208"/>
              <a:buNone/>
              <a:defRPr sz="1050">
                <a:solidFill>
                  <a:srgbClr val="888888"/>
                </a:solidFill>
              </a:defRPr>
            </a:lvl8pPr>
            <a:lvl9pPr marL="4114800" lvl="8" indent="-228600" algn="l">
              <a:lnSpc>
                <a:spcPct val="100000"/>
              </a:lnSpc>
              <a:spcBef>
                <a:spcPts val="450"/>
              </a:spcBef>
              <a:spcAft>
                <a:spcPts val="450"/>
              </a:spcAft>
              <a:buSzPts val="1208"/>
              <a:buNone/>
              <a:defRPr sz="1050">
                <a:solidFill>
                  <a:srgbClr val="888888"/>
                </a:solidFill>
              </a:defRPr>
            </a:lvl9pPr>
          </a:lstStyle>
          <a:p>
            <a:endParaRPr/>
          </a:p>
        </p:txBody>
      </p:sp>
      <p:sp>
        <p:nvSpPr>
          <p:cNvPr id="153" name="Google Shape;153;p30"/>
          <p:cNvSpPr txBox="1">
            <a:spLocks noGrp="1"/>
          </p:cNvSpPr>
          <p:nvPr>
            <p:ph type="body" idx="2"/>
          </p:nvPr>
        </p:nvSpPr>
        <p:spPr>
          <a:xfrm>
            <a:off x="971551" y="3397250"/>
            <a:ext cx="7207251" cy="10096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70"/>
              </a:spcBef>
              <a:spcAft>
                <a:spcPts val="0"/>
              </a:spcAft>
              <a:buSzPts val="1553"/>
              <a:buNone/>
              <a:defRPr sz="1350">
                <a:solidFill>
                  <a:schemeClr val="dk1"/>
                </a:solidFill>
              </a:defRPr>
            </a:lvl1pPr>
            <a:lvl2pPr marL="914400" lvl="1" indent="-228600" algn="l">
              <a:lnSpc>
                <a:spcPct val="100000"/>
              </a:lnSpc>
              <a:spcBef>
                <a:spcPts val="450"/>
              </a:spcBef>
              <a:spcAft>
                <a:spcPts val="0"/>
              </a:spcAft>
              <a:buSzPts val="1553"/>
              <a:buNone/>
              <a:defRPr sz="1350">
                <a:solidFill>
                  <a:srgbClr val="888888"/>
                </a:solidFill>
              </a:defRPr>
            </a:lvl2pPr>
            <a:lvl3pPr marL="1371600" lvl="2" indent="-228600" algn="l">
              <a:lnSpc>
                <a:spcPct val="100000"/>
              </a:lnSpc>
              <a:spcBef>
                <a:spcPts val="450"/>
              </a:spcBef>
              <a:spcAft>
                <a:spcPts val="0"/>
              </a:spcAft>
              <a:buSzPts val="1380"/>
              <a:buNone/>
              <a:defRPr sz="1200">
                <a:solidFill>
                  <a:srgbClr val="888888"/>
                </a:solidFill>
              </a:defRPr>
            </a:lvl3pPr>
            <a:lvl4pPr marL="1828800" lvl="3" indent="-228600" algn="l">
              <a:lnSpc>
                <a:spcPct val="100000"/>
              </a:lnSpc>
              <a:spcBef>
                <a:spcPts val="450"/>
              </a:spcBef>
              <a:spcAft>
                <a:spcPts val="0"/>
              </a:spcAft>
              <a:buSzPts val="1208"/>
              <a:buNone/>
              <a:defRPr sz="1050">
                <a:solidFill>
                  <a:srgbClr val="888888"/>
                </a:solidFill>
              </a:defRPr>
            </a:lvl4pPr>
            <a:lvl5pPr marL="2286000" lvl="4" indent="-228600" algn="l">
              <a:lnSpc>
                <a:spcPct val="100000"/>
              </a:lnSpc>
              <a:spcBef>
                <a:spcPts val="450"/>
              </a:spcBef>
              <a:spcAft>
                <a:spcPts val="0"/>
              </a:spcAft>
              <a:buSzPts val="1208"/>
              <a:buNone/>
              <a:defRPr sz="1050">
                <a:solidFill>
                  <a:srgbClr val="888888"/>
                </a:solidFill>
              </a:defRPr>
            </a:lvl5pPr>
            <a:lvl6pPr marL="2743200" lvl="5" indent="-228600" algn="l">
              <a:lnSpc>
                <a:spcPct val="100000"/>
              </a:lnSpc>
              <a:spcBef>
                <a:spcPts val="450"/>
              </a:spcBef>
              <a:spcAft>
                <a:spcPts val="0"/>
              </a:spcAft>
              <a:buSzPts val="1208"/>
              <a:buNone/>
              <a:defRPr sz="1050">
                <a:solidFill>
                  <a:srgbClr val="888888"/>
                </a:solidFill>
              </a:defRPr>
            </a:lvl6pPr>
            <a:lvl7pPr marL="3200400" lvl="6" indent="-228600" algn="l">
              <a:lnSpc>
                <a:spcPct val="100000"/>
              </a:lnSpc>
              <a:spcBef>
                <a:spcPts val="450"/>
              </a:spcBef>
              <a:spcAft>
                <a:spcPts val="0"/>
              </a:spcAft>
              <a:buSzPts val="1208"/>
              <a:buNone/>
              <a:defRPr sz="1050">
                <a:solidFill>
                  <a:srgbClr val="888888"/>
                </a:solidFill>
              </a:defRPr>
            </a:lvl7pPr>
            <a:lvl8pPr marL="3657600" lvl="7" indent="-228600" algn="l">
              <a:lnSpc>
                <a:spcPct val="100000"/>
              </a:lnSpc>
              <a:spcBef>
                <a:spcPts val="450"/>
              </a:spcBef>
              <a:spcAft>
                <a:spcPts val="0"/>
              </a:spcAft>
              <a:buSzPts val="1208"/>
              <a:buNone/>
              <a:defRPr sz="1050">
                <a:solidFill>
                  <a:srgbClr val="888888"/>
                </a:solidFill>
              </a:defRPr>
            </a:lvl8pPr>
            <a:lvl9pPr marL="4114800" lvl="8" indent="-228600" algn="l">
              <a:lnSpc>
                <a:spcPct val="100000"/>
              </a:lnSpc>
              <a:spcBef>
                <a:spcPts val="450"/>
              </a:spcBef>
              <a:spcAft>
                <a:spcPts val="450"/>
              </a:spcAft>
              <a:buSzPts val="1208"/>
              <a:buNone/>
              <a:defRPr sz="1050">
                <a:solidFill>
                  <a:srgbClr val="888888"/>
                </a:solidFill>
              </a:defRPr>
            </a:lvl9pPr>
          </a:lstStyle>
          <a:p>
            <a:endParaRPr/>
          </a:p>
        </p:txBody>
      </p:sp>
      <p:sp>
        <p:nvSpPr>
          <p:cNvPr id="154" name="Google Shape;154;p30"/>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0"/>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0"/>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sp>
        <p:nvSpPr>
          <p:cNvPr id="157" name="Google Shape;157;p30"/>
          <p:cNvSpPr txBox="1"/>
          <p:nvPr/>
        </p:nvSpPr>
        <p:spPr>
          <a:xfrm>
            <a:off x="646510" y="659971"/>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s-AR" sz="6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58" name="Google Shape;158;p30"/>
          <p:cNvSpPr txBox="1"/>
          <p:nvPr/>
        </p:nvSpPr>
        <p:spPr>
          <a:xfrm>
            <a:off x="7950200" y="1949446"/>
            <a:ext cx="457200" cy="438582"/>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s-AR" sz="6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cxnSp>
        <p:nvCxnSpPr>
          <p:cNvPr id="159" name="Google Shape;159;p30"/>
          <p:cNvCxnSpPr/>
          <p:nvPr/>
        </p:nvCxnSpPr>
        <p:spPr>
          <a:xfrm>
            <a:off x="1047127" y="257175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28"/>
        <p:cNvGrpSpPr/>
        <p:nvPr/>
      </p:nvGrpSpPr>
      <p:grpSpPr>
        <a:xfrm>
          <a:off x="0" y="0"/>
          <a:ext cx="0" cy="0"/>
          <a:chOff x="0" y="0"/>
          <a:chExt cx="0" cy="0"/>
        </a:xfrm>
      </p:grpSpPr>
      <p:sp>
        <p:nvSpPr>
          <p:cNvPr id="29" name="Google Shape;29;p13"/>
          <p:cNvSpPr txBox="1">
            <a:spLocks noGrp="1"/>
          </p:cNvSpPr>
          <p:nvPr>
            <p:ph type="body" idx="1"/>
          </p:nvPr>
        </p:nvSpPr>
        <p:spPr>
          <a:xfrm>
            <a:off x="59737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Livvic Light"/>
              <a:buChar char="●"/>
              <a:defRPr sz="1200"/>
            </a:lvl1pPr>
            <a:lvl2pPr marL="914400" lvl="1" indent="-292100" algn="l">
              <a:lnSpc>
                <a:spcPct val="100000"/>
              </a:lnSpc>
              <a:spcBef>
                <a:spcPts val="1600"/>
              </a:spcBef>
              <a:spcAft>
                <a:spcPts val="0"/>
              </a:spcAft>
              <a:buSzPts val="1000"/>
              <a:buFont typeface="Nunito Light"/>
              <a:buChar char="○"/>
              <a:defRPr/>
            </a:lvl2pPr>
            <a:lvl3pPr marL="1371600" lvl="2" indent="-292100" algn="l">
              <a:lnSpc>
                <a:spcPct val="100000"/>
              </a:lnSpc>
              <a:spcBef>
                <a:spcPts val="1600"/>
              </a:spcBef>
              <a:spcAft>
                <a:spcPts val="0"/>
              </a:spcAft>
              <a:buSzPts val="1000"/>
              <a:buFont typeface="Nunito Light"/>
              <a:buChar char="■"/>
              <a:defRPr/>
            </a:lvl3pPr>
            <a:lvl4pPr marL="1828800" lvl="3" indent="-292100" algn="l">
              <a:lnSpc>
                <a:spcPct val="100000"/>
              </a:lnSpc>
              <a:spcBef>
                <a:spcPts val="1600"/>
              </a:spcBef>
              <a:spcAft>
                <a:spcPts val="0"/>
              </a:spcAft>
              <a:buSzPts val="1000"/>
              <a:buFont typeface="Nunito Light"/>
              <a:buChar char="●"/>
              <a:defRPr/>
            </a:lvl4pPr>
            <a:lvl5pPr marL="2286000" lvl="4" indent="-292100" algn="l">
              <a:lnSpc>
                <a:spcPct val="100000"/>
              </a:lnSpc>
              <a:spcBef>
                <a:spcPts val="1600"/>
              </a:spcBef>
              <a:spcAft>
                <a:spcPts val="0"/>
              </a:spcAft>
              <a:buSzPts val="1000"/>
              <a:buFont typeface="Nunito Light"/>
              <a:buChar char="○"/>
              <a:defRPr/>
            </a:lvl5pPr>
            <a:lvl6pPr marL="2743200" lvl="5" indent="-292100" algn="l">
              <a:lnSpc>
                <a:spcPct val="100000"/>
              </a:lnSpc>
              <a:spcBef>
                <a:spcPts val="1600"/>
              </a:spcBef>
              <a:spcAft>
                <a:spcPts val="0"/>
              </a:spcAft>
              <a:buSzPts val="1000"/>
              <a:buFont typeface="Nunito Light"/>
              <a:buChar char="■"/>
              <a:defRPr/>
            </a:lvl6pPr>
            <a:lvl7pPr marL="3200400" lvl="6" indent="-292100" algn="l">
              <a:lnSpc>
                <a:spcPct val="100000"/>
              </a:lnSpc>
              <a:spcBef>
                <a:spcPts val="1600"/>
              </a:spcBef>
              <a:spcAft>
                <a:spcPts val="0"/>
              </a:spcAft>
              <a:buSzPts val="1000"/>
              <a:buFont typeface="Nunito Light"/>
              <a:buChar char="●"/>
              <a:defRPr/>
            </a:lvl7pPr>
            <a:lvl8pPr marL="3657600" lvl="7" indent="-292100" algn="l">
              <a:lnSpc>
                <a:spcPct val="100000"/>
              </a:lnSpc>
              <a:spcBef>
                <a:spcPts val="1600"/>
              </a:spcBef>
              <a:spcAft>
                <a:spcPts val="0"/>
              </a:spcAft>
              <a:buSzPts val="1000"/>
              <a:buFont typeface="Nunito Light"/>
              <a:buChar char="○"/>
              <a:defRPr/>
            </a:lvl8pPr>
            <a:lvl9pPr marL="4114800" lvl="8" indent="-292100" algn="l">
              <a:lnSpc>
                <a:spcPct val="100000"/>
              </a:lnSpc>
              <a:spcBef>
                <a:spcPts val="1600"/>
              </a:spcBef>
              <a:spcAft>
                <a:spcPts val="1600"/>
              </a:spcAft>
              <a:buSzPts val="1000"/>
              <a:buFont typeface="Nunito Light"/>
              <a:buChar char="■"/>
              <a:defRPr/>
            </a:lvl9pPr>
          </a:lstStyle>
          <a:p>
            <a:endParaRPr/>
          </a:p>
        </p:txBody>
      </p:sp>
      <p:sp>
        <p:nvSpPr>
          <p:cNvPr id="30" name="Google Shape;30;p13"/>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Font typeface="Garamond"/>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1" name="Google Shape;31;p13"/>
          <p:cNvSpPr txBox="1">
            <a:spLocks noGrp="1"/>
          </p:cNvSpPr>
          <p:nvPr>
            <p:ph type="body" idx="2"/>
          </p:nvPr>
        </p:nvSpPr>
        <p:spPr>
          <a:xfrm>
            <a:off x="469012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EC5D37"/>
              </a:buClr>
              <a:buSzPts val="1000"/>
              <a:buFont typeface="Livvic Light"/>
              <a:buChar char="●"/>
              <a:defRPr sz="1200"/>
            </a:lvl1pPr>
            <a:lvl2pPr marL="914400" lvl="1" indent="-292100" algn="l">
              <a:lnSpc>
                <a:spcPct val="100000"/>
              </a:lnSpc>
              <a:spcBef>
                <a:spcPts val="1600"/>
              </a:spcBef>
              <a:spcAft>
                <a:spcPts val="0"/>
              </a:spcAft>
              <a:buClr>
                <a:srgbClr val="FFC800"/>
              </a:buClr>
              <a:buSzPts val="1000"/>
              <a:buFont typeface="Nunito Light"/>
              <a:buChar char="○"/>
              <a:defRPr/>
            </a:lvl2pPr>
            <a:lvl3pPr marL="1371600" lvl="2" indent="-292100" algn="l">
              <a:lnSpc>
                <a:spcPct val="100000"/>
              </a:lnSpc>
              <a:spcBef>
                <a:spcPts val="1600"/>
              </a:spcBef>
              <a:spcAft>
                <a:spcPts val="0"/>
              </a:spcAft>
              <a:buClr>
                <a:srgbClr val="FFC800"/>
              </a:buClr>
              <a:buSzPts val="1000"/>
              <a:buFont typeface="Nunito Light"/>
              <a:buChar char="■"/>
              <a:defRPr/>
            </a:lvl3pPr>
            <a:lvl4pPr marL="1828800" lvl="3" indent="-292100" algn="l">
              <a:lnSpc>
                <a:spcPct val="100000"/>
              </a:lnSpc>
              <a:spcBef>
                <a:spcPts val="1600"/>
              </a:spcBef>
              <a:spcAft>
                <a:spcPts val="0"/>
              </a:spcAft>
              <a:buClr>
                <a:srgbClr val="FFC800"/>
              </a:buClr>
              <a:buSzPts val="1000"/>
              <a:buFont typeface="Nunito Light"/>
              <a:buChar char="●"/>
              <a:defRPr/>
            </a:lvl4pPr>
            <a:lvl5pPr marL="2286000" lvl="4" indent="-292100" algn="l">
              <a:lnSpc>
                <a:spcPct val="100000"/>
              </a:lnSpc>
              <a:spcBef>
                <a:spcPts val="1600"/>
              </a:spcBef>
              <a:spcAft>
                <a:spcPts val="0"/>
              </a:spcAft>
              <a:buClr>
                <a:srgbClr val="434343"/>
              </a:buClr>
              <a:buSzPts val="1000"/>
              <a:buFont typeface="Nunito Light"/>
              <a:buChar char="○"/>
              <a:defRPr/>
            </a:lvl5pPr>
            <a:lvl6pPr marL="2743200" lvl="5" indent="-292100" algn="l">
              <a:lnSpc>
                <a:spcPct val="100000"/>
              </a:lnSpc>
              <a:spcBef>
                <a:spcPts val="1600"/>
              </a:spcBef>
              <a:spcAft>
                <a:spcPts val="0"/>
              </a:spcAft>
              <a:buClr>
                <a:srgbClr val="434343"/>
              </a:buClr>
              <a:buSzPts val="1000"/>
              <a:buFont typeface="Nunito Light"/>
              <a:buChar char="■"/>
              <a:defRPr/>
            </a:lvl6pPr>
            <a:lvl7pPr marL="3200400" lvl="6" indent="-292100" algn="l">
              <a:lnSpc>
                <a:spcPct val="100000"/>
              </a:lnSpc>
              <a:spcBef>
                <a:spcPts val="1600"/>
              </a:spcBef>
              <a:spcAft>
                <a:spcPts val="0"/>
              </a:spcAft>
              <a:buClr>
                <a:srgbClr val="434343"/>
              </a:buClr>
              <a:buSzPts val="1000"/>
              <a:buFont typeface="Nunito Light"/>
              <a:buChar char="●"/>
              <a:defRPr/>
            </a:lvl7pPr>
            <a:lvl8pPr marL="3657600" lvl="7" indent="-292100" algn="l">
              <a:lnSpc>
                <a:spcPct val="100000"/>
              </a:lnSpc>
              <a:spcBef>
                <a:spcPts val="1600"/>
              </a:spcBef>
              <a:spcAft>
                <a:spcPts val="0"/>
              </a:spcAft>
              <a:buClr>
                <a:srgbClr val="434343"/>
              </a:buClr>
              <a:buSzPts val="1000"/>
              <a:buFont typeface="Nunito Light"/>
              <a:buChar char="○"/>
              <a:defRPr/>
            </a:lvl8pPr>
            <a:lvl9pPr marL="4114800" lvl="8" indent="-292100" algn="l">
              <a:lnSpc>
                <a:spcPct val="100000"/>
              </a:lnSpc>
              <a:spcBef>
                <a:spcPts val="1600"/>
              </a:spcBef>
              <a:spcAft>
                <a:spcPts val="1600"/>
              </a:spcAft>
              <a:buClr>
                <a:srgbClr val="434343"/>
              </a:buClr>
              <a:buSzPts val="1000"/>
              <a:buFont typeface="Nunito Light"/>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971551" y="736599"/>
            <a:ext cx="7207250" cy="168275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33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1"/>
          <p:cNvSpPr txBox="1">
            <a:spLocks noGrp="1"/>
          </p:cNvSpPr>
          <p:nvPr>
            <p:ph type="body" idx="1"/>
          </p:nvPr>
        </p:nvSpPr>
        <p:spPr>
          <a:xfrm>
            <a:off x="971551" y="2722626"/>
            <a:ext cx="7207251" cy="6309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415"/>
              <a:buNone/>
              <a:defRPr sz="2100">
                <a:solidFill>
                  <a:schemeClr val="dk1"/>
                </a:solidFill>
              </a:defRPr>
            </a:lvl1pPr>
            <a:lvl2pPr marL="914400" lvl="1" indent="-228600" algn="l">
              <a:lnSpc>
                <a:spcPct val="100000"/>
              </a:lnSpc>
              <a:spcBef>
                <a:spcPts val="450"/>
              </a:spcBef>
              <a:spcAft>
                <a:spcPts val="0"/>
              </a:spcAft>
              <a:buSzPts val="1553"/>
              <a:buNone/>
              <a:defRPr sz="1350">
                <a:solidFill>
                  <a:srgbClr val="888888"/>
                </a:solidFill>
              </a:defRPr>
            </a:lvl2pPr>
            <a:lvl3pPr marL="1371600" lvl="2" indent="-228600" algn="l">
              <a:lnSpc>
                <a:spcPct val="100000"/>
              </a:lnSpc>
              <a:spcBef>
                <a:spcPts val="450"/>
              </a:spcBef>
              <a:spcAft>
                <a:spcPts val="0"/>
              </a:spcAft>
              <a:buSzPts val="1380"/>
              <a:buNone/>
              <a:defRPr sz="1200">
                <a:solidFill>
                  <a:srgbClr val="888888"/>
                </a:solidFill>
              </a:defRPr>
            </a:lvl3pPr>
            <a:lvl4pPr marL="1828800" lvl="3" indent="-228600" algn="l">
              <a:lnSpc>
                <a:spcPct val="100000"/>
              </a:lnSpc>
              <a:spcBef>
                <a:spcPts val="450"/>
              </a:spcBef>
              <a:spcAft>
                <a:spcPts val="0"/>
              </a:spcAft>
              <a:buSzPts val="1208"/>
              <a:buNone/>
              <a:defRPr sz="1050">
                <a:solidFill>
                  <a:srgbClr val="888888"/>
                </a:solidFill>
              </a:defRPr>
            </a:lvl4pPr>
            <a:lvl5pPr marL="2286000" lvl="4" indent="-228600" algn="l">
              <a:lnSpc>
                <a:spcPct val="100000"/>
              </a:lnSpc>
              <a:spcBef>
                <a:spcPts val="450"/>
              </a:spcBef>
              <a:spcAft>
                <a:spcPts val="0"/>
              </a:spcAft>
              <a:buSzPts val="1208"/>
              <a:buNone/>
              <a:defRPr sz="1050">
                <a:solidFill>
                  <a:srgbClr val="888888"/>
                </a:solidFill>
              </a:defRPr>
            </a:lvl5pPr>
            <a:lvl6pPr marL="2743200" lvl="5" indent="-228600" algn="l">
              <a:lnSpc>
                <a:spcPct val="100000"/>
              </a:lnSpc>
              <a:spcBef>
                <a:spcPts val="450"/>
              </a:spcBef>
              <a:spcAft>
                <a:spcPts val="0"/>
              </a:spcAft>
              <a:buSzPts val="1208"/>
              <a:buNone/>
              <a:defRPr sz="1050">
                <a:solidFill>
                  <a:srgbClr val="888888"/>
                </a:solidFill>
              </a:defRPr>
            </a:lvl6pPr>
            <a:lvl7pPr marL="3200400" lvl="6" indent="-228600" algn="l">
              <a:lnSpc>
                <a:spcPct val="100000"/>
              </a:lnSpc>
              <a:spcBef>
                <a:spcPts val="450"/>
              </a:spcBef>
              <a:spcAft>
                <a:spcPts val="0"/>
              </a:spcAft>
              <a:buSzPts val="1208"/>
              <a:buNone/>
              <a:defRPr sz="1050">
                <a:solidFill>
                  <a:srgbClr val="888888"/>
                </a:solidFill>
              </a:defRPr>
            </a:lvl7pPr>
            <a:lvl8pPr marL="3657600" lvl="7" indent="-228600" algn="l">
              <a:lnSpc>
                <a:spcPct val="100000"/>
              </a:lnSpc>
              <a:spcBef>
                <a:spcPts val="450"/>
              </a:spcBef>
              <a:spcAft>
                <a:spcPts val="0"/>
              </a:spcAft>
              <a:buSzPts val="1208"/>
              <a:buNone/>
              <a:defRPr sz="1050">
                <a:solidFill>
                  <a:srgbClr val="888888"/>
                </a:solidFill>
              </a:defRPr>
            </a:lvl8pPr>
            <a:lvl9pPr marL="4114800" lvl="8" indent="-228600" algn="l">
              <a:lnSpc>
                <a:spcPct val="100000"/>
              </a:lnSpc>
              <a:spcBef>
                <a:spcPts val="450"/>
              </a:spcBef>
              <a:spcAft>
                <a:spcPts val="450"/>
              </a:spcAft>
              <a:buSzPts val="1208"/>
              <a:buNone/>
              <a:defRPr sz="1050">
                <a:solidFill>
                  <a:srgbClr val="888888"/>
                </a:solidFill>
              </a:defRPr>
            </a:lvl9pPr>
          </a:lstStyle>
          <a:p>
            <a:endParaRPr/>
          </a:p>
        </p:txBody>
      </p:sp>
      <p:sp>
        <p:nvSpPr>
          <p:cNvPr id="163" name="Google Shape;163;p31"/>
          <p:cNvSpPr txBox="1">
            <a:spLocks noGrp="1"/>
          </p:cNvSpPr>
          <p:nvPr>
            <p:ph type="body" idx="2"/>
          </p:nvPr>
        </p:nvSpPr>
        <p:spPr>
          <a:xfrm>
            <a:off x="971550" y="3352800"/>
            <a:ext cx="7207253" cy="1054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70"/>
              </a:spcBef>
              <a:spcAft>
                <a:spcPts val="0"/>
              </a:spcAft>
              <a:buSzPts val="1553"/>
              <a:buNone/>
              <a:defRPr sz="1350">
                <a:solidFill>
                  <a:schemeClr val="dk1"/>
                </a:solidFill>
              </a:defRPr>
            </a:lvl1pPr>
            <a:lvl2pPr marL="914400" lvl="1" indent="-228600" algn="l">
              <a:lnSpc>
                <a:spcPct val="100000"/>
              </a:lnSpc>
              <a:spcBef>
                <a:spcPts val="450"/>
              </a:spcBef>
              <a:spcAft>
                <a:spcPts val="0"/>
              </a:spcAft>
              <a:buSzPts val="1553"/>
              <a:buNone/>
              <a:defRPr sz="1350">
                <a:solidFill>
                  <a:srgbClr val="888888"/>
                </a:solidFill>
              </a:defRPr>
            </a:lvl2pPr>
            <a:lvl3pPr marL="1371600" lvl="2" indent="-228600" algn="l">
              <a:lnSpc>
                <a:spcPct val="100000"/>
              </a:lnSpc>
              <a:spcBef>
                <a:spcPts val="450"/>
              </a:spcBef>
              <a:spcAft>
                <a:spcPts val="0"/>
              </a:spcAft>
              <a:buSzPts val="1380"/>
              <a:buNone/>
              <a:defRPr sz="1200">
                <a:solidFill>
                  <a:srgbClr val="888888"/>
                </a:solidFill>
              </a:defRPr>
            </a:lvl3pPr>
            <a:lvl4pPr marL="1828800" lvl="3" indent="-228600" algn="l">
              <a:lnSpc>
                <a:spcPct val="100000"/>
              </a:lnSpc>
              <a:spcBef>
                <a:spcPts val="450"/>
              </a:spcBef>
              <a:spcAft>
                <a:spcPts val="0"/>
              </a:spcAft>
              <a:buSzPts val="1208"/>
              <a:buNone/>
              <a:defRPr sz="1050">
                <a:solidFill>
                  <a:srgbClr val="888888"/>
                </a:solidFill>
              </a:defRPr>
            </a:lvl4pPr>
            <a:lvl5pPr marL="2286000" lvl="4" indent="-228600" algn="l">
              <a:lnSpc>
                <a:spcPct val="100000"/>
              </a:lnSpc>
              <a:spcBef>
                <a:spcPts val="450"/>
              </a:spcBef>
              <a:spcAft>
                <a:spcPts val="0"/>
              </a:spcAft>
              <a:buSzPts val="1208"/>
              <a:buNone/>
              <a:defRPr sz="1050">
                <a:solidFill>
                  <a:srgbClr val="888888"/>
                </a:solidFill>
              </a:defRPr>
            </a:lvl5pPr>
            <a:lvl6pPr marL="2743200" lvl="5" indent="-228600" algn="l">
              <a:lnSpc>
                <a:spcPct val="100000"/>
              </a:lnSpc>
              <a:spcBef>
                <a:spcPts val="450"/>
              </a:spcBef>
              <a:spcAft>
                <a:spcPts val="0"/>
              </a:spcAft>
              <a:buSzPts val="1208"/>
              <a:buNone/>
              <a:defRPr sz="1050">
                <a:solidFill>
                  <a:srgbClr val="888888"/>
                </a:solidFill>
              </a:defRPr>
            </a:lvl6pPr>
            <a:lvl7pPr marL="3200400" lvl="6" indent="-228600" algn="l">
              <a:lnSpc>
                <a:spcPct val="100000"/>
              </a:lnSpc>
              <a:spcBef>
                <a:spcPts val="450"/>
              </a:spcBef>
              <a:spcAft>
                <a:spcPts val="0"/>
              </a:spcAft>
              <a:buSzPts val="1208"/>
              <a:buNone/>
              <a:defRPr sz="1050">
                <a:solidFill>
                  <a:srgbClr val="888888"/>
                </a:solidFill>
              </a:defRPr>
            </a:lvl7pPr>
            <a:lvl8pPr marL="3657600" lvl="7" indent="-228600" algn="l">
              <a:lnSpc>
                <a:spcPct val="100000"/>
              </a:lnSpc>
              <a:spcBef>
                <a:spcPts val="450"/>
              </a:spcBef>
              <a:spcAft>
                <a:spcPts val="0"/>
              </a:spcAft>
              <a:buSzPts val="1208"/>
              <a:buNone/>
              <a:defRPr sz="1050">
                <a:solidFill>
                  <a:srgbClr val="888888"/>
                </a:solidFill>
              </a:defRPr>
            </a:lvl8pPr>
            <a:lvl9pPr marL="4114800" lvl="8" indent="-228600" algn="l">
              <a:lnSpc>
                <a:spcPct val="100000"/>
              </a:lnSpc>
              <a:spcBef>
                <a:spcPts val="450"/>
              </a:spcBef>
              <a:spcAft>
                <a:spcPts val="450"/>
              </a:spcAft>
              <a:buSzPts val="1208"/>
              <a:buNone/>
              <a:defRPr sz="1050">
                <a:solidFill>
                  <a:srgbClr val="888888"/>
                </a:solidFill>
              </a:defRPr>
            </a:lvl9pPr>
          </a:lstStyle>
          <a:p>
            <a:endParaRPr/>
          </a:p>
        </p:txBody>
      </p:sp>
      <p:sp>
        <p:nvSpPr>
          <p:cNvPr id="164" name="Google Shape;164;p31"/>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1"/>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1"/>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cxnSp>
        <p:nvCxnSpPr>
          <p:cNvPr id="167" name="Google Shape;167;p31"/>
          <p:cNvCxnSpPr/>
          <p:nvPr/>
        </p:nvCxnSpPr>
        <p:spPr>
          <a:xfrm>
            <a:off x="1047127" y="257175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2"/>
          <p:cNvSpPr txBox="1">
            <a:spLocks noGrp="1"/>
          </p:cNvSpPr>
          <p:nvPr>
            <p:ph type="body" idx="1"/>
          </p:nvPr>
        </p:nvSpPr>
        <p:spPr>
          <a:xfrm rot="5400000">
            <a:off x="3327398" y="-438149"/>
            <a:ext cx="2489202" cy="7200897"/>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450"/>
              </a:spcBef>
              <a:spcAft>
                <a:spcPts val="0"/>
              </a:spcAft>
              <a:buSzPts val="2070"/>
              <a:buChar char="•"/>
              <a:defRPr/>
            </a:lvl2pPr>
            <a:lvl3pPr marL="1371600" lvl="2" indent="-360044" algn="l">
              <a:lnSpc>
                <a:spcPct val="100000"/>
              </a:lnSpc>
              <a:spcBef>
                <a:spcPts val="450"/>
              </a:spcBef>
              <a:spcAft>
                <a:spcPts val="0"/>
              </a:spcAft>
              <a:buSzPts val="2070"/>
              <a:buChar char="•"/>
              <a:defRPr/>
            </a:lvl3pPr>
            <a:lvl4pPr marL="1828800" lvl="3" indent="-360044" algn="l">
              <a:lnSpc>
                <a:spcPct val="100000"/>
              </a:lnSpc>
              <a:spcBef>
                <a:spcPts val="450"/>
              </a:spcBef>
              <a:spcAft>
                <a:spcPts val="0"/>
              </a:spcAft>
              <a:buSzPts val="2070"/>
              <a:buChar char="•"/>
              <a:defRPr/>
            </a:lvl4pPr>
            <a:lvl5pPr marL="2286000" lvl="4" indent="-360045" algn="l">
              <a:lnSpc>
                <a:spcPct val="100000"/>
              </a:lnSpc>
              <a:spcBef>
                <a:spcPts val="450"/>
              </a:spcBef>
              <a:spcAft>
                <a:spcPts val="0"/>
              </a:spcAft>
              <a:buSzPts val="2070"/>
              <a:buChar char="•"/>
              <a:defRPr/>
            </a:lvl5pPr>
            <a:lvl6pPr marL="2743200" lvl="5" indent="-360045" algn="l">
              <a:lnSpc>
                <a:spcPct val="100000"/>
              </a:lnSpc>
              <a:spcBef>
                <a:spcPts val="450"/>
              </a:spcBef>
              <a:spcAft>
                <a:spcPts val="0"/>
              </a:spcAft>
              <a:buSzPts val="2070"/>
              <a:buChar char="•"/>
              <a:defRPr/>
            </a:lvl6pPr>
            <a:lvl7pPr marL="3200400" lvl="6" indent="-360045" algn="l">
              <a:lnSpc>
                <a:spcPct val="100000"/>
              </a:lnSpc>
              <a:spcBef>
                <a:spcPts val="450"/>
              </a:spcBef>
              <a:spcAft>
                <a:spcPts val="0"/>
              </a:spcAft>
              <a:buSzPts val="2070"/>
              <a:buChar char="•"/>
              <a:defRPr/>
            </a:lvl7pPr>
            <a:lvl8pPr marL="3657600" lvl="7" indent="-360045" algn="l">
              <a:lnSpc>
                <a:spcPct val="100000"/>
              </a:lnSpc>
              <a:spcBef>
                <a:spcPts val="450"/>
              </a:spcBef>
              <a:spcAft>
                <a:spcPts val="0"/>
              </a:spcAft>
              <a:buSzPts val="2070"/>
              <a:buChar char="•"/>
              <a:defRPr/>
            </a:lvl8pPr>
            <a:lvl9pPr marL="4114800" lvl="8" indent="-360045" algn="l">
              <a:lnSpc>
                <a:spcPct val="100000"/>
              </a:lnSpc>
              <a:spcBef>
                <a:spcPts val="450"/>
              </a:spcBef>
              <a:spcAft>
                <a:spcPts val="450"/>
              </a:spcAft>
              <a:buSzPts val="2070"/>
              <a:buChar char="•"/>
              <a:defRPr/>
            </a:lvl9pPr>
          </a:lstStyle>
          <a:p>
            <a:endParaRPr/>
          </a:p>
        </p:txBody>
      </p:sp>
      <p:sp>
        <p:nvSpPr>
          <p:cNvPr id="171" name="Google Shape;171;p32"/>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2"/>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2"/>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cxnSp>
        <p:nvCxnSpPr>
          <p:cNvPr id="174" name="Google Shape;174;p32"/>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rot="5400000">
            <a:off x="5623453" y="1862664"/>
            <a:ext cx="3670301" cy="141817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33"/>
          <p:cNvSpPr txBox="1">
            <a:spLocks noGrp="1"/>
          </p:cNvSpPr>
          <p:nvPr>
            <p:ph type="body" idx="1"/>
          </p:nvPr>
        </p:nvSpPr>
        <p:spPr>
          <a:xfrm rot="5400000">
            <a:off x="1923783" y="-215635"/>
            <a:ext cx="3670301" cy="5574769"/>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450"/>
              </a:spcBef>
              <a:spcAft>
                <a:spcPts val="0"/>
              </a:spcAft>
              <a:buSzPts val="2070"/>
              <a:buChar char="•"/>
              <a:defRPr/>
            </a:lvl2pPr>
            <a:lvl3pPr marL="1371600" lvl="2" indent="-360044" algn="l">
              <a:lnSpc>
                <a:spcPct val="100000"/>
              </a:lnSpc>
              <a:spcBef>
                <a:spcPts val="450"/>
              </a:spcBef>
              <a:spcAft>
                <a:spcPts val="0"/>
              </a:spcAft>
              <a:buSzPts val="2070"/>
              <a:buChar char="•"/>
              <a:defRPr/>
            </a:lvl3pPr>
            <a:lvl4pPr marL="1828800" lvl="3" indent="-360044" algn="l">
              <a:lnSpc>
                <a:spcPct val="100000"/>
              </a:lnSpc>
              <a:spcBef>
                <a:spcPts val="450"/>
              </a:spcBef>
              <a:spcAft>
                <a:spcPts val="0"/>
              </a:spcAft>
              <a:buSzPts val="2070"/>
              <a:buChar char="•"/>
              <a:defRPr/>
            </a:lvl4pPr>
            <a:lvl5pPr marL="2286000" lvl="4" indent="-360045" algn="l">
              <a:lnSpc>
                <a:spcPct val="100000"/>
              </a:lnSpc>
              <a:spcBef>
                <a:spcPts val="450"/>
              </a:spcBef>
              <a:spcAft>
                <a:spcPts val="0"/>
              </a:spcAft>
              <a:buSzPts val="2070"/>
              <a:buChar char="•"/>
              <a:defRPr/>
            </a:lvl5pPr>
            <a:lvl6pPr marL="2743200" lvl="5" indent="-360045" algn="l">
              <a:lnSpc>
                <a:spcPct val="100000"/>
              </a:lnSpc>
              <a:spcBef>
                <a:spcPts val="450"/>
              </a:spcBef>
              <a:spcAft>
                <a:spcPts val="0"/>
              </a:spcAft>
              <a:buSzPts val="2070"/>
              <a:buChar char="•"/>
              <a:defRPr/>
            </a:lvl6pPr>
            <a:lvl7pPr marL="3200400" lvl="6" indent="-360045" algn="l">
              <a:lnSpc>
                <a:spcPct val="100000"/>
              </a:lnSpc>
              <a:spcBef>
                <a:spcPts val="450"/>
              </a:spcBef>
              <a:spcAft>
                <a:spcPts val="0"/>
              </a:spcAft>
              <a:buSzPts val="2070"/>
              <a:buChar char="•"/>
              <a:defRPr/>
            </a:lvl7pPr>
            <a:lvl8pPr marL="3657600" lvl="7" indent="-360045" algn="l">
              <a:lnSpc>
                <a:spcPct val="100000"/>
              </a:lnSpc>
              <a:spcBef>
                <a:spcPts val="450"/>
              </a:spcBef>
              <a:spcAft>
                <a:spcPts val="0"/>
              </a:spcAft>
              <a:buSzPts val="2070"/>
              <a:buChar char="•"/>
              <a:defRPr/>
            </a:lvl8pPr>
            <a:lvl9pPr marL="4114800" lvl="8" indent="-360045" algn="l">
              <a:lnSpc>
                <a:spcPct val="100000"/>
              </a:lnSpc>
              <a:spcBef>
                <a:spcPts val="450"/>
              </a:spcBef>
              <a:spcAft>
                <a:spcPts val="450"/>
              </a:spcAft>
              <a:buSzPts val="2070"/>
              <a:buChar char="•"/>
              <a:defRPr/>
            </a:lvl9pPr>
          </a:lstStyle>
          <a:p>
            <a:endParaRPr/>
          </a:p>
        </p:txBody>
      </p:sp>
      <p:sp>
        <p:nvSpPr>
          <p:cNvPr id="178" name="Google Shape;178;p33"/>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3"/>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33"/>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cxnSp>
        <p:nvCxnSpPr>
          <p:cNvPr id="181" name="Google Shape;181;p33"/>
          <p:cNvCxnSpPr/>
          <p:nvPr/>
        </p:nvCxnSpPr>
        <p:spPr>
          <a:xfrm>
            <a:off x="6647918" y="742950"/>
            <a:ext cx="0" cy="36576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2"/>
        <p:cNvGrpSpPr/>
        <p:nvPr/>
      </p:nvGrpSpPr>
      <p:grpSpPr>
        <a:xfrm>
          <a:off x="0" y="0"/>
          <a:ext cx="0" cy="0"/>
          <a:chOff x="0" y="0"/>
          <a:chExt cx="0" cy="0"/>
        </a:xfrm>
      </p:grpSpPr>
      <p:sp>
        <p:nvSpPr>
          <p:cNvPr id="33" name="Google Shape;33;p14"/>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 name="Google Shape;34;p14"/>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35" name="Google Shape;35;p14"/>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 name="Google Shape;36;p14"/>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Font typeface="Garamond"/>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37" name="Google Shape;37;p14"/>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38" name="Google Shape;38;p14"/>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9" name="Google Shape;39;p14"/>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Font typeface="Garamond"/>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40" name="Google Shape;40;p1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Font typeface="Garamond"/>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1" name="Google Shape;41;p14"/>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42" name="Google Shape;42;p14"/>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Font typeface="Garamond"/>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43" name="Google Shape;43;p14"/>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15"/>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46" name="Google Shape;46;p15"/>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Font typeface="Garamond"/>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923625" y="1196026"/>
            <a:ext cx="9822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9" name="Google Shape;49;p16"/>
          <p:cNvSpPr txBox="1">
            <a:spLocks noGrp="1"/>
          </p:cNvSpPr>
          <p:nvPr>
            <p:ph type="subTitle" idx="1"/>
          </p:nvPr>
        </p:nvSpPr>
        <p:spPr>
          <a:xfrm>
            <a:off x="923637" y="1684093"/>
            <a:ext cx="26205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0" name="Google Shape;50;p16"/>
          <p:cNvSpPr txBox="1">
            <a:spLocks noGrp="1"/>
          </p:cNvSpPr>
          <p:nvPr>
            <p:ph type="ctrTitle" idx="2"/>
          </p:nvPr>
        </p:nvSpPr>
        <p:spPr>
          <a:xfrm>
            <a:off x="7050379" y="1196025"/>
            <a:ext cx="1137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51" name="Google Shape;51;p16"/>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2" name="Google Shape;52;p16"/>
          <p:cNvSpPr txBox="1">
            <a:spLocks noGrp="1"/>
          </p:cNvSpPr>
          <p:nvPr>
            <p:ph type="ctrTitle" idx="4"/>
          </p:nvPr>
        </p:nvSpPr>
        <p:spPr>
          <a:xfrm>
            <a:off x="618825" y="411675"/>
            <a:ext cx="46182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Font typeface="Garamond"/>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53"/>
        <p:cNvGrpSpPr/>
        <p:nvPr/>
      </p:nvGrpSpPr>
      <p:grpSpPr>
        <a:xfrm>
          <a:off x="0" y="0"/>
          <a:ext cx="0" cy="0"/>
          <a:chOff x="0" y="0"/>
          <a:chExt cx="0" cy="0"/>
        </a:xfrm>
      </p:grpSpPr>
      <p:sp>
        <p:nvSpPr>
          <p:cNvPr id="54" name="Google Shape;54;p17"/>
          <p:cNvSpPr txBox="1">
            <a:spLocks noGrp="1"/>
          </p:cNvSpPr>
          <p:nvPr>
            <p:ph type="ctrTitle"/>
          </p:nvPr>
        </p:nvSpPr>
        <p:spPr>
          <a:xfrm>
            <a:off x="1218541"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55" name="Google Shape;55;p17"/>
          <p:cNvSpPr txBox="1">
            <a:spLocks noGrp="1"/>
          </p:cNvSpPr>
          <p:nvPr>
            <p:ph type="subTitle" idx="1"/>
          </p:nvPr>
        </p:nvSpPr>
        <p:spPr>
          <a:xfrm>
            <a:off x="1218541"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6" name="Google Shape;56;p17"/>
          <p:cNvSpPr txBox="1">
            <a:spLocks noGrp="1"/>
          </p:cNvSpPr>
          <p:nvPr>
            <p:ph type="ctrTitle" idx="2"/>
          </p:nvPr>
        </p:nvSpPr>
        <p:spPr>
          <a:xfrm>
            <a:off x="6054555"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57" name="Google Shape;57;p17"/>
          <p:cNvSpPr txBox="1">
            <a:spLocks noGrp="1"/>
          </p:cNvSpPr>
          <p:nvPr>
            <p:ph type="subTitle" idx="3"/>
          </p:nvPr>
        </p:nvSpPr>
        <p:spPr>
          <a:xfrm>
            <a:off x="6054555"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17"/>
          <p:cNvSpPr txBox="1">
            <a:spLocks noGrp="1"/>
          </p:cNvSpPr>
          <p:nvPr>
            <p:ph type="ctrTitle" idx="4"/>
          </p:nvPr>
        </p:nvSpPr>
        <p:spPr>
          <a:xfrm>
            <a:off x="1218541"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59" name="Google Shape;59;p17"/>
          <p:cNvSpPr txBox="1">
            <a:spLocks noGrp="1"/>
          </p:cNvSpPr>
          <p:nvPr>
            <p:ph type="subTitle" idx="5"/>
          </p:nvPr>
        </p:nvSpPr>
        <p:spPr>
          <a:xfrm>
            <a:off x="1116841" y="3271106"/>
            <a:ext cx="20847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0" name="Google Shape;60;p17"/>
          <p:cNvSpPr txBox="1">
            <a:spLocks noGrp="1"/>
          </p:cNvSpPr>
          <p:nvPr>
            <p:ph type="ctrTitle" idx="6"/>
          </p:nvPr>
        </p:nvSpPr>
        <p:spPr>
          <a:xfrm>
            <a:off x="6054555"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61" name="Google Shape;61;p17"/>
          <p:cNvSpPr txBox="1">
            <a:spLocks noGrp="1"/>
          </p:cNvSpPr>
          <p:nvPr>
            <p:ph type="subTitle" idx="7"/>
          </p:nvPr>
        </p:nvSpPr>
        <p:spPr>
          <a:xfrm>
            <a:off x="6054555" y="3271106"/>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2" name="Google Shape;62;p17"/>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Font typeface="Garamond"/>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63"/>
        <p:cNvGrpSpPr/>
        <p:nvPr/>
      </p:nvGrpSpPr>
      <p:grpSpPr>
        <a:xfrm>
          <a:off x="0" y="0"/>
          <a:ext cx="0" cy="0"/>
          <a:chOff x="0" y="0"/>
          <a:chExt cx="0" cy="0"/>
        </a:xfrm>
      </p:grpSpPr>
      <p:cxnSp>
        <p:nvCxnSpPr>
          <p:cNvPr id="64" name="Google Shape;64;p18"/>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
        <p:nvSpPr>
          <p:cNvPr id="65" name="Google Shape;65;p18"/>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body" idx="1"/>
          </p:nvPr>
        </p:nvSpPr>
        <p:spPr>
          <a:xfrm>
            <a:off x="971551" y="1917699"/>
            <a:ext cx="7200897" cy="2489202"/>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450"/>
              </a:spcBef>
              <a:spcAft>
                <a:spcPts val="0"/>
              </a:spcAft>
              <a:buSzPts val="2070"/>
              <a:buChar char="•"/>
              <a:defRPr/>
            </a:lvl2pPr>
            <a:lvl3pPr marL="1371600" lvl="2" indent="-360044" algn="l">
              <a:lnSpc>
                <a:spcPct val="100000"/>
              </a:lnSpc>
              <a:spcBef>
                <a:spcPts val="450"/>
              </a:spcBef>
              <a:spcAft>
                <a:spcPts val="0"/>
              </a:spcAft>
              <a:buSzPts val="2070"/>
              <a:buChar char="•"/>
              <a:defRPr/>
            </a:lvl3pPr>
            <a:lvl4pPr marL="1828800" lvl="3" indent="-360044" algn="l">
              <a:lnSpc>
                <a:spcPct val="100000"/>
              </a:lnSpc>
              <a:spcBef>
                <a:spcPts val="450"/>
              </a:spcBef>
              <a:spcAft>
                <a:spcPts val="0"/>
              </a:spcAft>
              <a:buSzPts val="2070"/>
              <a:buChar char="•"/>
              <a:defRPr/>
            </a:lvl4pPr>
            <a:lvl5pPr marL="2286000" lvl="4" indent="-360045" algn="l">
              <a:lnSpc>
                <a:spcPct val="100000"/>
              </a:lnSpc>
              <a:spcBef>
                <a:spcPts val="450"/>
              </a:spcBef>
              <a:spcAft>
                <a:spcPts val="0"/>
              </a:spcAft>
              <a:buSzPts val="2070"/>
              <a:buChar char="•"/>
              <a:defRPr/>
            </a:lvl5pPr>
            <a:lvl6pPr marL="2743200" lvl="5" indent="-360045" algn="l">
              <a:lnSpc>
                <a:spcPct val="100000"/>
              </a:lnSpc>
              <a:spcBef>
                <a:spcPts val="450"/>
              </a:spcBef>
              <a:spcAft>
                <a:spcPts val="0"/>
              </a:spcAft>
              <a:buSzPts val="2070"/>
              <a:buChar char="•"/>
              <a:defRPr/>
            </a:lvl6pPr>
            <a:lvl7pPr marL="3200400" lvl="6" indent="-360045" algn="l">
              <a:lnSpc>
                <a:spcPct val="100000"/>
              </a:lnSpc>
              <a:spcBef>
                <a:spcPts val="450"/>
              </a:spcBef>
              <a:spcAft>
                <a:spcPts val="0"/>
              </a:spcAft>
              <a:buSzPts val="2070"/>
              <a:buChar char="•"/>
              <a:defRPr/>
            </a:lvl7pPr>
            <a:lvl8pPr marL="3657600" lvl="7" indent="-360045" algn="l">
              <a:lnSpc>
                <a:spcPct val="100000"/>
              </a:lnSpc>
              <a:spcBef>
                <a:spcPts val="450"/>
              </a:spcBef>
              <a:spcAft>
                <a:spcPts val="0"/>
              </a:spcAft>
              <a:buSzPts val="2070"/>
              <a:buChar char="•"/>
              <a:defRPr/>
            </a:lvl8pPr>
            <a:lvl9pPr marL="4114800" lvl="8" indent="-360045" algn="l">
              <a:lnSpc>
                <a:spcPct val="100000"/>
              </a:lnSpc>
              <a:spcBef>
                <a:spcPts val="450"/>
              </a:spcBef>
              <a:spcAft>
                <a:spcPts val="450"/>
              </a:spcAft>
              <a:buSzPts val="2070"/>
              <a:buChar char="•"/>
              <a:defRPr/>
            </a:lvl9pPr>
          </a:lstStyle>
          <a:p>
            <a:endParaRPr/>
          </a:p>
        </p:txBody>
      </p:sp>
      <p:sp>
        <p:nvSpPr>
          <p:cNvPr id="67" name="Google Shape;67;p18"/>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1511302" y="1314454"/>
            <a:ext cx="6119016" cy="1366886"/>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3300"/>
              <a:buFont typeface="Garamond"/>
              <a:buNone/>
              <a:defRPr sz="33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body" idx="1"/>
          </p:nvPr>
        </p:nvSpPr>
        <p:spPr>
          <a:xfrm>
            <a:off x="1511300" y="2884539"/>
            <a:ext cx="6119018" cy="71591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60"/>
              </a:spcBef>
              <a:spcAft>
                <a:spcPts val="0"/>
              </a:spcAft>
              <a:buSzPts val="2070"/>
              <a:buNone/>
              <a:defRPr sz="1800">
                <a:solidFill>
                  <a:schemeClr val="dk1"/>
                </a:solidFill>
              </a:defRPr>
            </a:lvl1pPr>
            <a:lvl2pPr marL="914400" lvl="1" indent="-228600" algn="l">
              <a:lnSpc>
                <a:spcPct val="100000"/>
              </a:lnSpc>
              <a:spcBef>
                <a:spcPts val="450"/>
              </a:spcBef>
              <a:spcAft>
                <a:spcPts val="0"/>
              </a:spcAft>
              <a:buSzPts val="1553"/>
              <a:buNone/>
              <a:defRPr sz="1350">
                <a:solidFill>
                  <a:srgbClr val="888888"/>
                </a:solidFill>
              </a:defRPr>
            </a:lvl2pPr>
            <a:lvl3pPr marL="1371600" lvl="2" indent="-228600" algn="l">
              <a:lnSpc>
                <a:spcPct val="100000"/>
              </a:lnSpc>
              <a:spcBef>
                <a:spcPts val="450"/>
              </a:spcBef>
              <a:spcAft>
                <a:spcPts val="0"/>
              </a:spcAft>
              <a:buSzPts val="1380"/>
              <a:buNone/>
              <a:defRPr sz="1200">
                <a:solidFill>
                  <a:srgbClr val="888888"/>
                </a:solidFill>
              </a:defRPr>
            </a:lvl3pPr>
            <a:lvl4pPr marL="1828800" lvl="3" indent="-228600" algn="l">
              <a:lnSpc>
                <a:spcPct val="100000"/>
              </a:lnSpc>
              <a:spcBef>
                <a:spcPts val="450"/>
              </a:spcBef>
              <a:spcAft>
                <a:spcPts val="0"/>
              </a:spcAft>
              <a:buSzPts val="1208"/>
              <a:buNone/>
              <a:defRPr sz="1050">
                <a:solidFill>
                  <a:srgbClr val="888888"/>
                </a:solidFill>
              </a:defRPr>
            </a:lvl4pPr>
            <a:lvl5pPr marL="2286000" lvl="4" indent="-228600" algn="l">
              <a:lnSpc>
                <a:spcPct val="100000"/>
              </a:lnSpc>
              <a:spcBef>
                <a:spcPts val="450"/>
              </a:spcBef>
              <a:spcAft>
                <a:spcPts val="0"/>
              </a:spcAft>
              <a:buSzPts val="1208"/>
              <a:buNone/>
              <a:defRPr sz="1050">
                <a:solidFill>
                  <a:srgbClr val="888888"/>
                </a:solidFill>
              </a:defRPr>
            </a:lvl5pPr>
            <a:lvl6pPr marL="2743200" lvl="5" indent="-228600" algn="l">
              <a:lnSpc>
                <a:spcPct val="100000"/>
              </a:lnSpc>
              <a:spcBef>
                <a:spcPts val="450"/>
              </a:spcBef>
              <a:spcAft>
                <a:spcPts val="0"/>
              </a:spcAft>
              <a:buSzPts val="1208"/>
              <a:buNone/>
              <a:defRPr sz="1050">
                <a:solidFill>
                  <a:srgbClr val="888888"/>
                </a:solidFill>
              </a:defRPr>
            </a:lvl6pPr>
            <a:lvl7pPr marL="3200400" lvl="6" indent="-228600" algn="l">
              <a:lnSpc>
                <a:spcPct val="100000"/>
              </a:lnSpc>
              <a:spcBef>
                <a:spcPts val="450"/>
              </a:spcBef>
              <a:spcAft>
                <a:spcPts val="0"/>
              </a:spcAft>
              <a:buSzPts val="1208"/>
              <a:buNone/>
              <a:defRPr sz="1050">
                <a:solidFill>
                  <a:srgbClr val="888888"/>
                </a:solidFill>
              </a:defRPr>
            </a:lvl7pPr>
            <a:lvl8pPr marL="3657600" lvl="7" indent="-228600" algn="l">
              <a:lnSpc>
                <a:spcPct val="100000"/>
              </a:lnSpc>
              <a:spcBef>
                <a:spcPts val="450"/>
              </a:spcBef>
              <a:spcAft>
                <a:spcPts val="0"/>
              </a:spcAft>
              <a:buSzPts val="1208"/>
              <a:buNone/>
              <a:defRPr sz="1050">
                <a:solidFill>
                  <a:srgbClr val="888888"/>
                </a:solidFill>
              </a:defRPr>
            </a:lvl8pPr>
            <a:lvl9pPr marL="4114800" lvl="8" indent="-228600" algn="l">
              <a:lnSpc>
                <a:spcPct val="100000"/>
              </a:lnSpc>
              <a:spcBef>
                <a:spcPts val="450"/>
              </a:spcBef>
              <a:spcAft>
                <a:spcPts val="450"/>
              </a:spcAft>
              <a:buSzPts val="1208"/>
              <a:buNone/>
              <a:defRPr sz="1050">
                <a:solidFill>
                  <a:srgbClr val="888888"/>
                </a:solidFill>
              </a:defRPr>
            </a:lvl9pPr>
          </a:lstStyle>
          <a:p>
            <a:endParaRPr/>
          </a:p>
        </p:txBody>
      </p:sp>
      <p:sp>
        <p:nvSpPr>
          <p:cNvPr id="73" name="Google Shape;73;p19"/>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cxnSp>
        <p:nvCxnSpPr>
          <p:cNvPr id="76" name="Google Shape;76;p19"/>
          <p:cNvCxnSpPr/>
          <p:nvPr/>
        </p:nvCxnSpPr>
        <p:spPr>
          <a:xfrm>
            <a:off x="1509542" y="2782939"/>
            <a:ext cx="6122535"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77"/>
        <p:cNvGrpSpPr/>
        <p:nvPr/>
      </p:nvGrpSpPr>
      <p:grpSpPr>
        <a:xfrm>
          <a:off x="0" y="0"/>
          <a:ext cx="0" cy="0"/>
          <a:chOff x="0" y="0"/>
          <a:chExt cx="0" cy="0"/>
        </a:xfrm>
      </p:grpSpPr>
      <p:cxnSp>
        <p:nvCxnSpPr>
          <p:cNvPr id="78" name="Google Shape;78;p20"/>
          <p:cNvCxnSpPr/>
          <p:nvPr/>
        </p:nvCxnSpPr>
        <p:spPr>
          <a:xfrm>
            <a:off x="1047127" y="1816100"/>
            <a:ext cx="7055474" cy="0"/>
          </a:xfrm>
          <a:prstGeom prst="straightConnector1">
            <a:avLst/>
          </a:prstGeom>
          <a:noFill/>
          <a:ln w="15875" cap="flat" cmpd="sng">
            <a:solidFill>
              <a:schemeClr val="accent1"/>
            </a:solidFill>
            <a:prstDash val="solid"/>
            <a:round/>
            <a:headEnd type="none" w="sm" len="sm"/>
            <a:tailEnd type="none" w="sm" len="sm"/>
          </a:ln>
        </p:spPr>
      </p:cxnSp>
      <p:sp>
        <p:nvSpPr>
          <p:cNvPr id="79" name="Google Shape;79;p20"/>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body" idx="1"/>
          </p:nvPr>
        </p:nvSpPr>
        <p:spPr>
          <a:xfrm>
            <a:off x="973836" y="1920240"/>
            <a:ext cx="3538728" cy="2482596"/>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450"/>
              </a:spcBef>
              <a:spcAft>
                <a:spcPts val="0"/>
              </a:spcAft>
              <a:buSzPts val="2070"/>
              <a:buChar char="•"/>
              <a:defRPr/>
            </a:lvl2pPr>
            <a:lvl3pPr marL="1371600" lvl="2" indent="-360044" algn="l">
              <a:lnSpc>
                <a:spcPct val="100000"/>
              </a:lnSpc>
              <a:spcBef>
                <a:spcPts val="450"/>
              </a:spcBef>
              <a:spcAft>
                <a:spcPts val="0"/>
              </a:spcAft>
              <a:buSzPts val="2070"/>
              <a:buChar char="•"/>
              <a:defRPr/>
            </a:lvl3pPr>
            <a:lvl4pPr marL="1828800" lvl="3" indent="-360044" algn="l">
              <a:lnSpc>
                <a:spcPct val="100000"/>
              </a:lnSpc>
              <a:spcBef>
                <a:spcPts val="450"/>
              </a:spcBef>
              <a:spcAft>
                <a:spcPts val="0"/>
              </a:spcAft>
              <a:buSzPts val="2070"/>
              <a:buChar char="•"/>
              <a:defRPr/>
            </a:lvl4pPr>
            <a:lvl5pPr marL="2286000" lvl="4" indent="-360045" algn="l">
              <a:lnSpc>
                <a:spcPct val="100000"/>
              </a:lnSpc>
              <a:spcBef>
                <a:spcPts val="450"/>
              </a:spcBef>
              <a:spcAft>
                <a:spcPts val="0"/>
              </a:spcAft>
              <a:buSzPts val="2070"/>
              <a:buChar char="•"/>
              <a:defRPr/>
            </a:lvl5pPr>
            <a:lvl6pPr marL="2743200" lvl="5" indent="-360045" algn="l">
              <a:lnSpc>
                <a:spcPct val="100000"/>
              </a:lnSpc>
              <a:spcBef>
                <a:spcPts val="450"/>
              </a:spcBef>
              <a:spcAft>
                <a:spcPts val="0"/>
              </a:spcAft>
              <a:buSzPts val="2070"/>
              <a:buChar char="•"/>
              <a:defRPr/>
            </a:lvl6pPr>
            <a:lvl7pPr marL="3200400" lvl="6" indent="-360045" algn="l">
              <a:lnSpc>
                <a:spcPct val="100000"/>
              </a:lnSpc>
              <a:spcBef>
                <a:spcPts val="450"/>
              </a:spcBef>
              <a:spcAft>
                <a:spcPts val="0"/>
              </a:spcAft>
              <a:buSzPts val="2070"/>
              <a:buChar char="•"/>
              <a:defRPr/>
            </a:lvl7pPr>
            <a:lvl8pPr marL="3657600" lvl="7" indent="-360045" algn="l">
              <a:lnSpc>
                <a:spcPct val="100000"/>
              </a:lnSpc>
              <a:spcBef>
                <a:spcPts val="450"/>
              </a:spcBef>
              <a:spcAft>
                <a:spcPts val="0"/>
              </a:spcAft>
              <a:buSzPts val="2070"/>
              <a:buChar char="•"/>
              <a:defRPr/>
            </a:lvl8pPr>
            <a:lvl9pPr marL="4114800" lvl="8" indent="-360045" algn="l">
              <a:lnSpc>
                <a:spcPct val="100000"/>
              </a:lnSpc>
              <a:spcBef>
                <a:spcPts val="450"/>
              </a:spcBef>
              <a:spcAft>
                <a:spcPts val="450"/>
              </a:spcAft>
              <a:buSzPts val="2070"/>
              <a:buChar char="•"/>
              <a:defRPr/>
            </a:lvl9pPr>
          </a:lstStyle>
          <a:p>
            <a:endParaRPr/>
          </a:p>
        </p:txBody>
      </p:sp>
      <p:sp>
        <p:nvSpPr>
          <p:cNvPr id="81" name="Google Shape;81;p20"/>
          <p:cNvSpPr txBox="1">
            <a:spLocks noGrp="1"/>
          </p:cNvSpPr>
          <p:nvPr>
            <p:ph type="body" idx="2"/>
          </p:nvPr>
        </p:nvSpPr>
        <p:spPr>
          <a:xfrm>
            <a:off x="4636008" y="1920240"/>
            <a:ext cx="3538728" cy="2482596"/>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450"/>
              </a:spcBef>
              <a:spcAft>
                <a:spcPts val="0"/>
              </a:spcAft>
              <a:buSzPts val="2070"/>
              <a:buChar char="•"/>
              <a:defRPr/>
            </a:lvl2pPr>
            <a:lvl3pPr marL="1371600" lvl="2" indent="-360044" algn="l">
              <a:lnSpc>
                <a:spcPct val="100000"/>
              </a:lnSpc>
              <a:spcBef>
                <a:spcPts val="450"/>
              </a:spcBef>
              <a:spcAft>
                <a:spcPts val="0"/>
              </a:spcAft>
              <a:buSzPts val="2070"/>
              <a:buChar char="•"/>
              <a:defRPr/>
            </a:lvl3pPr>
            <a:lvl4pPr marL="1828800" lvl="3" indent="-360044" algn="l">
              <a:lnSpc>
                <a:spcPct val="100000"/>
              </a:lnSpc>
              <a:spcBef>
                <a:spcPts val="450"/>
              </a:spcBef>
              <a:spcAft>
                <a:spcPts val="0"/>
              </a:spcAft>
              <a:buSzPts val="2070"/>
              <a:buChar char="•"/>
              <a:defRPr/>
            </a:lvl4pPr>
            <a:lvl5pPr marL="2286000" lvl="4" indent="-360045" algn="l">
              <a:lnSpc>
                <a:spcPct val="100000"/>
              </a:lnSpc>
              <a:spcBef>
                <a:spcPts val="450"/>
              </a:spcBef>
              <a:spcAft>
                <a:spcPts val="0"/>
              </a:spcAft>
              <a:buSzPts val="2070"/>
              <a:buChar char="•"/>
              <a:defRPr/>
            </a:lvl5pPr>
            <a:lvl6pPr marL="2743200" lvl="5" indent="-360045" algn="l">
              <a:lnSpc>
                <a:spcPct val="100000"/>
              </a:lnSpc>
              <a:spcBef>
                <a:spcPts val="450"/>
              </a:spcBef>
              <a:spcAft>
                <a:spcPts val="0"/>
              </a:spcAft>
              <a:buSzPts val="2070"/>
              <a:buChar char="•"/>
              <a:defRPr/>
            </a:lvl6pPr>
            <a:lvl7pPr marL="3200400" lvl="6" indent="-360045" algn="l">
              <a:lnSpc>
                <a:spcPct val="100000"/>
              </a:lnSpc>
              <a:spcBef>
                <a:spcPts val="450"/>
              </a:spcBef>
              <a:spcAft>
                <a:spcPts val="0"/>
              </a:spcAft>
              <a:buSzPts val="2070"/>
              <a:buChar char="•"/>
              <a:defRPr/>
            </a:lvl7pPr>
            <a:lvl8pPr marL="3657600" lvl="7" indent="-360045" algn="l">
              <a:lnSpc>
                <a:spcPct val="100000"/>
              </a:lnSpc>
              <a:spcBef>
                <a:spcPts val="450"/>
              </a:spcBef>
              <a:spcAft>
                <a:spcPts val="0"/>
              </a:spcAft>
              <a:buSzPts val="2070"/>
              <a:buChar char="•"/>
              <a:defRPr/>
            </a:lvl8pPr>
            <a:lvl9pPr marL="4114800" lvl="8" indent="-360045" algn="l">
              <a:lnSpc>
                <a:spcPct val="100000"/>
              </a:lnSpc>
              <a:spcBef>
                <a:spcPts val="450"/>
              </a:spcBef>
              <a:spcAft>
                <a:spcPts val="450"/>
              </a:spcAft>
              <a:buSzPts val="2070"/>
              <a:buChar char="•"/>
              <a:defRPr/>
            </a:lvl9pPr>
          </a:lstStyle>
          <a:p>
            <a:endParaRPr/>
          </a:p>
        </p:txBody>
      </p:sp>
      <p:sp>
        <p:nvSpPr>
          <p:cNvPr id="82" name="Google Shape;82;p20"/>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4">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1"/>
          <p:cNvGrpSpPr/>
          <p:nvPr/>
        </p:nvGrpSpPr>
        <p:grpSpPr>
          <a:xfrm>
            <a:off x="-11802" y="0"/>
            <a:ext cx="9172472" cy="5142161"/>
            <a:chOff x="-15736" y="0"/>
            <a:chExt cx="12229962" cy="6856214"/>
          </a:xfrm>
        </p:grpSpPr>
        <p:pic>
          <p:nvPicPr>
            <p:cNvPr id="7" name="Google Shape;7;p11" descr="HD-PanelContent.png"/>
            <p:cNvPicPr preferRelativeResize="0"/>
            <p:nvPr/>
          </p:nvPicPr>
          <p:blipFill rotWithShape="1">
            <a:blip r:embed="rId25">
              <a:alphaModFix/>
            </a:blip>
            <a:srcRect/>
            <a:stretch/>
          </p:blipFill>
          <p:spPr>
            <a:xfrm>
              <a:off x="0" y="0"/>
              <a:ext cx="12188825" cy="6856214"/>
            </a:xfrm>
            <a:prstGeom prst="rect">
              <a:avLst/>
            </a:prstGeom>
            <a:noFill/>
            <a:ln>
              <a:noFill/>
            </a:ln>
          </p:spPr>
        </p:pic>
        <p:sp>
          <p:nvSpPr>
            <p:cNvPr id="8" name="Google Shape;8;p1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11" descr="HDRibbonContent-UniformTrim.png"/>
            <p:cNvPicPr preferRelativeResize="0"/>
            <p:nvPr/>
          </p:nvPicPr>
          <p:blipFill rotWithShape="1">
            <a:blip r:embed="rId26">
              <a:alphaModFix/>
            </a:blip>
            <a:srcRect/>
            <a:stretch/>
          </p:blipFill>
          <p:spPr>
            <a:xfrm>
              <a:off x="-15736" y="3153832"/>
              <a:ext cx="777240" cy="606425"/>
            </a:xfrm>
            <a:prstGeom prst="rect">
              <a:avLst/>
            </a:prstGeom>
            <a:noFill/>
            <a:ln>
              <a:noFill/>
            </a:ln>
          </p:spPr>
        </p:pic>
        <p:pic>
          <p:nvPicPr>
            <p:cNvPr id="10" name="Google Shape;10;p11" descr="HDRibbonContent-UniformTrim.png"/>
            <p:cNvPicPr preferRelativeResize="0"/>
            <p:nvPr/>
          </p:nvPicPr>
          <p:blipFill rotWithShape="1">
            <a:blip r:embed="rId26">
              <a:alphaModFix/>
            </a:blip>
            <a:srcRect/>
            <a:stretch/>
          </p:blipFill>
          <p:spPr>
            <a:xfrm>
              <a:off x="11436986" y="3153832"/>
              <a:ext cx="777240" cy="606425"/>
            </a:xfrm>
            <a:prstGeom prst="rect">
              <a:avLst/>
            </a:prstGeom>
            <a:noFill/>
            <a:ln>
              <a:noFill/>
            </a:ln>
          </p:spPr>
        </p:pic>
      </p:grpSp>
      <p:sp>
        <p:nvSpPr>
          <p:cNvPr id="11" name="Google Shape;11;p11"/>
          <p:cNvSpPr txBox="1">
            <a:spLocks noGrp="1"/>
          </p:cNvSpPr>
          <p:nvPr>
            <p:ph type="title"/>
          </p:nvPr>
        </p:nvSpPr>
        <p:spPr>
          <a:xfrm>
            <a:off x="971552" y="736600"/>
            <a:ext cx="7200897" cy="9779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rgbClr val="262626"/>
              </a:buClr>
              <a:buSzPts val="3300"/>
              <a:buFont typeface="Garamond"/>
              <a:buNone/>
              <a:defRPr sz="3300" b="0" i="0" u="none" strike="noStrike" cap="none">
                <a:solidFill>
                  <a:srgbClr val="262626"/>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2" name="Google Shape;12;p11"/>
          <p:cNvSpPr txBox="1">
            <a:spLocks noGrp="1"/>
          </p:cNvSpPr>
          <p:nvPr>
            <p:ph type="body" idx="1"/>
          </p:nvPr>
        </p:nvSpPr>
        <p:spPr>
          <a:xfrm>
            <a:off x="971551" y="1917699"/>
            <a:ext cx="7200897" cy="2489202"/>
          </a:xfrm>
          <a:prstGeom prst="rect">
            <a:avLst/>
          </a:prstGeom>
          <a:noFill/>
          <a:ln>
            <a:noFill/>
          </a:ln>
        </p:spPr>
        <p:txBody>
          <a:bodyPr spcFirstLastPara="1" wrap="square" lIns="91425" tIns="45700" rIns="91425" bIns="45700" anchor="t" anchorCtr="0">
            <a:normAutofit/>
          </a:bodyPr>
          <a:lstStyle>
            <a:lvl1pPr marL="457200" marR="0" lvl="0" indent="-360045" algn="l" rtl="0">
              <a:lnSpc>
                <a:spcPct val="100000"/>
              </a:lnSpc>
              <a:spcBef>
                <a:spcPts val="36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1pPr>
            <a:lvl2pPr marL="914400" marR="0" lvl="1" indent="-338137" algn="l" rtl="0">
              <a:lnSpc>
                <a:spcPct val="100000"/>
              </a:lnSpc>
              <a:spcBef>
                <a:spcPts val="450"/>
              </a:spcBef>
              <a:spcAft>
                <a:spcPts val="0"/>
              </a:spcAft>
              <a:buClr>
                <a:schemeClr val="accent1"/>
              </a:buClr>
              <a:buSzPts val="1725"/>
              <a:buFont typeface="Arial"/>
              <a:buChar char="•"/>
              <a:defRPr sz="1500" b="0" i="0" u="none" strike="noStrike" cap="none">
                <a:solidFill>
                  <a:srgbClr val="262626"/>
                </a:solidFill>
                <a:latin typeface="Garamond"/>
                <a:ea typeface="Garamond"/>
                <a:cs typeface="Garamond"/>
                <a:sym typeface="Garamond"/>
              </a:defRPr>
            </a:lvl2pPr>
            <a:lvl3pPr marL="1371600" marR="0" lvl="2" indent="-327215" algn="l" rtl="0">
              <a:lnSpc>
                <a:spcPct val="100000"/>
              </a:lnSpc>
              <a:spcBef>
                <a:spcPts val="450"/>
              </a:spcBef>
              <a:spcAft>
                <a:spcPts val="0"/>
              </a:spcAft>
              <a:buClr>
                <a:schemeClr val="accent1"/>
              </a:buClr>
              <a:buSzPts val="1553"/>
              <a:buFont typeface="Arial"/>
              <a:buChar char="•"/>
              <a:defRPr sz="1350" b="0" i="0" u="none" strike="noStrike" cap="none">
                <a:solidFill>
                  <a:srgbClr val="262626"/>
                </a:solidFill>
                <a:latin typeface="Garamond"/>
                <a:ea typeface="Garamond"/>
                <a:cs typeface="Garamond"/>
                <a:sym typeface="Garamond"/>
              </a:defRPr>
            </a:lvl3pPr>
            <a:lvl4pPr marL="1828800" marR="0" lvl="3" indent="-316230" algn="l" rtl="0">
              <a:lnSpc>
                <a:spcPct val="100000"/>
              </a:lnSpc>
              <a:spcBef>
                <a:spcPts val="450"/>
              </a:spcBef>
              <a:spcAft>
                <a:spcPts val="0"/>
              </a:spcAft>
              <a:buClr>
                <a:schemeClr val="accent1"/>
              </a:buClr>
              <a:buSzPts val="1380"/>
              <a:buFont typeface="Arial"/>
              <a:buChar char="•"/>
              <a:defRPr sz="1200" b="0" i="0" u="none" strike="noStrike" cap="none">
                <a:solidFill>
                  <a:srgbClr val="262626"/>
                </a:solidFill>
                <a:latin typeface="Garamond"/>
                <a:ea typeface="Garamond"/>
                <a:cs typeface="Garamond"/>
                <a:sym typeface="Garamond"/>
              </a:defRPr>
            </a:lvl4pPr>
            <a:lvl5pPr marL="2286000" marR="0" lvl="4" indent="-305307" algn="l" rtl="0">
              <a:lnSpc>
                <a:spcPct val="100000"/>
              </a:lnSpc>
              <a:spcBef>
                <a:spcPts val="450"/>
              </a:spcBef>
              <a:spcAft>
                <a:spcPts val="0"/>
              </a:spcAft>
              <a:buClr>
                <a:schemeClr val="accent1"/>
              </a:buClr>
              <a:buSzPts val="1208"/>
              <a:buFont typeface="Arial"/>
              <a:buChar char="•"/>
              <a:defRPr sz="1050" b="0" i="0" u="none" strike="noStrike" cap="none">
                <a:solidFill>
                  <a:srgbClr val="262626"/>
                </a:solidFill>
                <a:latin typeface="Garamond"/>
                <a:ea typeface="Garamond"/>
                <a:cs typeface="Garamond"/>
                <a:sym typeface="Garamond"/>
              </a:defRPr>
            </a:lvl5pPr>
            <a:lvl6pPr marL="2743200" marR="0" lvl="5" indent="-305307" algn="l" rtl="0">
              <a:lnSpc>
                <a:spcPct val="100000"/>
              </a:lnSpc>
              <a:spcBef>
                <a:spcPts val="450"/>
              </a:spcBef>
              <a:spcAft>
                <a:spcPts val="0"/>
              </a:spcAft>
              <a:buClr>
                <a:schemeClr val="accent1"/>
              </a:buClr>
              <a:buSzPts val="1208"/>
              <a:buFont typeface="Arial"/>
              <a:buChar char="•"/>
              <a:defRPr sz="1050" b="0" i="0" u="none" strike="noStrike" cap="none">
                <a:solidFill>
                  <a:srgbClr val="262626"/>
                </a:solidFill>
                <a:latin typeface="Garamond"/>
                <a:ea typeface="Garamond"/>
                <a:cs typeface="Garamond"/>
                <a:sym typeface="Garamond"/>
              </a:defRPr>
            </a:lvl6pPr>
            <a:lvl7pPr marL="3200400" marR="0" lvl="6" indent="-305307" algn="l" rtl="0">
              <a:lnSpc>
                <a:spcPct val="100000"/>
              </a:lnSpc>
              <a:spcBef>
                <a:spcPts val="450"/>
              </a:spcBef>
              <a:spcAft>
                <a:spcPts val="0"/>
              </a:spcAft>
              <a:buClr>
                <a:schemeClr val="accent1"/>
              </a:buClr>
              <a:buSzPts val="1208"/>
              <a:buFont typeface="Arial"/>
              <a:buChar char="•"/>
              <a:defRPr sz="1050" b="0" i="0" u="none" strike="noStrike" cap="none">
                <a:solidFill>
                  <a:srgbClr val="262626"/>
                </a:solidFill>
                <a:latin typeface="Garamond"/>
                <a:ea typeface="Garamond"/>
                <a:cs typeface="Garamond"/>
                <a:sym typeface="Garamond"/>
              </a:defRPr>
            </a:lvl7pPr>
            <a:lvl8pPr marL="3657600" marR="0" lvl="7" indent="-305308" algn="l" rtl="0">
              <a:lnSpc>
                <a:spcPct val="100000"/>
              </a:lnSpc>
              <a:spcBef>
                <a:spcPts val="450"/>
              </a:spcBef>
              <a:spcAft>
                <a:spcPts val="0"/>
              </a:spcAft>
              <a:buClr>
                <a:schemeClr val="accent1"/>
              </a:buClr>
              <a:buSzPts val="1208"/>
              <a:buFont typeface="Arial"/>
              <a:buChar char="•"/>
              <a:defRPr sz="1050" b="0" i="0" u="none" strike="noStrike" cap="none">
                <a:solidFill>
                  <a:srgbClr val="262626"/>
                </a:solidFill>
                <a:latin typeface="Garamond"/>
                <a:ea typeface="Garamond"/>
                <a:cs typeface="Garamond"/>
                <a:sym typeface="Garamond"/>
              </a:defRPr>
            </a:lvl8pPr>
            <a:lvl9pPr marL="4114800" marR="0" lvl="8" indent="-305308" algn="l" rtl="0">
              <a:lnSpc>
                <a:spcPct val="100000"/>
              </a:lnSpc>
              <a:spcBef>
                <a:spcPts val="450"/>
              </a:spcBef>
              <a:spcAft>
                <a:spcPts val="450"/>
              </a:spcAft>
              <a:buClr>
                <a:schemeClr val="accent1"/>
              </a:buClr>
              <a:buSzPts val="1208"/>
              <a:buFont typeface="Arial"/>
              <a:buChar char="•"/>
              <a:defRPr sz="1050" b="0" i="0" u="none" strike="noStrike" cap="none">
                <a:solidFill>
                  <a:srgbClr val="262626"/>
                </a:solidFill>
                <a:latin typeface="Garamond"/>
                <a:ea typeface="Garamond"/>
                <a:cs typeface="Garamond"/>
                <a:sym typeface="Garamond"/>
              </a:defRPr>
            </a:lvl9pPr>
          </a:lstStyle>
          <a:p>
            <a:endParaRPr/>
          </a:p>
        </p:txBody>
      </p:sp>
      <p:sp>
        <p:nvSpPr>
          <p:cNvPr id="13" name="Google Shape;13;p11"/>
          <p:cNvSpPr txBox="1">
            <a:spLocks noGrp="1"/>
          </p:cNvSpPr>
          <p:nvPr>
            <p:ph type="dt" idx="10"/>
          </p:nvPr>
        </p:nvSpPr>
        <p:spPr>
          <a:xfrm>
            <a:off x="6508126" y="4476750"/>
            <a:ext cx="1200150" cy="2095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5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11"/>
          <p:cNvSpPr txBox="1">
            <a:spLocks noGrp="1"/>
          </p:cNvSpPr>
          <p:nvPr>
            <p:ph type="ftr" idx="11"/>
          </p:nvPr>
        </p:nvSpPr>
        <p:spPr>
          <a:xfrm>
            <a:off x="971551" y="4476750"/>
            <a:ext cx="5479425" cy="2095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75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11"/>
          <p:cNvSpPr txBox="1">
            <a:spLocks noGrp="1"/>
          </p:cNvSpPr>
          <p:nvPr>
            <p:ph type="sldNum" idx="12"/>
          </p:nvPr>
        </p:nvSpPr>
        <p:spPr>
          <a:xfrm>
            <a:off x="7765426" y="4476750"/>
            <a:ext cx="407023" cy="2095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
          <p:cNvSpPr txBox="1">
            <a:spLocks noGrp="1"/>
          </p:cNvSpPr>
          <p:nvPr>
            <p:ph type="ctrTitle"/>
          </p:nvPr>
        </p:nvSpPr>
        <p:spPr>
          <a:xfrm>
            <a:off x="1867142" y="1562151"/>
            <a:ext cx="5409698" cy="113665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262626"/>
              </a:buClr>
              <a:buSzPts val="4000"/>
              <a:buFont typeface="Garamond"/>
              <a:buNone/>
            </a:pPr>
            <a:r>
              <a:rPr lang="es-AR" dirty="0"/>
              <a:t>DATA </a:t>
            </a:r>
            <a:r>
              <a:rPr lang="es-AR" dirty="0">
                <a:solidFill>
                  <a:schemeClr val="accent2"/>
                </a:solidFill>
              </a:rPr>
              <a:t>SCIENCE</a:t>
            </a:r>
            <a:r>
              <a:rPr lang="es-AR" dirty="0"/>
              <a:t> </a:t>
            </a:r>
            <a:br>
              <a:rPr lang="es-AR" dirty="0"/>
            </a:br>
            <a:r>
              <a:rPr lang="es-AR" sz="2800" b="1" dirty="0"/>
              <a:t>EDA</a:t>
            </a:r>
            <a:r>
              <a:rPr lang="es-AR" sz="2400" dirty="0"/>
              <a:t>– Análisis Exploratorio                      – Dataset Precios Propiedades -</a:t>
            </a:r>
            <a:endParaRPr sz="2400" dirty="0"/>
          </a:p>
        </p:txBody>
      </p:sp>
      <p:sp>
        <p:nvSpPr>
          <p:cNvPr id="187" name="Google Shape;187;p1"/>
          <p:cNvSpPr txBox="1">
            <a:spLocks noGrp="1"/>
          </p:cNvSpPr>
          <p:nvPr>
            <p:ph type="subTitle" idx="1"/>
          </p:nvPr>
        </p:nvSpPr>
        <p:spPr>
          <a:xfrm>
            <a:off x="2227455" y="3238769"/>
            <a:ext cx="5111752" cy="718972"/>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80"/>
              <a:buNone/>
            </a:pPr>
            <a:r>
              <a:rPr lang="es-ES_tradnl" sz="1200" b="1" dirty="0">
                <a:effectLst>
                  <a:outerShdw blurRad="38100" dist="38100" dir="2700000" algn="tl">
                    <a:srgbClr val="000000">
                      <a:alpha val="43137"/>
                    </a:srgbClr>
                  </a:outerShdw>
                </a:effectLst>
              </a:rPr>
              <a:t>DATA SCIENCE</a:t>
            </a:r>
            <a:endParaRPr b="1" dirty="0">
              <a:effectLst>
                <a:outerShdw blurRad="38100" dist="38100" dir="2700000" algn="tl">
                  <a:srgbClr val="000000">
                    <a:alpha val="43137"/>
                  </a:srgbClr>
                </a:outerShdw>
              </a:effectLst>
            </a:endParaRPr>
          </a:p>
          <a:p>
            <a:pPr marL="0" lvl="0" indent="0" algn="r" rtl="0">
              <a:lnSpc>
                <a:spcPct val="100000"/>
              </a:lnSpc>
              <a:spcBef>
                <a:spcPts val="0"/>
              </a:spcBef>
              <a:spcAft>
                <a:spcPts val="0"/>
              </a:spcAft>
              <a:buSzPts val="1380"/>
              <a:buNone/>
            </a:pPr>
            <a:r>
              <a:rPr lang="es-AR" sz="1200" b="1" dirty="0">
                <a:effectLst>
                  <a:outerShdw blurRad="38100" dist="38100" dir="2700000" algn="tl">
                    <a:srgbClr val="000000">
                      <a:alpha val="43137"/>
                    </a:srgbClr>
                  </a:outerShdw>
                </a:effectLst>
              </a:rPr>
              <a:t>González Pluchino, Leandro</a:t>
            </a:r>
            <a:endParaRPr b="1" dirty="0">
              <a:effectLst>
                <a:outerShdw blurRad="38100" dist="38100" dir="2700000" algn="tl">
                  <a:srgbClr val="000000">
                    <a:alpha val="43137"/>
                  </a:srgbClr>
                </a:outerShdw>
              </a:effectLst>
            </a:endParaRPr>
          </a:p>
        </p:txBody>
      </p:sp>
      <p:sp>
        <p:nvSpPr>
          <p:cNvPr id="188" name="Google Shape;188;p1"/>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4" name="Google Shape;194;p1"/>
          <p:cNvGrpSpPr/>
          <p:nvPr/>
        </p:nvGrpSpPr>
        <p:grpSpPr>
          <a:xfrm>
            <a:off x="6232314" y="3696331"/>
            <a:ext cx="121434" cy="1073147"/>
            <a:chOff x="6232314" y="3696331"/>
            <a:chExt cx="121434" cy="1073147"/>
          </a:xfrm>
        </p:grpSpPr>
        <p:sp>
          <p:nvSpPr>
            <p:cNvPr id="195" name="Google Shape;195;p1"/>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1"/>
          <p:cNvGrpSpPr/>
          <p:nvPr/>
        </p:nvGrpSpPr>
        <p:grpSpPr>
          <a:xfrm>
            <a:off x="6780548" y="337714"/>
            <a:ext cx="133252" cy="1952377"/>
            <a:chOff x="6780548" y="337714"/>
            <a:chExt cx="133252" cy="1952377"/>
          </a:xfrm>
        </p:grpSpPr>
        <p:sp>
          <p:nvSpPr>
            <p:cNvPr id="198" name="Google Shape;198;p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0" name="Google Shape;200;p1"/>
          <p:cNvGrpSpPr/>
          <p:nvPr/>
        </p:nvGrpSpPr>
        <p:grpSpPr>
          <a:xfrm>
            <a:off x="1608717" y="1280046"/>
            <a:ext cx="199237" cy="2828935"/>
            <a:chOff x="1608717" y="1280046"/>
            <a:chExt cx="199237" cy="2828935"/>
          </a:xfrm>
        </p:grpSpPr>
        <p:sp>
          <p:nvSpPr>
            <p:cNvPr id="201" name="Google Shape;201;p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4" name="Google Shape;204;p1"/>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p1"/>
          <p:cNvGrpSpPr/>
          <p:nvPr/>
        </p:nvGrpSpPr>
        <p:grpSpPr>
          <a:xfrm>
            <a:off x="8008096" y="2108910"/>
            <a:ext cx="199001" cy="2139770"/>
            <a:chOff x="8008096" y="2108910"/>
            <a:chExt cx="199001" cy="2139770"/>
          </a:xfrm>
        </p:grpSpPr>
        <p:sp>
          <p:nvSpPr>
            <p:cNvPr id="207" name="Google Shape;207;p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 name="Google Shape;209;p1"/>
          <p:cNvGrpSpPr/>
          <p:nvPr/>
        </p:nvGrpSpPr>
        <p:grpSpPr>
          <a:xfrm>
            <a:off x="4472500" y="3928605"/>
            <a:ext cx="199001" cy="867199"/>
            <a:chOff x="4475150" y="4052605"/>
            <a:chExt cx="199001" cy="867199"/>
          </a:xfrm>
        </p:grpSpPr>
        <p:sp>
          <p:nvSpPr>
            <p:cNvPr id="210" name="Google Shape;210;p1"/>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1323dd7f047_0_87"/>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Imputación de columnas</a:t>
            </a:r>
            <a:endParaRPr/>
          </a:p>
        </p:txBody>
      </p:sp>
      <p:pic>
        <p:nvPicPr>
          <p:cNvPr id="397" name="Google Shape;397;g1323dd7f047_0_87"/>
          <p:cNvPicPr preferRelativeResize="0"/>
          <p:nvPr/>
        </p:nvPicPr>
        <p:blipFill rotWithShape="1">
          <a:blip r:embed="rId3">
            <a:alphaModFix/>
          </a:blip>
          <a:srcRect/>
          <a:stretch/>
        </p:blipFill>
        <p:spPr>
          <a:xfrm>
            <a:off x="5530475" y="534450"/>
            <a:ext cx="2947775" cy="4035975"/>
          </a:xfrm>
          <a:prstGeom prst="rect">
            <a:avLst/>
          </a:prstGeom>
          <a:noFill/>
          <a:ln>
            <a:noFill/>
          </a:ln>
        </p:spPr>
      </p:pic>
      <p:sp>
        <p:nvSpPr>
          <p:cNvPr id="398" name="Google Shape;398;g1323dd7f047_0_87"/>
          <p:cNvSpPr txBox="1">
            <a:spLocks noGrp="1"/>
          </p:cNvSpPr>
          <p:nvPr>
            <p:ph type="subTitle" idx="1"/>
          </p:nvPr>
        </p:nvSpPr>
        <p:spPr>
          <a:xfrm>
            <a:off x="686350" y="3740550"/>
            <a:ext cx="3905400" cy="6453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dirty="0"/>
              <a:t>Queda pendiente analizar los campos “Descripción” y “Título” con </a:t>
            </a:r>
            <a:r>
              <a:rPr lang="es-AR" b="1" u="sng" dirty="0">
                <a:effectLst>
                  <a:outerShdw blurRad="38100" dist="38100" dir="2700000" algn="tl">
                    <a:srgbClr val="000000">
                      <a:alpha val="43137"/>
                    </a:srgbClr>
                  </a:outerShdw>
                </a:effectLst>
              </a:rPr>
              <a:t>REGEX</a:t>
            </a:r>
            <a:r>
              <a:rPr lang="es-AR" dirty="0"/>
              <a:t> para completar los datos de la </a:t>
            </a:r>
            <a:r>
              <a:rPr lang="es-AR" b="1" u="sng" dirty="0"/>
              <a:t>columna “Ambiente”</a:t>
            </a:r>
            <a:endParaRPr b="1" u="sng" dirty="0"/>
          </a:p>
        </p:txBody>
      </p:sp>
      <p:sp>
        <p:nvSpPr>
          <p:cNvPr id="399" name="Google Shape;399;g1323dd7f047_0_87"/>
          <p:cNvSpPr/>
          <p:nvPr/>
        </p:nvSpPr>
        <p:spPr>
          <a:xfrm>
            <a:off x="5480900" y="3971250"/>
            <a:ext cx="129600" cy="219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g1323dd7f047_0_87"/>
          <p:cNvSpPr/>
          <p:nvPr/>
        </p:nvSpPr>
        <p:spPr>
          <a:xfrm>
            <a:off x="4768538" y="3935850"/>
            <a:ext cx="665100" cy="25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Análisis descriptivo</a:t>
            </a:r>
            <a:endParaRPr/>
          </a:p>
        </p:txBody>
      </p:sp>
      <p:pic>
        <p:nvPicPr>
          <p:cNvPr id="406" name="Google Shape;406;p7"/>
          <p:cNvPicPr preferRelativeResize="0"/>
          <p:nvPr/>
        </p:nvPicPr>
        <p:blipFill rotWithShape="1">
          <a:blip r:embed="rId3">
            <a:alphaModFix/>
          </a:blip>
          <a:srcRect/>
          <a:stretch/>
        </p:blipFill>
        <p:spPr>
          <a:xfrm>
            <a:off x="618824" y="1003163"/>
            <a:ext cx="3825129" cy="1908000"/>
          </a:xfrm>
          <a:prstGeom prst="rect">
            <a:avLst/>
          </a:prstGeom>
          <a:noFill/>
          <a:ln>
            <a:noFill/>
          </a:ln>
        </p:spPr>
      </p:pic>
      <p:pic>
        <p:nvPicPr>
          <p:cNvPr id="407" name="Google Shape;407;p7"/>
          <p:cNvPicPr preferRelativeResize="0"/>
          <p:nvPr/>
        </p:nvPicPr>
        <p:blipFill rotWithShape="1">
          <a:blip r:embed="rId4">
            <a:alphaModFix/>
          </a:blip>
          <a:srcRect/>
          <a:stretch/>
        </p:blipFill>
        <p:spPr>
          <a:xfrm>
            <a:off x="4443950" y="2683763"/>
            <a:ext cx="3713228" cy="1908000"/>
          </a:xfrm>
          <a:prstGeom prst="rect">
            <a:avLst/>
          </a:prstGeom>
          <a:noFill/>
          <a:ln>
            <a:noFill/>
          </a:ln>
        </p:spPr>
      </p:pic>
      <p:sp>
        <p:nvSpPr>
          <p:cNvPr id="408" name="Google Shape;408;p7"/>
          <p:cNvSpPr txBox="1">
            <a:spLocks noGrp="1"/>
          </p:cNvSpPr>
          <p:nvPr>
            <p:ph type="subTitle" idx="1"/>
          </p:nvPr>
        </p:nvSpPr>
        <p:spPr>
          <a:xfrm>
            <a:off x="519275" y="3029468"/>
            <a:ext cx="4024200" cy="1112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a:t>Distribución del precio del m2 en USD</a:t>
            </a:r>
            <a:endParaRPr/>
          </a:p>
        </p:txBody>
      </p:sp>
      <p:sp>
        <p:nvSpPr>
          <p:cNvPr id="409" name="Google Shape;409;p7"/>
          <p:cNvSpPr txBox="1"/>
          <p:nvPr/>
        </p:nvSpPr>
        <p:spPr>
          <a:xfrm>
            <a:off x="4443947" y="1214483"/>
            <a:ext cx="3888600" cy="15900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s-AR" sz="1400" b="0" i="0" u="none" strike="noStrike" cap="none">
                <a:solidFill>
                  <a:srgbClr val="262626"/>
                </a:solidFill>
                <a:latin typeface="Garamond"/>
                <a:ea typeface="Garamond"/>
                <a:cs typeface="Garamond"/>
                <a:sym typeface="Garamond"/>
              </a:rPr>
              <a:t>Distribución del precio en USD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9"/>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Análisis de correlaciones</a:t>
            </a:r>
            <a:endParaRPr/>
          </a:p>
        </p:txBody>
      </p:sp>
      <p:sp>
        <p:nvSpPr>
          <p:cNvPr id="415" name="Google Shape;415;p9"/>
          <p:cNvSpPr txBox="1">
            <a:spLocks noGrp="1"/>
          </p:cNvSpPr>
          <p:nvPr>
            <p:ph type="subTitle" idx="1"/>
          </p:nvPr>
        </p:nvSpPr>
        <p:spPr>
          <a:xfrm>
            <a:off x="4572000" y="1106243"/>
            <a:ext cx="4024182" cy="1112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a:t>Correlación entre el precio en USD y la superficie total</a:t>
            </a:r>
            <a:endParaRPr/>
          </a:p>
        </p:txBody>
      </p:sp>
      <p:sp>
        <p:nvSpPr>
          <p:cNvPr id="416" name="Google Shape;416;p9"/>
          <p:cNvSpPr txBox="1"/>
          <p:nvPr/>
        </p:nvSpPr>
        <p:spPr>
          <a:xfrm>
            <a:off x="683372" y="2924858"/>
            <a:ext cx="3888628" cy="1589992"/>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es-AR" sz="1400" b="0" i="0" u="none" strike="noStrike" cap="none">
                <a:solidFill>
                  <a:srgbClr val="262626"/>
                </a:solidFill>
                <a:latin typeface="Garamond"/>
                <a:ea typeface="Garamond"/>
                <a:cs typeface="Garamond"/>
                <a:sym typeface="Garamond"/>
              </a:rPr>
              <a:t>Correlación entre el precio en USD y el precio en m2 en USD</a:t>
            </a:r>
            <a:endParaRPr sz="1400" b="0" i="0" u="none" strike="noStrike" cap="none">
              <a:solidFill>
                <a:srgbClr val="000000"/>
              </a:solidFill>
              <a:latin typeface="Arial"/>
              <a:ea typeface="Arial"/>
              <a:cs typeface="Arial"/>
              <a:sym typeface="Arial"/>
            </a:endParaRPr>
          </a:p>
        </p:txBody>
      </p:sp>
      <p:sp>
        <p:nvSpPr>
          <p:cNvPr id="417" name="Google Shape;417;p9"/>
          <p:cNvSpPr txBox="1"/>
          <p:nvPr/>
        </p:nvSpPr>
        <p:spPr>
          <a:xfrm>
            <a:off x="618825" y="740082"/>
            <a:ext cx="12226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Garamond"/>
                <a:ea typeface="Garamond"/>
                <a:cs typeface="Garamond"/>
                <a:sym typeface="Garamond"/>
              </a:rPr>
              <a:t>(Preliminares)</a:t>
            </a:r>
            <a:endParaRPr sz="1400" b="0" i="0" u="none" strike="noStrike" cap="none">
              <a:solidFill>
                <a:srgbClr val="000000"/>
              </a:solidFill>
              <a:latin typeface="Garamond"/>
              <a:ea typeface="Garamond"/>
              <a:cs typeface="Garamond"/>
              <a:sym typeface="Garamond"/>
            </a:endParaRPr>
          </a:p>
        </p:txBody>
      </p:sp>
      <p:pic>
        <p:nvPicPr>
          <p:cNvPr id="418" name="Google Shape;418;p9"/>
          <p:cNvPicPr preferRelativeResize="0"/>
          <p:nvPr/>
        </p:nvPicPr>
        <p:blipFill rotWithShape="1">
          <a:blip r:embed="rId3">
            <a:alphaModFix/>
          </a:blip>
          <a:srcRect/>
          <a:stretch/>
        </p:blipFill>
        <p:spPr>
          <a:xfrm>
            <a:off x="4752373" y="2678418"/>
            <a:ext cx="3708255" cy="1908000"/>
          </a:xfrm>
          <a:prstGeom prst="rect">
            <a:avLst/>
          </a:prstGeom>
          <a:noFill/>
          <a:ln>
            <a:noFill/>
          </a:ln>
        </p:spPr>
      </p:pic>
      <p:pic>
        <p:nvPicPr>
          <p:cNvPr id="419" name="Google Shape;419;p9"/>
          <p:cNvPicPr preferRelativeResize="0"/>
          <p:nvPr/>
        </p:nvPicPr>
        <p:blipFill rotWithShape="1">
          <a:blip r:embed="rId4">
            <a:alphaModFix/>
          </a:blip>
          <a:srcRect/>
          <a:stretch/>
        </p:blipFill>
        <p:spPr>
          <a:xfrm>
            <a:off x="678974" y="1007639"/>
            <a:ext cx="3748928" cy="19172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8"/>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Análisis descriptivo</a:t>
            </a:r>
            <a:endParaRPr/>
          </a:p>
        </p:txBody>
      </p:sp>
      <p:pic>
        <p:nvPicPr>
          <p:cNvPr id="425" name="Google Shape;425;p8"/>
          <p:cNvPicPr preferRelativeResize="0"/>
          <p:nvPr/>
        </p:nvPicPr>
        <p:blipFill rotWithShape="1">
          <a:blip r:embed="rId3">
            <a:alphaModFix/>
          </a:blip>
          <a:srcRect/>
          <a:stretch/>
        </p:blipFill>
        <p:spPr>
          <a:xfrm>
            <a:off x="855303" y="989469"/>
            <a:ext cx="7433399" cy="350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0"/>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Visualizaciones preliminares</a:t>
            </a:r>
            <a:endParaRPr/>
          </a:p>
        </p:txBody>
      </p:sp>
      <p:grpSp>
        <p:nvGrpSpPr>
          <p:cNvPr id="431" name="Google Shape;431;p10"/>
          <p:cNvGrpSpPr/>
          <p:nvPr/>
        </p:nvGrpSpPr>
        <p:grpSpPr>
          <a:xfrm>
            <a:off x="694798" y="1376266"/>
            <a:ext cx="7754404" cy="2053968"/>
            <a:chOff x="692150" y="1298832"/>
            <a:chExt cx="7203327" cy="1908000"/>
          </a:xfrm>
        </p:grpSpPr>
        <p:pic>
          <p:nvPicPr>
            <p:cNvPr id="432" name="Google Shape;432;p10"/>
            <p:cNvPicPr preferRelativeResize="0"/>
            <p:nvPr/>
          </p:nvPicPr>
          <p:blipFill rotWithShape="1">
            <a:blip r:embed="rId3">
              <a:alphaModFix/>
            </a:blip>
            <a:srcRect/>
            <a:stretch/>
          </p:blipFill>
          <p:spPr>
            <a:xfrm>
              <a:off x="692150" y="1298832"/>
              <a:ext cx="3562726" cy="1908000"/>
            </a:xfrm>
            <a:prstGeom prst="rect">
              <a:avLst/>
            </a:prstGeom>
            <a:noFill/>
            <a:ln>
              <a:noFill/>
            </a:ln>
          </p:spPr>
        </p:pic>
        <p:pic>
          <p:nvPicPr>
            <p:cNvPr id="433" name="Google Shape;433;p10"/>
            <p:cNvPicPr preferRelativeResize="0"/>
            <p:nvPr/>
          </p:nvPicPr>
          <p:blipFill rotWithShape="1">
            <a:blip r:embed="rId4">
              <a:alphaModFix/>
            </a:blip>
            <a:srcRect/>
            <a:stretch/>
          </p:blipFill>
          <p:spPr>
            <a:xfrm>
              <a:off x="4254876" y="1298832"/>
              <a:ext cx="3640601" cy="19080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13254973f6d_0_0"/>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Análisis descriptivo</a:t>
            </a:r>
            <a:endParaRPr/>
          </a:p>
        </p:txBody>
      </p:sp>
      <p:pic>
        <p:nvPicPr>
          <p:cNvPr id="439" name="Google Shape;439;g13254973f6d_0_0"/>
          <p:cNvPicPr preferRelativeResize="0"/>
          <p:nvPr/>
        </p:nvPicPr>
        <p:blipFill rotWithShape="1">
          <a:blip r:embed="rId3">
            <a:alphaModFix/>
          </a:blip>
          <a:srcRect/>
          <a:stretch/>
        </p:blipFill>
        <p:spPr>
          <a:xfrm>
            <a:off x="770150" y="1065675"/>
            <a:ext cx="4059975" cy="2169150"/>
          </a:xfrm>
          <a:prstGeom prst="rect">
            <a:avLst/>
          </a:prstGeom>
          <a:noFill/>
          <a:ln>
            <a:noFill/>
          </a:ln>
        </p:spPr>
      </p:pic>
      <p:pic>
        <p:nvPicPr>
          <p:cNvPr id="440" name="Google Shape;440;g13254973f6d_0_0"/>
          <p:cNvPicPr preferRelativeResize="0"/>
          <p:nvPr/>
        </p:nvPicPr>
        <p:blipFill rotWithShape="1">
          <a:blip r:embed="rId4">
            <a:alphaModFix/>
          </a:blip>
          <a:srcRect/>
          <a:stretch/>
        </p:blipFill>
        <p:spPr>
          <a:xfrm>
            <a:off x="4316775" y="2953450"/>
            <a:ext cx="4308750" cy="163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3254973f6d_0_8"/>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Análisis descriptivo</a:t>
            </a:r>
            <a:endParaRPr/>
          </a:p>
        </p:txBody>
      </p:sp>
      <p:pic>
        <p:nvPicPr>
          <p:cNvPr id="446" name="Google Shape;446;g13254973f6d_0_8"/>
          <p:cNvPicPr preferRelativeResize="0"/>
          <p:nvPr/>
        </p:nvPicPr>
        <p:blipFill rotWithShape="1">
          <a:blip r:embed="rId3">
            <a:alphaModFix/>
          </a:blip>
          <a:srcRect/>
          <a:stretch/>
        </p:blipFill>
        <p:spPr>
          <a:xfrm>
            <a:off x="687575" y="900275"/>
            <a:ext cx="7587625" cy="3724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1338eb400b8_0_0"/>
          <p:cNvSpPr txBox="1">
            <a:spLocks noGrp="1"/>
          </p:cNvSpPr>
          <p:nvPr>
            <p:ph type="ctrTitle"/>
          </p:nvPr>
        </p:nvSpPr>
        <p:spPr>
          <a:xfrm>
            <a:off x="2364150" y="1843250"/>
            <a:ext cx="4131000" cy="977400"/>
          </a:xfrm>
          <a:prstGeom prst="rect">
            <a:avLst/>
          </a:prstGeom>
          <a:noFill/>
          <a:ln>
            <a:noFill/>
          </a:ln>
        </p:spPr>
        <p:txBody>
          <a:bodyPr spcFirstLastPara="1" wrap="square" lIns="91425" tIns="91425" rIns="91425" bIns="91425" anchor="b" anchorCtr="0">
            <a:spAutoFit/>
          </a:bodyPr>
          <a:lstStyle/>
          <a:p>
            <a:pPr marL="0" lvl="0" indent="0" rtl="0">
              <a:lnSpc>
                <a:spcPct val="100000"/>
              </a:lnSpc>
              <a:spcBef>
                <a:spcPts val="0"/>
              </a:spcBef>
              <a:spcAft>
                <a:spcPts val="0"/>
              </a:spcAft>
              <a:buClr>
                <a:srgbClr val="262626"/>
              </a:buClr>
              <a:buSzPts val="4000"/>
              <a:buFont typeface="Garamond"/>
              <a:buNone/>
            </a:pPr>
            <a:r>
              <a:rPr lang="es-AR" sz="5150" dirty="0">
                <a:solidFill>
                  <a:schemeClr val="accent2"/>
                </a:solidFill>
              </a:rPr>
              <a:t>Gracias!!!</a:t>
            </a:r>
            <a:endParaRPr sz="3500" dirty="0"/>
          </a:p>
        </p:txBody>
      </p:sp>
      <p:sp>
        <p:nvSpPr>
          <p:cNvPr id="452" name="Google Shape;452;g1338eb400b8_0_0"/>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g1338eb400b8_0_0"/>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g1338eb400b8_0_0"/>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g1338eb400b8_0_0"/>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g1338eb400b8_0_0"/>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g1338eb400b8_0_0"/>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8" name="Google Shape;458;g1338eb400b8_0_0"/>
          <p:cNvGrpSpPr/>
          <p:nvPr/>
        </p:nvGrpSpPr>
        <p:grpSpPr>
          <a:xfrm>
            <a:off x="6232314" y="3696331"/>
            <a:ext cx="121434" cy="1073147"/>
            <a:chOff x="6232314" y="3696331"/>
            <a:chExt cx="121434" cy="1073147"/>
          </a:xfrm>
        </p:grpSpPr>
        <p:sp>
          <p:nvSpPr>
            <p:cNvPr id="459" name="Google Shape;459;g1338eb400b8_0_0"/>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g1338eb400b8_0_0"/>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1" name="Google Shape;461;g1338eb400b8_0_0"/>
          <p:cNvGrpSpPr/>
          <p:nvPr/>
        </p:nvGrpSpPr>
        <p:grpSpPr>
          <a:xfrm>
            <a:off x="6780548" y="337714"/>
            <a:ext cx="133252" cy="1952377"/>
            <a:chOff x="6780548" y="337714"/>
            <a:chExt cx="133252" cy="1952377"/>
          </a:xfrm>
        </p:grpSpPr>
        <p:sp>
          <p:nvSpPr>
            <p:cNvPr id="462" name="Google Shape;462;g1338eb400b8_0_0"/>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g1338eb400b8_0_0"/>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4" name="Google Shape;464;g1338eb400b8_0_0"/>
          <p:cNvGrpSpPr/>
          <p:nvPr/>
        </p:nvGrpSpPr>
        <p:grpSpPr>
          <a:xfrm>
            <a:off x="1608717" y="1280046"/>
            <a:ext cx="199237" cy="2828935"/>
            <a:chOff x="1608717" y="1280046"/>
            <a:chExt cx="199237" cy="2828935"/>
          </a:xfrm>
        </p:grpSpPr>
        <p:sp>
          <p:nvSpPr>
            <p:cNvPr id="465" name="Google Shape;465;g1338eb400b8_0_0"/>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g1338eb400b8_0_0"/>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g1338eb400b8_0_0"/>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8" name="Google Shape;468;g1338eb400b8_0_0"/>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g1338eb400b8_0_0"/>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0" name="Google Shape;470;g1338eb400b8_0_0"/>
          <p:cNvGrpSpPr/>
          <p:nvPr/>
        </p:nvGrpSpPr>
        <p:grpSpPr>
          <a:xfrm>
            <a:off x="8008096" y="2108910"/>
            <a:ext cx="199001" cy="2139770"/>
            <a:chOff x="8008096" y="2108910"/>
            <a:chExt cx="199001" cy="2139770"/>
          </a:xfrm>
        </p:grpSpPr>
        <p:sp>
          <p:nvSpPr>
            <p:cNvPr id="471" name="Google Shape;471;g1338eb400b8_0_0"/>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g1338eb400b8_0_0"/>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3" name="Google Shape;473;g1338eb400b8_0_0"/>
          <p:cNvGrpSpPr/>
          <p:nvPr/>
        </p:nvGrpSpPr>
        <p:grpSpPr>
          <a:xfrm>
            <a:off x="4472500" y="3928605"/>
            <a:ext cx="199001" cy="867199"/>
            <a:chOff x="4475150" y="4052605"/>
            <a:chExt cx="199001" cy="867199"/>
          </a:xfrm>
        </p:grpSpPr>
        <p:sp>
          <p:nvSpPr>
            <p:cNvPr id="474" name="Google Shape;474;g1338eb400b8_0_0"/>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g1338eb400b8_0_0"/>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g1338eb400b8_0_0"/>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CuadroTexto 1">
            <a:extLst>
              <a:ext uri="{FF2B5EF4-FFF2-40B4-BE49-F238E27FC236}">
                <a16:creationId xmlns:a16="http://schemas.microsoft.com/office/drawing/2014/main" id="{7537E86D-109F-4873-938E-F3E556FF7B7E}"/>
              </a:ext>
            </a:extLst>
          </p:cNvPr>
          <p:cNvSpPr txBox="1"/>
          <p:nvPr/>
        </p:nvSpPr>
        <p:spPr>
          <a:xfrm>
            <a:off x="4734376" y="3310474"/>
            <a:ext cx="2710242" cy="692497"/>
          </a:xfrm>
          <a:prstGeom prst="rect">
            <a:avLst/>
          </a:prstGeom>
          <a:noFill/>
        </p:spPr>
        <p:txBody>
          <a:bodyPr wrap="square" rtlCol="0">
            <a:spAutoFit/>
          </a:bodyPr>
          <a:lstStyle/>
          <a:p>
            <a:pPr algn="r"/>
            <a:r>
              <a:rPr lang="es-ES_tradnl" dirty="0"/>
              <a:t>DATA SCIENCE</a:t>
            </a:r>
          </a:p>
          <a:p>
            <a:endParaRPr lang="es-ES_tradnl" dirty="0"/>
          </a:p>
          <a:p>
            <a:pPr algn="r"/>
            <a:r>
              <a:rPr lang="es-ES_tradnl" sz="1100" dirty="0"/>
              <a:t>Leandro González Pluchino</a:t>
            </a:r>
            <a:endParaRPr lang="es-A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body" idx="1"/>
          </p:nvPr>
        </p:nvSpPr>
        <p:spPr>
          <a:xfrm>
            <a:off x="597375" y="1144859"/>
            <a:ext cx="7866900" cy="314057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sz="1800" dirty="0"/>
              <a:t>Generar un </a:t>
            </a:r>
            <a:r>
              <a:rPr lang="es-AR" sz="2000" b="1" u="sng" dirty="0">
                <a:effectLst>
                  <a:outerShdw blurRad="38100" dist="38100" dir="2700000" algn="tl">
                    <a:srgbClr val="000000">
                      <a:alpha val="43137"/>
                    </a:srgbClr>
                  </a:outerShdw>
                </a:effectLst>
              </a:rPr>
              <a:t>MODELO DE REGRESIÓN </a:t>
            </a:r>
            <a:r>
              <a:rPr lang="es-AR" sz="1800" dirty="0"/>
              <a:t>que le permita a una inmobiliaria predecir el precio por metro</a:t>
            </a:r>
            <a:r>
              <a:rPr lang="es-AR" sz="1800" baseline="30000" dirty="0"/>
              <a:t>2</a:t>
            </a:r>
            <a:r>
              <a:rPr lang="es-AR" sz="1800" dirty="0"/>
              <a:t> de una propiedad. Para ello, contamos con un set de datos, con el cual debemos revisar, limpiar e idealizar el proceso de ETL (</a:t>
            </a:r>
            <a:r>
              <a:rPr lang="es-AR" sz="1800" dirty="0" err="1"/>
              <a:t>Extract</a:t>
            </a:r>
            <a:r>
              <a:rPr lang="es-AR" sz="1800" dirty="0"/>
              <a:t>, </a:t>
            </a:r>
            <a:r>
              <a:rPr lang="es-AR" sz="1800" dirty="0" err="1"/>
              <a:t>Transform</a:t>
            </a:r>
            <a:r>
              <a:rPr lang="es-AR" sz="1800" dirty="0"/>
              <a:t> and Load), a fin de tener disponible un conjunto de datos fiables que nos ayude a resolver el planteamiento actual.</a:t>
            </a:r>
            <a:endParaRPr dirty="0"/>
          </a:p>
          <a:p>
            <a:pPr marL="0" lvl="0" indent="0" algn="just" rtl="0">
              <a:lnSpc>
                <a:spcPct val="100000"/>
              </a:lnSpc>
              <a:spcBef>
                <a:spcPts val="0"/>
              </a:spcBef>
              <a:spcAft>
                <a:spcPts val="0"/>
              </a:spcAft>
              <a:buSzPts val="1000"/>
              <a:buNone/>
            </a:pPr>
            <a:endParaRPr sz="1800" dirty="0"/>
          </a:p>
          <a:p>
            <a:pPr marL="0" lvl="0" indent="0" algn="just" rtl="0">
              <a:lnSpc>
                <a:spcPct val="100000"/>
              </a:lnSpc>
              <a:spcBef>
                <a:spcPts val="0"/>
              </a:spcBef>
              <a:spcAft>
                <a:spcPts val="0"/>
              </a:spcAft>
              <a:buSzPts val="1000"/>
              <a:buNone/>
            </a:pPr>
            <a:r>
              <a:rPr lang="es-AR" sz="3000" dirty="0" err="1"/>
              <a:t>Hipótesis</a:t>
            </a:r>
            <a:endParaRPr sz="3000" dirty="0"/>
          </a:p>
          <a:p>
            <a:pPr marL="0" lvl="0" indent="0" algn="just" rtl="0">
              <a:lnSpc>
                <a:spcPct val="100000"/>
              </a:lnSpc>
              <a:spcBef>
                <a:spcPts val="0"/>
              </a:spcBef>
              <a:spcAft>
                <a:spcPts val="0"/>
              </a:spcAft>
              <a:buSzPts val="1000"/>
              <a:buNone/>
            </a:pPr>
            <a:endParaRPr sz="1400" dirty="0"/>
          </a:p>
          <a:p>
            <a:pPr marL="0" lvl="0" indent="0" algn="just" rtl="0">
              <a:lnSpc>
                <a:spcPct val="100000"/>
              </a:lnSpc>
              <a:spcBef>
                <a:spcPts val="0"/>
              </a:spcBef>
              <a:spcAft>
                <a:spcPts val="0"/>
              </a:spcAft>
              <a:buSzPts val="1000"/>
              <a:buNone/>
            </a:pPr>
            <a:r>
              <a:rPr lang="es-AR" sz="2400" b="1" dirty="0"/>
              <a:t>Predecir el precio por m</a:t>
            </a:r>
            <a:r>
              <a:rPr lang="es-AR" sz="2400" b="1" baseline="30000" dirty="0"/>
              <a:t>2</a:t>
            </a:r>
            <a:r>
              <a:rPr lang="es-AR" sz="2400" b="1" dirty="0"/>
              <a:t> de una propiedad facilita la tasación automática de la misma.</a:t>
            </a:r>
            <a:endParaRPr dirty="0"/>
          </a:p>
          <a:p>
            <a:pPr marL="0" lvl="0" indent="0" algn="just" rtl="0">
              <a:lnSpc>
                <a:spcPct val="100000"/>
              </a:lnSpc>
              <a:spcBef>
                <a:spcPts val="0"/>
              </a:spcBef>
              <a:spcAft>
                <a:spcPts val="0"/>
              </a:spcAft>
              <a:buSzPts val="1000"/>
              <a:buNone/>
            </a:pPr>
            <a:endParaRPr sz="1800" dirty="0"/>
          </a:p>
        </p:txBody>
      </p:sp>
      <p:sp>
        <p:nvSpPr>
          <p:cNvPr id="218" name="Google Shape;218;p2"/>
          <p:cNvSpPr txBox="1">
            <a:spLocks noGrp="1"/>
          </p:cNvSpPr>
          <p:nvPr>
            <p:ph type="ctrTitle"/>
          </p:nvPr>
        </p:nvSpPr>
        <p:spPr>
          <a:xfrm>
            <a:off x="597375" y="858070"/>
            <a:ext cx="4727700" cy="401445"/>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SzPts val="3600"/>
              <a:buFont typeface="Garamond"/>
              <a:buNone/>
            </a:pPr>
            <a:r>
              <a:rPr lang="es-AR"/>
              <a:t>INTRODUCCIÓN</a:t>
            </a:r>
            <a:br>
              <a:rPr lang="es-AR"/>
            </a:br>
            <a:r>
              <a:rPr lang="es-AR"/>
              <a:t>Planteo del Problema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
          <p:cNvSpPr txBox="1">
            <a:spLocks noGrp="1"/>
          </p:cNvSpPr>
          <p:nvPr>
            <p:ph type="subTitle" idx="1"/>
          </p:nvPr>
        </p:nvSpPr>
        <p:spPr>
          <a:xfrm>
            <a:off x="6453439" y="3829675"/>
            <a:ext cx="1966659"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AR" sz="1200"/>
              <a:t>Nuevas Columnas a partir de las características dadas que puedan tener valor predictivo</a:t>
            </a:r>
            <a:endParaRPr sz="1200"/>
          </a:p>
        </p:txBody>
      </p:sp>
      <p:sp>
        <p:nvSpPr>
          <p:cNvPr id="224" name="Google Shape;224;p3"/>
          <p:cNvSpPr txBox="1">
            <a:spLocks noGrp="1"/>
          </p:cNvSpPr>
          <p:nvPr>
            <p:ph type="ctrTitle"/>
          </p:nvPr>
        </p:nvSpPr>
        <p:spPr>
          <a:xfrm>
            <a:off x="1223300" y="3396800"/>
            <a:ext cx="2152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s-AR" sz="1600" dirty="0">
                <a:solidFill>
                  <a:srgbClr val="FF0000"/>
                </a:solidFill>
              </a:rPr>
              <a:t>EFECTUAR LA LIMPIEZA DEL DATASET PROVISTO</a:t>
            </a:r>
            <a:endParaRPr sz="1600" dirty="0">
              <a:solidFill>
                <a:srgbClr val="FF0000"/>
              </a:solidFill>
            </a:endParaRPr>
          </a:p>
        </p:txBody>
      </p:sp>
      <p:sp>
        <p:nvSpPr>
          <p:cNvPr id="225" name="Google Shape;225;p3"/>
          <p:cNvSpPr txBox="1">
            <a:spLocks noGrp="1"/>
          </p:cNvSpPr>
          <p:nvPr>
            <p:ph type="subTitle" idx="2"/>
          </p:nvPr>
        </p:nvSpPr>
        <p:spPr>
          <a:xfrm>
            <a:off x="991141" y="3829679"/>
            <a:ext cx="2448288" cy="682847"/>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sz="1200"/>
              <a:t>Particularmente, diseñar estrategias para lidiar con datos perdido en ciertas variables</a:t>
            </a:r>
            <a:endParaRPr sz="1200"/>
          </a:p>
        </p:txBody>
      </p:sp>
      <p:sp>
        <p:nvSpPr>
          <p:cNvPr id="226" name="Google Shape;226;p3"/>
          <p:cNvSpPr txBox="1">
            <a:spLocks noGrp="1"/>
          </p:cNvSpPr>
          <p:nvPr>
            <p:ph type="title" idx="3"/>
          </p:nvPr>
        </p:nvSpPr>
        <p:spPr>
          <a:xfrm>
            <a:off x="1223300"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Font typeface="Garamond"/>
              <a:buNone/>
            </a:pPr>
            <a:r>
              <a:rPr lang="es-AR"/>
              <a:t>01</a:t>
            </a:r>
            <a:endParaRPr/>
          </a:p>
        </p:txBody>
      </p:sp>
      <p:sp>
        <p:nvSpPr>
          <p:cNvPr id="227" name="Google Shape;227;p3"/>
          <p:cNvSpPr txBox="1">
            <a:spLocks noGrp="1"/>
          </p:cNvSpPr>
          <p:nvPr>
            <p:ph type="ctrTitle" idx="4"/>
          </p:nvPr>
        </p:nvSpPr>
        <p:spPr>
          <a:xfrm>
            <a:off x="3838421" y="3396800"/>
            <a:ext cx="1858205"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s-AR" sz="1600">
                <a:solidFill>
                  <a:srgbClr val="FF0000"/>
                </a:solidFill>
              </a:rPr>
              <a:t>REALIZAR ANALISIS DESCRIPTIVO</a:t>
            </a:r>
            <a:endParaRPr sz="1600">
              <a:solidFill>
                <a:srgbClr val="FF0000"/>
              </a:solidFill>
            </a:endParaRPr>
          </a:p>
        </p:txBody>
      </p:sp>
      <p:sp>
        <p:nvSpPr>
          <p:cNvPr id="228" name="Google Shape;228;p3"/>
          <p:cNvSpPr txBox="1">
            <a:spLocks noGrp="1"/>
          </p:cNvSpPr>
          <p:nvPr>
            <p:ph type="subTitle" idx="5"/>
          </p:nvPr>
        </p:nvSpPr>
        <p:spPr>
          <a:xfrm>
            <a:off x="3838421" y="3829680"/>
            <a:ext cx="1860006" cy="572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sz="1200"/>
              <a:t>Análisis Descriptivo de las Principales Variables</a:t>
            </a:r>
            <a:endParaRPr sz="1200"/>
          </a:p>
        </p:txBody>
      </p:sp>
      <p:sp>
        <p:nvSpPr>
          <p:cNvPr id="229" name="Google Shape;229;p3"/>
          <p:cNvSpPr txBox="1">
            <a:spLocks noGrp="1"/>
          </p:cNvSpPr>
          <p:nvPr>
            <p:ph type="title" idx="6"/>
          </p:nvPr>
        </p:nvSpPr>
        <p:spPr>
          <a:xfrm>
            <a:off x="3942827"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Font typeface="Garamond"/>
              <a:buNone/>
            </a:pPr>
            <a:r>
              <a:rPr lang="es-AR"/>
              <a:t>02</a:t>
            </a:r>
            <a:endParaRPr/>
          </a:p>
        </p:txBody>
      </p:sp>
      <p:sp>
        <p:nvSpPr>
          <p:cNvPr id="230" name="Google Shape;230;p3"/>
          <p:cNvSpPr txBox="1">
            <a:spLocks noGrp="1"/>
          </p:cNvSpPr>
          <p:nvPr>
            <p:ph type="ctrTitle" idx="7"/>
          </p:nvPr>
        </p:nvSpPr>
        <p:spPr>
          <a:xfrm>
            <a:off x="611390" y="596542"/>
            <a:ext cx="4576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Objetivos – Desafío 1</a:t>
            </a:r>
            <a:endParaRPr/>
          </a:p>
        </p:txBody>
      </p:sp>
      <p:sp>
        <p:nvSpPr>
          <p:cNvPr id="231" name="Google Shape;231;p3"/>
          <p:cNvSpPr txBox="1">
            <a:spLocks noGrp="1"/>
          </p:cNvSpPr>
          <p:nvPr>
            <p:ph type="ctrTitle" idx="8"/>
          </p:nvPr>
        </p:nvSpPr>
        <p:spPr>
          <a:xfrm>
            <a:off x="6574185" y="3396800"/>
            <a:ext cx="2343911"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s-AR" sz="1600">
                <a:solidFill>
                  <a:srgbClr val="FF0000"/>
                </a:solidFill>
              </a:rPr>
              <a:t>CREAR NUEVAS COLUMNAS</a:t>
            </a:r>
            <a:endParaRPr sz="1600">
              <a:solidFill>
                <a:srgbClr val="FF0000"/>
              </a:solidFill>
            </a:endParaRPr>
          </a:p>
        </p:txBody>
      </p:sp>
      <p:sp>
        <p:nvSpPr>
          <p:cNvPr id="232" name="Google Shape;232;p3"/>
          <p:cNvSpPr txBox="1">
            <a:spLocks noGrp="1"/>
          </p:cNvSpPr>
          <p:nvPr>
            <p:ph type="title" idx="9"/>
          </p:nvPr>
        </p:nvSpPr>
        <p:spPr>
          <a:xfrm>
            <a:off x="6665704"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Font typeface="Garamond"/>
              <a:buNone/>
            </a:pPr>
            <a:r>
              <a:rPr lang="es-AR"/>
              <a:t>03</a:t>
            </a:r>
            <a:endParaRPr/>
          </a:p>
        </p:txBody>
      </p:sp>
      <p:sp>
        <p:nvSpPr>
          <p:cNvPr id="233" name="Google Shape;233;p3"/>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6" name="Google Shape;236;p3"/>
          <p:cNvCxnSpPr>
            <a:stCxn id="233" idx="1"/>
            <a:endCxn id="22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cxnSp>
        <p:nvCxnSpPr>
          <p:cNvPr id="237" name="Google Shape;237;p3"/>
          <p:cNvCxnSpPr>
            <a:stCxn id="234" idx="1"/>
            <a:endCxn id="22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cxnSp>
        <p:nvCxnSpPr>
          <p:cNvPr id="238" name="Google Shape;238;p3"/>
          <p:cNvCxnSpPr>
            <a:stCxn id="235" idx="1"/>
            <a:endCxn id="232"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sp>
        <p:nvSpPr>
          <p:cNvPr id="239" name="Google Shape;239;p3"/>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1" name="Google Shape;241;p3"/>
          <p:cNvGrpSpPr/>
          <p:nvPr/>
        </p:nvGrpSpPr>
        <p:grpSpPr>
          <a:xfrm>
            <a:off x="6795549" y="1684659"/>
            <a:ext cx="577210" cy="580284"/>
            <a:chOff x="3095745" y="3805393"/>
            <a:chExt cx="352840" cy="354718"/>
          </a:xfrm>
        </p:grpSpPr>
        <p:sp>
          <p:nvSpPr>
            <p:cNvPr id="242" name="Google Shape;242;p3"/>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3"/>
          <p:cNvGrpSpPr/>
          <p:nvPr/>
        </p:nvGrpSpPr>
        <p:grpSpPr>
          <a:xfrm>
            <a:off x="4067253" y="1669267"/>
            <a:ext cx="583817" cy="580314"/>
            <a:chOff x="3541011" y="3367320"/>
            <a:chExt cx="348257" cy="346188"/>
          </a:xfrm>
        </p:grpSpPr>
        <p:sp>
          <p:nvSpPr>
            <p:cNvPr id="249" name="Google Shape;249;p3"/>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
          <p:cNvSpPr txBox="1">
            <a:spLocks noGrp="1"/>
          </p:cNvSpPr>
          <p:nvPr>
            <p:ph type="body" idx="1"/>
          </p:nvPr>
        </p:nvSpPr>
        <p:spPr>
          <a:xfrm>
            <a:off x="584439" y="995987"/>
            <a:ext cx="3534300" cy="35165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s-AR"/>
              <a:t>Nombre: “properatti.csv”</a:t>
            </a:r>
            <a:endParaRPr/>
          </a:p>
          <a:p>
            <a:pPr marL="0" lvl="0" indent="0" algn="l" rtl="0">
              <a:lnSpc>
                <a:spcPct val="100000"/>
              </a:lnSpc>
              <a:spcBef>
                <a:spcPts val="0"/>
              </a:spcBef>
              <a:spcAft>
                <a:spcPts val="0"/>
              </a:spcAft>
              <a:buSzPts val="1800"/>
              <a:buNone/>
            </a:pPr>
            <a:r>
              <a:rPr lang="es-AR"/>
              <a:t>Dimensiones : (121.220, 26)</a:t>
            </a:r>
            <a:endParaRPr/>
          </a:p>
          <a:p>
            <a:pPr marL="0" lvl="0" indent="0" algn="l" rtl="0">
              <a:lnSpc>
                <a:spcPct val="100000"/>
              </a:lnSpc>
              <a:spcBef>
                <a:spcPts val="0"/>
              </a:spcBef>
              <a:spcAft>
                <a:spcPts val="0"/>
              </a:spcAft>
              <a:buSzPts val="1800"/>
              <a:buNone/>
            </a:pPr>
            <a:r>
              <a:rPr lang="es-AR"/>
              <a:t>	#filas = 121.220</a:t>
            </a:r>
            <a:endParaRPr/>
          </a:p>
          <a:p>
            <a:pPr marL="0" lvl="0" indent="0" algn="l" rtl="0">
              <a:lnSpc>
                <a:spcPct val="100000"/>
              </a:lnSpc>
              <a:spcBef>
                <a:spcPts val="0"/>
              </a:spcBef>
              <a:spcAft>
                <a:spcPts val="0"/>
              </a:spcAft>
              <a:buSzPts val="1800"/>
              <a:buNone/>
            </a:pPr>
            <a:r>
              <a:rPr lang="es-AR"/>
              <a:t>	#columnas = 26</a:t>
            </a:r>
            <a:endParaRPr/>
          </a:p>
          <a:p>
            <a:pPr marL="0" lvl="0" indent="0" algn="l" rtl="0">
              <a:lnSpc>
                <a:spcPct val="100000"/>
              </a:lnSpc>
              <a:spcBef>
                <a:spcPts val="0"/>
              </a:spcBef>
              <a:spcAft>
                <a:spcPts val="0"/>
              </a:spcAft>
              <a:buSzPts val="1800"/>
              <a:buNone/>
            </a:pPr>
            <a:r>
              <a:rPr lang="es-AR"/>
              <a:t>Detalle Columnas:</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p:txBody>
      </p:sp>
      <p:sp>
        <p:nvSpPr>
          <p:cNvPr id="258" name="Google Shape;258;p4"/>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dirty="0"/>
              <a:t>DATASET</a:t>
            </a:r>
            <a:endParaRPr dirty="0"/>
          </a:p>
        </p:txBody>
      </p:sp>
      <p:grpSp>
        <p:nvGrpSpPr>
          <p:cNvPr id="259" name="Google Shape;259;p4"/>
          <p:cNvGrpSpPr/>
          <p:nvPr/>
        </p:nvGrpSpPr>
        <p:grpSpPr>
          <a:xfrm>
            <a:off x="7686104" y="-476250"/>
            <a:ext cx="2291257" cy="2922300"/>
            <a:chOff x="4882900" y="-64350"/>
            <a:chExt cx="2493750" cy="2922300"/>
          </a:xfrm>
        </p:grpSpPr>
        <p:sp>
          <p:nvSpPr>
            <p:cNvPr id="260" name="Google Shape;260;p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4"/>
          <p:cNvGrpSpPr/>
          <p:nvPr/>
        </p:nvGrpSpPr>
        <p:grpSpPr>
          <a:xfrm>
            <a:off x="4999603" y="989482"/>
            <a:ext cx="2686500" cy="2909647"/>
            <a:chOff x="4834661" y="989482"/>
            <a:chExt cx="2851442" cy="3213988"/>
          </a:xfrm>
        </p:grpSpPr>
        <p:grpSp>
          <p:nvGrpSpPr>
            <p:cNvPr id="266" name="Google Shape;266;p4"/>
            <p:cNvGrpSpPr/>
            <p:nvPr/>
          </p:nvGrpSpPr>
          <p:grpSpPr>
            <a:xfrm>
              <a:off x="4834661" y="989482"/>
              <a:ext cx="2851442" cy="3213988"/>
              <a:chOff x="2501950" y="1507050"/>
              <a:chExt cx="2392350" cy="2696525"/>
            </a:xfrm>
          </p:grpSpPr>
          <p:sp>
            <p:nvSpPr>
              <p:cNvPr id="267" name="Google Shape;267;p4"/>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4"/>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4"/>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4"/>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4"/>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4"/>
            <p:cNvGrpSpPr/>
            <p:nvPr/>
          </p:nvGrpSpPr>
          <p:grpSpPr>
            <a:xfrm>
              <a:off x="5599242" y="1368971"/>
              <a:ext cx="1541751" cy="2455003"/>
              <a:chOff x="2160750" y="237575"/>
              <a:chExt cx="3253325" cy="5180425"/>
            </a:xfrm>
          </p:grpSpPr>
          <p:sp>
            <p:nvSpPr>
              <p:cNvPr id="287" name="Google Shape;287;p4"/>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4"/>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4"/>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4"/>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319" name="Google Shape;319;p4"/>
          <p:cNvPicPr preferRelativeResize="0"/>
          <p:nvPr/>
        </p:nvPicPr>
        <p:blipFill rotWithShape="1">
          <a:blip r:embed="rId3">
            <a:alphaModFix/>
          </a:blip>
          <a:srcRect r="10021"/>
          <a:stretch/>
        </p:blipFill>
        <p:spPr>
          <a:xfrm>
            <a:off x="576944" y="2491596"/>
            <a:ext cx="4403544" cy="18105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
          <p:cNvSpPr txBox="1">
            <a:spLocks noGrp="1"/>
          </p:cNvSpPr>
          <p:nvPr>
            <p:ph type="ctrTitle"/>
          </p:nvPr>
        </p:nvSpPr>
        <p:spPr>
          <a:xfrm>
            <a:off x="931234" y="1196026"/>
            <a:ext cx="982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s-AR"/>
              <a:t>MARS</a:t>
            </a:r>
            <a:endParaRPr/>
          </a:p>
        </p:txBody>
      </p:sp>
      <p:sp>
        <p:nvSpPr>
          <p:cNvPr id="325" name="Google Shape;325;p5"/>
          <p:cNvSpPr txBox="1">
            <a:spLocks noGrp="1"/>
          </p:cNvSpPr>
          <p:nvPr>
            <p:ph type="subTitle" idx="1"/>
          </p:nvPr>
        </p:nvSpPr>
        <p:spPr>
          <a:xfrm>
            <a:off x="931246" y="1684093"/>
            <a:ext cx="2620500" cy="1112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a:t>Muchas inmobiliarias tienen precios dispares entre sí por similares e iguales propiedades, pero… Cuál será verdaderamente un precio razonable en donde realmente se una la oferta y la demanda?</a:t>
            </a:r>
            <a:endParaRPr/>
          </a:p>
        </p:txBody>
      </p:sp>
      <p:sp>
        <p:nvSpPr>
          <p:cNvPr id="326" name="Google Shape;326;p5"/>
          <p:cNvSpPr txBox="1">
            <a:spLocks noGrp="1"/>
          </p:cNvSpPr>
          <p:nvPr>
            <p:ph type="ctrTitle" idx="2"/>
          </p:nvPr>
        </p:nvSpPr>
        <p:spPr>
          <a:xfrm>
            <a:off x="7050379" y="1196025"/>
            <a:ext cx="1137300" cy="577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800"/>
              <a:buNone/>
            </a:pPr>
            <a:r>
              <a:rPr lang="es-AR"/>
              <a:t>VENUS</a:t>
            </a:r>
            <a:endParaRPr/>
          </a:p>
        </p:txBody>
      </p:sp>
      <p:sp>
        <p:nvSpPr>
          <p:cNvPr id="327" name="Google Shape;327;p5"/>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a:t>Es probable que existan diferencias importantes en las diferentes geografía, barrios y zonas analizadas… </a:t>
            </a:r>
            <a:r>
              <a:rPr lang="es-AR" sz="2000" i="1"/>
              <a:t>entremos en nuestro Análisis!</a:t>
            </a:r>
            <a:endParaRPr i="1"/>
          </a:p>
        </p:txBody>
      </p:sp>
      <p:sp>
        <p:nvSpPr>
          <p:cNvPr id="328" name="Google Shape;328;p5"/>
          <p:cNvSpPr txBox="1">
            <a:spLocks noGrp="1"/>
          </p:cNvSpPr>
          <p:nvPr>
            <p:ph type="ctrTitle" idx="4"/>
          </p:nvPr>
        </p:nvSpPr>
        <p:spPr>
          <a:xfrm>
            <a:off x="605041" y="504760"/>
            <a:ext cx="61536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Entendiendo el Problema de Fondo</a:t>
            </a:r>
            <a:endParaRPr/>
          </a:p>
        </p:txBody>
      </p:sp>
      <p:grpSp>
        <p:nvGrpSpPr>
          <p:cNvPr id="329" name="Google Shape;329;p5"/>
          <p:cNvGrpSpPr/>
          <p:nvPr/>
        </p:nvGrpSpPr>
        <p:grpSpPr>
          <a:xfrm>
            <a:off x="2466797" y="2837754"/>
            <a:ext cx="4594823" cy="1842617"/>
            <a:chOff x="3834069" y="2439811"/>
            <a:chExt cx="2413628" cy="967914"/>
          </a:xfrm>
        </p:grpSpPr>
        <p:grpSp>
          <p:nvGrpSpPr>
            <p:cNvPr id="330" name="Google Shape;330;p5"/>
            <p:cNvGrpSpPr/>
            <p:nvPr/>
          </p:nvGrpSpPr>
          <p:grpSpPr>
            <a:xfrm>
              <a:off x="4960453" y="2469658"/>
              <a:ext cx="1287244" cy="885527"/>
              <a:chOff x="4960453" y="2469658"/>
              <a:chExt cx="1287244" cy="885527"/>
            </a:xfrm>
          </p:grpSpPr>
          <p:sp>
            <p:nvSpPr>
              <p:cNvPr id="331" name="Google Shape;331;p5"/>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5"/>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5"/>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5"/>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5"/>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5"/>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5"/>
            <p:cNvGrpSpPr/>
            <p:nvPr/>
          </p:nvGrpSpPr>
          <p:grpSpPr>
            <a:xfrm>
              <a:off x="3834069" y="2469658"/>
              <a:ext cx="1129846" cy="885527"/>
              <a:chOff x="3834069" y="2469658"/>
              <a:chExt cx="1129846" cy="885527"/>
            </a:xfrm>
          </p:grpSpPr>
          <p:sp>
            <p:nvSpPr>
              <p:cNvPr id="338" name="Google Shape;338;p5"/>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5"/>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5"/>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5"/>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5"/>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5"/>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4" name="Google Shape;344;p5"/>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45" name="Google Shape;345;p5"/>
          <p:cNvCxnSpPr>
            <a:stCxn id="324" idx="1"/>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sm" len="sm"/>
            <a:tailEnd type="none" w="sm" len="sm"/>
          </a:ln>
        </p:spPr>
      </p:cxnSp>
      <p:cxnSp>
        <p:nvCxnSpPr>
          <p:cNvPr id="346" name="Google Shape;346;p5"/>
          <p:cNvCxnSpPr>
            <a:stCxn id="326" idx="3"/>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sm" len="sm"/>
            <a:tailEnd type="none" w="sm" len="sm"/>
          </a:ln>
        </p:spPr>
      </p:cxnSp>
      <p:sp>
        <p:nvSpPr>
          <p:cNvPr id="347" name="Google Shape;347;p5"/>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5"/>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
          <p:cNvSpPr txBox="1">
            <a:spLocks noGrp="1"/>
          </p:cNvSpPr>
          <p:nvPr>
            <p:ph type="ctrTitle"/>
          </p:nvPr>
        </p:nvSpPr>
        <p:spPr>
          <a:xfrm>
            <a:off x="1575382" y="1085385"/>
            <a:ext cx="2193733" cy="332306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s-AR" sz="1000" b="1">
                <a:solidFill>
                  <a:srgbClr val="A3591C"/>
                </a:solidFill>
              </a:rPr>
              <a:t>property_type</a:t>
            </a:r>
            <a:br>
              <a:rPr lang="es-AR" sz="1000" b="1">
                <a:solidFill>
                  <a:srgbClr val="A3591C"/>
                </a:solidFill>
              </a:rPr>
            </a:br>
            <a:r>
              <a:rPr lang="es-AR" sz="1000" b="1">
                <a:solidFill>
                  <a:srgbClr val="A3591C"/>
                </a:solidFill>
              </a:rPr>
              <a:t>place_name</a:t>
            </a:r>
            <a:br>
              <a:rPr lang="es-AR" sz="1000" b="1">
                <a:solidFill>
                  <a:srgbClr val="A3591C"/>
                </a:solidFill>
              </a:rPr>
            </a:br>
            <a:r>
              <a:rPr lang="es-AR" sz="1000" b="1">
                <a:solidFill>
                  <a:srgbClr val="A3591C"/>
                </a:solidFill>
              </a:rPr>
              <a:t>state_name</a:t>
            </a:r>
            <a:br>
              <a:rPr lang="es-AR" sz="1000" b="1">
                <a:solidFill>
                  <a:srgbClr val="A3591C"/>
                </a:solidFill>
              </a:rPr>
            </a:br>
            <a:r>
              <a:rPr lang="es-AR" sz="1000" b="1">
                <a:solidFill>
                  <a:srgbClr val="A3591C"/>
                </a:solidFill>
              </a:rPr>
              <a:t>Price</a:t>
            </a:r>
            <a:br>
              <a:rPr lang="es-AR" sz="1000" b="1">
                <a:solidFill>
                  <a:srgbClr val="A3591C"/>
                </a:solidFill>
              </a:rPr>
            </a:br>
            <a:r>
              <a:rPr lang="es-AR" sz="1000" b="1">
                <a:solidFill>
                  <a:srgbClr val="A3591C"/>
                </a:solidFill>
              </a:rPr>
              <a:t>currency</a:t>
            </a:r>
            <a:br>
              <a:rPr lang="es-AR" sz="1000" b="1">
                <a:solidFill>
                  <a:srgbClr val="A3591C"/>
                </a:solidFill>
              </a:rPr>
            </a:br>
            <a:r>
              <a:rPr lang="es-AR" sz="1000" b="1">
                <a:solidFill>
                  <a:srgbClr val="A3591C"/>
                </a:solidFill>
              </a:rPr>
              <a:t>surface_covered_in_m2</a:t>
            </a:r>
            <a:br>
              <a:rPr lang="es-AR" sz="1000" b="1">
                <a:solidFill>
                  <a:srgbClr val="A3591C"/>
                </a:solidFill>
              </a:rPr>
            </a:br>
            <a:r>
              <a:rPr lang="es-AR" sz="1000" b="1">
                <a:solidFill>
                  <a:srgbClr val="A3591C"/>
                </a:solidFill>
              </a:rPr>
              <a:t>price_usd_per_m2</a:t>
            </a:r>
            <a:br>
              <a:rPr lang="es-AR" sz="1000" b="1">
                <a:solidFill>
                  <a:srgbClr val="A3591C"/>
                </a:solidFill>
              </a:rPr>
            </a:br>
            <a:r>
              <a:rPr lang="es-AR" sz="1000" b="1">
                <a:solidFill>
                  <a:srgbClr val="A3591C"/>
                </a:solidFill>
              </a:rPr>
              <a:t>price_per_m2</a:t>
            </a:r>
            <a:br>
              <a:rPr lang="es-AR" sz="1000" b="1">
                <a:solidFill>
                  <a:srgbClr val="A3591C"/>
                </a:solidFill>
              </a:rPr>
            </a:br>
            <a:r>
              <a:rPr lang="es-AR" sz="1000" b="1">
                <a:solidFill>
                  <a:srgbClr val="A3591C"/>
                </a:solidFill>
              </a:rPr>
              <a:t>floor</a:t>
            </a:r>
            <a:br>
              <a:rPr lang="es-AR" sz="1000" b="1">
                <a:solidFill>
                  <a:srgbClr val="A3591C"/>
                </a:solidFill>
              </a:rPr>
            </a:br>
            <a:r>
              <a:rPr lang="es-AR" sz="1000" b="1">
                <a:solidFill>
                  <a:srgbClr val="A3591C"/>
                </a:solidFill>
              </a:rPr>
              <a:t>expenses</a:t>
            </a:r>
            <a:br>
              <a:rPr lang="es-AR" sz="1000" b="1">
                <a:solidFill>
                  <a:srgbClr val="A3591C"/>
                </a:solidFill>
              </a:rPr>
            </a:br>
            <a:r>
              <a:rPr lang="es-AR" sz="1000" b="1">
                <a:solidFill>
                  <a:srgbClr val="A3591C"/>
                </a:solidFill>
              </a:rPr>
              <a:t>rooms</a:t>
            </a:r>
            <a:br>
              <a:rPr lang="es-AR" sz="1000" b="1">
                <a:solidFill>
                  <a:srgbClr val="A3591C"/>
                </a:solidFill>
              </a:rPr>
            </a:br>
            <a:r>
              <a:rPr lang="es-AR" sz="1000" b="1">
                <a:solidFill>
                  <a:srgbClr val="A3591C"/>
                </a:solidFill>
              </a:rPr>
              <a:t>description</a:t>
            </a:r>
            <a:br>
              <a:rPr lang="es-AR" sz="1000" b="1">
                <a:solidFill>
                  <a:srgbClr val="A3591C"/>
                </a:solidFill>
              </a:rPr>
            </a:br>
            <a:r>
              <a:rPr lang="es-AR" sz="1000" b="1">
                <a:solidFill>
                  <a:srgbClr val="A3591C"/>
                </a:solidFill>
              </a:rPr>
              <a:t>title</a:t>
            </a:r>
            <a:br>
              <a:rPr lang="es-AR" sz="1000" b="1">
                <a:solidFill>
                  <a:srgbClr val="A3591C"/>
                </a:solidFill>
              </a:rPr>
            </a:br>
            <a:r>
              <a:rPr lang="es-AR" sz="1000" b="1">
                <a:solidFill>
                  <a:srgbClr val="A3591C"/>
                </a:solidFill>
              </a:rPr>
              <a:t>price_aprox_local_currency</a:t>
            </a:r>
            <a:br>
              <a:rPr lang="es-AR" sz="1000" b="1">
                <a:solidFill>
                  <a:srgbClr val="A3591C"/>
                </a:solidFill>
              </a:rPr>
            </a:br>
            <a:r>
              <a:rPr lang="es-AR" sz="1000" b="1">
                <a:solidFill>
                  <a:srgbClr val="A3591C"/>
                </a:solidFill>
              </a:rPr>
              <a:t>surface_total_in_m2</a:t>
            </a:r>
            <a:br>
              <a:rPr lang="es-AR" sz="1000" b="1">
                <a:solidFill>
                  <a:srgbClr val="A3591C"/>
                </a:solidFill>
              </a:rPr>
            </a:br>
            <a:r>
              <a:rPr lang="es-AR" sz="1000" b="1">
                <a:solidFill>
                  <a:srgbClr val="A3591C"/>
                </a:solidFill>
              </a:rPr>
              <a:t>price_aprox_usd</a:t>
            </a:r>
            <a:br>
              <a:rPr lang="es-AR" sz="1000" b="1">
                <a:solidFill>
                  <a:srgbClr val="A3591C"/>
                </a:solidFill>
              </a:rPr>
            </a:br>
            <a:r>
              <a:rPr lang="es-AR" sz="1000" b="1">
                <a:solidFill>
                  <a:srgbClr val="A3591C"/>
                </a:solidFill>
              </a:rPr>
              <a:t>Unnamed: 0</a:t>
            </a:r>
            <a:br>
              <a:rPr lang="es-AR" sz="1000" b="1">
                <a:solidFill>
                  <a:srgbClr val="A3591C"/>
                </a:solidFill>
              </a:rPr>
            </a:br>
            <a:r>
              <a:rPr lang="es-AR" sz="1000" b="1">
                <a:solidFill>
                  <a:srgbClr val="A3591C"/>
                </a:solidFill>
              </a:rPr>
              <a:t>lat</a:t>
            </a:r>
            <a:br>
              <a:rPr lang="es-AR" sz="1000" b="1">
                <a:solidFill>
                  <a:srgbClr val="A3591C"/>
                </a:solidFill>
              </a:rPr>
            </a:br>
            <a:r>
              <a:rPr lang="es-AR" sz="1000" b="1">
                <a:solidFill>
                  <a:srgbClr val="A3591C"/>
                </a:solidFill>
              </a:rPr>
              <a:t>lon</a:t>
            </a:r>
            <a:br>
              <a:rPr lang="es-AR" sz="1000" b="1">
                <a:solidFill>
                  <a:srgbClr val="A3591C"/>
                </a:solidFill>
              </a:rPr>
            </a:br>
            <a:r>
              <a:rPr lang="es-AR" sz="1000" b="1">
                <a:solidFill>
                  <a:srgbClr val="A3591C"/>
                </a:solidFill>
              </a:rPr>
              <a:t>operation</a:t>
            </a:r>
            <a:br>
              <a:rPr lang="es-AR" sz="1000" b="1">
                <a:solidFill>
                  <a:srgbClr val="A3591C"/>
                </a:solidFill>
              </a:rPr>
            </a:br>
            <a:r>
              <a:rPr lang="es-AR" sz="1000" b="1">
                <a:solidFill>
                  <a:srgbClr val="A3591C"/>
                </a:solidFill>
              </a:rPr>
              <a:t>country_name</a:t>
            </a:r>
            <a:br>
              <a:rPr lang="es-AR" sz="500" b="1">
                <a:solidFill>
                  <a:srgbClr val="A3591C"/>
                </a:solidFill>
              </a:rPr>
            </a:br>
            <a:endParaRPr sz="800" b="1">
              <a:solidFill>
                <a:srgbClr val="A3591C"/>
              </a:solidFill>
            </a:endParaRPr>
          </a:p>
        </p:txBody>
      </p:sp>
      <p:sp>
        <p:nvSpPr>
          <p:cNvPr id="354" name="Google Shape;354;p6"/>
          <p:cNvSpPr txBox="1">
            <a:spLocks noGrp="1"/>
          </p:cNvSpPr>
          <p:nvPr>
            <p:ph type="ctrTitle" idx="2"/>
          </p:nvPr>
        </p:nvSpPr>
        <p:spPr>
          <a:xfrm>
            <a:off x="5887841" y="1115120"/>
            <a:ext cx="2204128" cy="332306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s-AR" sz="1000" b="1">
                <a:solidFill>
                  <a:srgbClr val="A3591C"/>
                </a:solidFill>
              </a:rPr>
              <a:t>Tipo de propiedad</a:t>
            </a:r>
            <a:br>
              <a:rPr lang="es-AR" sz="1000" b="1">
                <a:solidFill>
                  <a:srgbClr val="A3591C"/>
                </a:solidFill>
              </a:rPr>
            </a:br>
            <a:r>
              <a:rPr lang="es-AR" sz="1000" b="1">
                <a:solidFill>
                  <a:srgbClr val="A3591C"/>
                </a:solidFill>
              </a:rPr>
              <a:t>Partido</a:t>
            </a:r>
            <a:br>
              <a:rPr lang="es-AR" sz="1000" b="1">
                <a:solidFill>
                  <a:srgbClr val="A3591C"/>
                </a:solidFill>
              </a:rPr>
            </a:br>
            <a:r>
              <a:rPr lang="es-AR" sz="1000" b="1">
                <a:solidFill>
                  <a:srgbClr val="A3591C"/>
                </a:solidFill>
              </a:rPr>
              <a:t>Provincia</a:t>
            </a:r>
            <a:br>
              <a:rPr lang="es-AR" sz="1000" b="1">
                <a:solidFill>
                  <a:srgbClr val="A3591C"/>
                </a:solidFill>
              </a:rPr>
            </a:br>
            <a:r>
              <a:rPr lang="es-AR" sz="1000" b="1">
                <a:solidFill>
                  <a:srgbClr val="A3591C"/>
                </a:solidFill>
              </a:rPr>
              <a:t>Precio Aviso</a:t>
            </a:r>
            <a:br>
              <a:rPr lang="es-AR" sz="1000" b="1">
                <a:solidFill>
                  <a:srgbClr val="A3591C"/>
                </a:solidFill>
              </a:rPr>
            </a:br>
            <a:r>
              <a:rPr lang="es-AR" sz="1000" b="1">
                <a:solidFill>
                  <a:srgbClr val="A3591C"/>
                </a:solidFill>
              </a:rPr>
              <a:t>Moneda Aviso</a:t>
            </a:r>
            <a:br>
              <a:rPr lang="es-AR" sz="1000" b="1">
                <a:solidFill>
                  <a:srgbClr val="A3591C"/>
                </a:solidFill>
              </a:rPr>
            </a:br>
            <a:r>
              <a:rPr lang="es-AR" sz="1000" b="1">
                <a:solidFill>
                  <a:srgbClr val="A3591C"/>
                </a:solidFill>
              </a:rPr>
              <a:t>Superficie Cubierta</a:t>
            </a:r>
            <a:br>
              <a:rPr lang="es-AR" sz="1000" b="1">
                <a:solidFill>
                  <a:srgbClr val="A3591C"/>
                </a:solidFill>
              </a:rPr>
            </a:br>
            <a:r>
              <a:rPr lang="es-AR" sz="1000" b="1">
                <a:solidFill>
                  <a:srgbClr val="A3591C"/>
                </a:solidFill>
              </a:rPr>
              <a:t>Precio M2 USD</a:t>
            </a:r>
            <a:br>
              <a:rPr lang="es-AR" sz="1000" b="1">
                <a:solidFill>
                  <a:srgbClr val="A3591C"/>
                </a:solidFill>
              </a:rPr>
            </a:br>
            <a:r>
              <a:rPr lang="es-AR" sz="1000" b="1">
                <a:solidFill>
                  <a:srgbClr val="A3591C"/>
                </a:solidFill>
              </a:rPr>
              <a:t>Precio M2</a:t>
            </a:r>
            <a:br>
              <a:rPr lang="es-AR" sz="1000" b="1">
                <a:solidFill>
                  <a:srgbClr val="A3591C"/>
                </a:solidFill>
              </a:rPr>
            </a:br>
            <a:r>
              <a:rPr lang="es-AR" sz="1000" b="1">
                <a:solidFill>
                  <a:srgbClr val="A3591C"/>
                </a:solidFill>
              </a:rPr>
              <a:t>Piso</a:t>
            </a:r>
            <a:br>
              <a:rPr lang="es-AR" sz="1000" b="1">
                <a:solidFill>
                  <a:srgbClr val="A3591C"/>
                </a:solidFill>
              </a:rPr>
            </a:br>
            <a:r>
              <a:rPr lang="es-AR" sz="1000" b="1">
                <a:solidFill>
                  <a:srgbClr val="A3591C"/>
                </a:solidFill>
              </a:rPr>
              <a:t>Expensas</a:t>
            </a:r>
            <a:br>
              <a:rPr lang="es-AR" sz="1000" b="1">
                <a:solidFill>
                  <a:srgbClr val="A3591C"/>
                </a:solidFill>
              </a:rPr>
            </a:br>
            <a:r>
              <a:rPr lang="es-AR" sz="1000" b="1">
                <a:solidFill>
                  <a:srgbClr val="A3591C"/>
                </a:solidFill>
              </a:rPr>
              <a:t>Ambientes</a:t>
            </a:r>
            <a:br>
              <a:rPr lang="es-AR" sz="1000" b="1">
                <a:solidFill>
                  <a:srgbClr val="A3591C"/>
                </a:solidFill>
              </a:rPr>
            </a:br>
            <a:r>
              <a:rPr lang="es-AR" sz="1000" b="1">
                <a:solidFill>
                  <a:srgbClr val="A3591C"/>
                </a:solidFill>
              </a:rPr>
              <a:t>Descripcion</a:t>
            </a:r>
            <a:br>
              <a:rPr lang="es-AR" sz="1000" b="1">
                <a:solidFill>
                  <a:srgbClr val="A3591C"/>
                </a:solidFill>
              </a:rPr>
            </a:br>
            <a:r>
              <a:rPr lang="es-AR" sz="1000" b="1">
                <a:solidFill>
                  <a:srgbClr val="A3591C"/>
                </a:solidFill>
              </a:rPr>
              <a:t>Título</a:t>
            </a:r>
            <a:br>
              <a:rPr lang="es-AR" sz="1000" b="1">
                <a:solidFill>
                  <a:srgbClr val="A3591C"/>
                </a:solidFill>
              </a:rPr>
            </a:br>
            <a:r>
              <a:rPr lang="es-AR" sz="1000" b="1">
                <a:solidFill>
                  <a:srgbClr val="A3591C"/>
                </a:solidFill>
              </a:rPr>
              <a:t>Precio ML</a:t>
            </a:r>
            <a:br>
              <a:rPr lang="es-AR" sz="1000" b="1">
                <a:solidFill>
                  <a:srgbClr val="A3591C"/>
                </a:solidFill>
              </a:rPr>
            </a:br>
            <a:r>
              <a:rPr lang="es-AR" sz="1000" b="1">
                <a:solidFill>
                  <a:srgbClr val="A3591C"/>
                </a:solidFill>
              </a:rPr>
              <a:t>Superficie Total</a:t>
            </a:r>
            <a:br>
              <a:rPr lang="es-AR" sz="1000" b="1">
                <a:solidFill>
                  <a:srgbClr val="A3591C"/>
                </a:solidFill>
              </a:rPr>
            </a:br>
            <a:r>
              <a:rPr lang="es-AR" sz="1000" b="1">
                <a:solidFill>
                  <a:srgbClr val="A3591C"/>
                </a:solidFill>
              </a:rPr>
              <a:t>Precio USD</a:t>
            </a:r>
            <a:br>
              <a:rPr lang="es-AR" sz="1000" b="1">
                <a:solidFill>
                  <a:srgbClr val="A3591C"/>
                </a:solidFill>
              </a:rPr>
            </a:br>
            <a:r>
              <a:rPr lang="es-AR" sz="1000" b="1">
                <a:solidFill>
                  <a:srgbClr val="A3591C"/>
                </a:solidFill>
              </a:rPr>
              <a:t>ID de registro</a:t>
            </a:r>
            <a:br>
              <a:rPr lang="es-AR" sz="1000" b="1">
                <a:solidFill>
                  <a:srgbClr val="A3591C"/>
                </a:solidFill>
              </a:rPr>
            </a:br>
            <a:r>
              <a:rPr lang="es-AR" sz="1000" b="1">
                <a:solidFill>
                  <a:srgbClr val="A3591C"/>
                </a:solidFill>
              </a:rPr>
              <a:t>Latitud</a:t>
            </a:r>
            <a:br>
              <a:rPr lang="es-AR" sz="1000" b="1">
                <a:solidFill>
                  <a:srgbClr val="A3591C"/>
                </a:solidFill>
              </a:rPr>
            </a:br>
            <a:r>
              <a:rPr lang="es-AR" sz="1000" b="1">
                <a:solidFill>
                  <a:srgbClr val="A3591C"/>
                </a:solidFill>
              </a:rPr>
              <a:t>Longitud</a:t>
            </a:r>
            <a:br>
              <a:rPr lang="es-AR" sz="1000" b="1">
                <a:solidFill>
                  <a:srgbClr val="A3591C"/>
                </a:solidFill>
              </a:rPr>
            </a:br>
            <a:r>
              <a:rPr lang="es-AR" sz="1000" b="1">
                <a:solidFill>
                  <a:srgbClr val="A3591C"/>
                </a:solidFill>
              </a:rPr>
              <a:t>Operación</a:t>
            </a:r>
            <a:br>
              <a:rPr lang="es-AR" sz="1000" b="1">
                <a:solidFill>
                  <a:srgbClr val="A3591C"/>
                </a:solidFill>
              </a:rPr>
            </a:br>
            <a:r>
              <a:rPr lang="es-AR" sz="1000" b="1">
                <a:solidFill>
                  <a:srgbClr val="A3591C"/>
                </a:solidFill>
              </a:rPr>
              <a:t>Pais</a:t>
            </a:r>
            <a:br>
              <a:rPr lang="es-AR" sz="500">
                <a:solidFill>
                  <a:srgbClr val="A3591C"/>
                </a:solidFill>
              </a:rPr>
            </a:br>
            <a:endParaRPr sz="800">
              <a:solidFill>
                <a:srgbClr val="A3591C"/>
              </a:solidFill>
            </a:endParaRPr>
          </a:p>
        </p:txBody>
      </p:sp>
      <p:sp>
        <p:nvSpPr>
          <p:cNvPr id="355" name="Google Shape;355;p6"/>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Renombramos los Campos</a:t>
            </a:r>
            <a:endParaRPr/>
          </a:p>
        </p:txBody>
      </p:sp>
      <p:sp>
        <p:nvSpPr>
          <p:cNvPr id="356" name="Google Shape;356;p6"/>
          <p:cNvSpPr/>
          <p:nvPr/>
        </p:nvSpPr>
        <p:spPr>
          <a:xfrm>
            <a:off x="3769115" y="2408663"/>
            <a:ext cx="1412485" cy="743415"/>
          </a:xfrm>
          <a:prstGeom prst="rightArrow">
            <a:avLst>
              <a:gd name="adj1" fmla="val 50000"/>
              <a:gd name="adj2" fmla="val 50000"/>
            </a:avLst>
          </a:prstGeom>
          <a:solidFill>
            <a:schemeClr val="accent1"/>
          </a:solidFill>
          <a:ln w="15875" cap="flat" cmpd="sng">
            <a:solidFill>
              <a:srgbClr val="5F6F1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323dd7f047_0_16"/>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Limpieza de datos</a:t>
            </a:r>
            <a:endParaRPr/>
          </a:p>
        </p:txBody>
      </p:sp>
      <p:pic>
        <p:nvPicPr>
          <p:cNvPr id="362" name="Google Shape;362;g1323dd7f047_0_16"/>
          <p:cNvPicPr preferRelativeResize="0"/>
          <p:nvPr/>
        </p:nvPicPr>
        <p:blipFill rotWithShape="1">
          <a:blip r:embed="rId3">
            <a:alphaModFix/>
          </a:blip>
          <a:srcRect/>
          <a:stretch/>
        </p:blipFill>
        <p:spPr>
          <a:xfrm>
            <a:off x="5215925" y="511562"/>
            <a:ext cx="3271050" cy="4120376"/>
          </a:xfrm>
          <a:prstGeom prst="rect">
            <a:avLst/>
          </a:prstGeom>
          <a:noFill/>
          <a:ln>
            <a:noFill/>
          </a:ln>
        </p:spPr>
      </p:pic>
      <p:sp>
        <p:nvSpPr>
          <p:cNvPr id="363" name="Google Shape;363;g1323dd7f047_0_16"/>
          <p:cNvSpPr txBox="1">
            <a:spLocks noGrp="1"/>
          </p:cNvSpPr>
          <p:nvPr>
            <p:ph type="subTitle" idx="1"/>
          </p:nvPr>
        </p:nvSpPr>
        <p:spPr>
          <a:xfrm>
            <a:off x="618825" y="1945650"/>
            <a:ext cx="4191000" cy="12522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dirty="0"/>
              <a:t>Analizamos los valores de cada una de las columnas del </a:t>
            </a:r>
            <a:r>
              <a:rPr lang="es-AR" dirty="0" err="1"/>
              <a:t>dataset</a:t>
            </a:r>
            <a:r>
              <a:rPr lang="es-AR" dirty="0"/>
              <a:t>. Concluyendo que las columnas id de operación,  país, operación, </a:t>
            </a:r>
            <a:r>
              <a:rPr lang="es-AR" dirty="0" err="1"/>
              <a:t>image_thumbnail</a:t>
            </a:r>
            <a:r>
              <a:rPr lang="es-AR" dirty="0"/>
              <a:t> y </a:t>
            </a:r>
            <a:r>
              <a:rPr lang="es-AR" dirty="0" err="1"/>
              <a:t>properaty_url</a:t>
            </a:r>
            <a:r>
              <a:rPr lang="es-AR" dirty="0"/>
              <a:t> no serían relevantes para el estudio.</a:t>
            </a:r>
            <a:endParaRPr dirty="0"/>
          </a:p>
          <a:p>
            <a:pPr marL="0" lvl="0" indent="0" algn="just" rtl="0">
              <a:lnSpc>
                <a:spcPct val="100000"/>
              </a:lnSpc>
              <a:spcBef>
                <a:spcPts val="0"/>
              </a:spcBef>
              <a:spcAft>
                <a:spcPts val="0"/>
              </a:spcAft>
              <a:buSzPts val="1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323dd7f047_0_55"/>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Limpieza de datos</a:t>
            </a:r>
            <a:endParaRPr/>
          </a:p>
        </p:txBody>
      </p:sp>
      <p:sp>
        <p:nvSpPr>
          <p:cNvPr id="369" name="Google Shape;369;g1323dd7f047_0_55"/>
          <p:cNvSpPr txBox="1">
            <a:spLocks noGrp="1"/>
          </p:cNvSpPr>
          <p:nvPr>
            <p:ph type="subTitle" idx="1"/>
          </p:nvPr>
        </p:nvSpPr>
        <p:spPr>
          <a:xfrm>
            <a:off x="714650" y="915950"/>
            <a:ext cx="4053900" cy="5307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SzPts val="1000"/>
              <a:buFont typeface="Arial" panose="020B0604020202020204" pitchFamily="34" charset="0"/>
              <a:buChar char="•"/>
            </a:pPr>
            <a:r>
              <a:rPr lang="es-AR" dirty="0"/>
              <a:t>Analizamos los valores nulos de cada una de las columnas restantes.</a:t>
            </a:r>
            <a:endParaRPr dirty="0"/>
          </a:p>
          <a:p>
            <a:pPr marL="0" lvl="0" indent="0" algn="just" rtl="0">
              <a:lnSpc>
                <a:spcPct val="100000"/>
              </a:lnSpc>
              <a:spcBef>
                <a:spcPts val="0"/>
              </a:spcBef>
              <a:spcAft>
                <a:spcPts val="0"/>
              </a:spcAft>
              <a:buSzPts val="1000"/>
              <a:buNone/>
            </a:pPr>
            <a:endParaRPr dirty="0"/>
          </a:p>
        </p:txBody>
      </p:sp>
      <p:pic>
        <p:nvPicPr>
          <p:cNvPr id="370" name="Google Shape;370;g1323dd7f047_0_55"/>
          <p:cNvPicPr preferRelativeResize="0"/>
          <p:nvPr/>
        </p:nvPicPr>
        <p:blipFill rotWithShape="1">
          <a:blip r:embed="rId3">
            <a:alphaModFix/>
          </a:blip>
          <a:srcRect/>
          <a:stretch/>
        </p:blipFill>
        <p:spPr>
          <a:xfrm>
            <a:off x="5530475" y="534450"/>
            <a:ext cx="2947775" cy="4035975"/>
          </a:xfrm>
          <a:prstGeom prst="rect">
            <a:avLst/>
          </a:prstGeom>
          <a:noFill/>
          <a:ln>
            <a:noFill/>
          </a:ln>
        </p:spPr>
      </p:pic>
      <p:sp>
        <p:nvSpPr>
          <p:cNvPr id="371" name="Google Shape;371;g1323dd7f047_0_55"/>
          <p:cNvSpPr/>
          <p:nvPr/>
        </p:nvSpPr>
        <p:spPr>
          <a:xfrm>
            <a:off x="4733163" y="3394800"/>
            <a:ext cx="665100" cy="25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g1323dd7f047_0_55"/>
          <p:cNvSpPr txBox="1">
            <a:spLocks noGrp="1"/>
          </p:cNvSpPr>
          <p:nvPr>
            <p:ph type="subTitle" idx="1"/>
          </p:nvPr>
        </p:nvSpPr>
        <p:spPr>
          <a:xfrm>
            <a:off x="714650" y="2813750"/>
            <a:ext cx="3827400" cy="10719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SzPts val="1000"/>
              <a:buFont typeface="Arial" panose="020B0604020202020204" pitchFamily="34" charset="0"/>
              <a:buChar char="•"/>
            </a:pPr>
            <a:r>
              <a:rPr lang="es-AR" dirty="0"/>
              <a:t>Las columnas de coordenadas contienen la misma información en los mismos registros. Para poder hacer un análisis visual posterior a la limpieza del </a:t>
            </a:r>
            <a:r>
              <a:rPr lang="es-AR" dirty="0" err="1"/>
              <a:t>dataset</a:t>
            </a:r>
            <a:r>
              <a:rPr lang="es-AR" dirty="0"/>
              <a:t>, se eliminó, únicamente, la columna “</a:t>
            </a:r>
            <a:r>
              <a:rPr lang="es-AR" dirty="0" err="1"/>
              <a:t>LatLon</a:t>
            </a:r>
            <a:r>
              <a:rPr lang="es-AR" dirty="0"/>
              <a:t>”</a:t>
            </a:r>
            <a:endParaRPr dirty="0"/>
          </a:p>
          <a:p>
            <a:pPr marL="0" lvl="0" indent="0" algn="just" rtl="0">
              <a:lnSpc>
                <a:spcPct val="100000"/>
              </a:lnSpc>
              <a:spcBef>
                <a:spcPts val="0"/>
              </a:spcBef>
              <a:spcAft>
                <a:spcPts val="0"/>
              </a:spcAft>
              <a:buSzPts val="1000"/>
              <a:buNone/>
            </a:pPr>
            <a:endParaRPr dirty="0"/>
          </a:p>
        </p:txBody>
      </p:sp>
      <p:sp>
        <p:nvSpPr>
          <p:cNvPr id="373" name="Google Shape;373;g1323dd7f047_0_55"/>
          <p:cNvSpPr/>
          <p:nvPr/>
        </p:nvSpPr>
        <p:spPr>
          <a:xfrm>
            <a:off x="5530425" y="3233250"/>
            <a:ext cx="129600" cy="5778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g1323dd7f047_0_55"/>
          <p:cNvSpPr/>
          <p:nvPr/>
        </p:nvSpPr>
        <p:spPr>
          <a:xfrm>
            <a:off x="5530425" y="4209525"/>
            <a:ext cx="129600" cy="3609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g1323dd7f047_0_55"/>
          <p:cNvSpPr txBox="1">
            <a:spLocks noGrp="1"/>
          </p:cNvSpPr>
          <p:nvPr>
            <p:ph type="subTitle" idx="1"/>
          </p:nvPr>
        </p:nvSpPr>
        <p:spPr>
          <a:xfrm>
            <a:off x="714650" y="3881050"/>
            <a:ext cx="3905400" cy="6132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SzPts val="1000"/>
              <a:buFont typeface="Arial" panose="020B0604020202020204" pitchFamily="34" charset="0"/>
              <a:buChar char="•"/>
            </a:pPr>
            <a:r>
              <a:rPr lang="es-AR" dirty="0"/>
              <a:t>Utilizando </a:t>
            </a:r>
            <a:r>
              <a:rPr lang="es-AR" b="1" u="sng" dirty="0">
                <a:effectLst>
                  <a:outerShdw blurRad="38100" dist="38100" dir="2700000" algn="tl">
                    <a:srgbClr val="000000">
                      <a:alpha val="43137"/>
                    </a:srgbClr>
                  </a:outerShdw>
                </a:effectLst>
              </a:rPr>
              <a:t>REGEX</a:t>
            </a:r>
            <a:r>
              <a:rPr lang="es-AR" dirty="0"/>
              <a:t> se determinó que no era posible reconstruir, con información suficiente, las columnas “Expensas” y “Piso”</a:t>
            </a:r>
            <a:endParaRPr dirty="0"/>
          </a:p>
        </p:txBody>
      </p:sp>
      <p:sp>
        <p:nvSpPr>
          <p:cNvPr id="376" name="Google Shape;376;g1323dd7f047_0_55"/>
          <p:cNvSpPr/>
          <p:nvPr/>
        </p:nvSpPr>
        <p:spPr>
          <a:xfrm>
            <a:off x="4742688" y="4262625"/>
            <a:ext cx="665100" cy="25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g1323dd7f047_0_55"/>
          <p:cNvSpPr/>
          <p:nvPr/>
        </p:nvSpPr>
        <p:spPr>
          <a:xfrm>
            <a:off x="5530425" y="2119250"/>
            <a:ext cx="129600" cy="7155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g1323dd7f047_0_55"/>
          <p:cNvSpPr txBox="1">
            <a:spLocks noGrp="1"/>
          </p:cNvSpPr>
          <p:nvPr>
            <p:ph type="subTitle" idx="1"/>
          </p:nvPr>
        </p:nvSpPr>
        <p:spPr>
          <a:xfrm>
            <a:off x="714650" y="1456250"/>
            <a:ext cx="3905400" cy="1071900"/>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ts val="0"/>
              </a:spcBef>
              <a:spcAft>
                <a:spcPts val="0"/>
              </a:spcAft>
              <a:buSzPts val="1000"/>
              <a:buFont typeface="Arial" panose="020B0604020202020204" pitchFamily="34" charset="0"/>
              <a:buChar char="•"/>
            </a:pPr>
            <a:r>
              <a:rPr lang="es-AR" dirty="0"/>
              <a:t>Para el análisis de precios tomamos como referencia la moneda USD ya que se determinó que todos los precios en dólares manejaban el mismo tipo de cambio con sus precios en moneda local y que las columnas ”Precio Aviso” y “Precio ML” no son relevantes.</a:t>
            </a:r>
            <a:endParaRPr dirty="0"/>
          </a:p>
          <a:p>
            <a:pPr marL="0" lvl="0" indent="0" algn="just" rtl="0">
              <a:lnSpc>
                <a:spcPct val="100000"/>
              </a:lnSpc>
              <a:spcBef>
                <a:spcPts val="0"/>
              </a:spcBef>
              <a:spcAft>
                <a:spcPts val="0"/>
              </a:spcAft>
              <a:buSzPts val="1000"/>
              <a:buNone/>
            </a:pPr>
            <a:endParaRPr dirty="0"/>
          </a:p>
        </p:txBody>
      </p:sp>
      <p:sp>
        <p:nvSpPr>
          <p:cNvPr id="379" name="Google Shape;379;g1323dd7f047_0_55"/>
          <p:cNvSpPr/>
          <p:nvPr/>
        </p:nvSpPr>
        <p:spPr>
          <a:xfrm>
            <a:off x="4768538" y="2349650"/>
            <a:ext cx="665100" cy="25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323dd7f047_0_25"/>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Garamond"/>
              <a:buNone/>
            </a:pPr>
            <a:r>
              <a:rPr lang="es-AR"/>
              <a:t>Imputación de columnas</a:t>
            </a:r>
            <a:endParaRPr/>
          </a:p>
        </p:txBody>
      </p:sp>
      <p:pic>
        <p:nvPicPr>
          <p:cNvPr id="385" name="Google Shape;385;g1323dd7f047_0_25"/>
          <p:cNvPicPr preferRelativeResize="0"/>
          <p:nvPr/>
        </p:nvPicPr>
        <p:blipFill rotWithShape="1">
          <a:blip r:embed="rId3">
            <a:alphaModFix/>
          </a:blip>
          <a:srcRect/>
          <a:stretch/>
        </p:blipFill>
        <p:spPr>
          <a:xfrm>
            <a:off x="5530475" y="534450"/>
            <a:ext cx="2947775" cy="4035975"/>
          </a:xfrm>
          <a:prstGeom prst="rect">
            <a:avLst/>
          </a:prstGeom>
          <a:noFill/>
          <a:ln>
            <a:noFill/>
          </a:ln>
        </p:spPr>
      </p:pic>
      <p:sp>
        <p:nvSpPr>
          <p:cNvPr id="386" name="Google Shape;386;g1323dd7f047_0_25"/>
          <p:cNvSpPr/>
          <p:nvPr/>
        </p:nvSpPr>
        <p:spPr>
          <a:xfrm>
            <a:off x="5480900" y="3042225"/>
            <a:ext cx="129600" cy="219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g1323dd7f047_0_25"/>
          <p:cNvSpPr txBox="1">
            <a:spLocks noGrp="1"/>
          </p:cNvSpPr>
          <p:nvPr>
            <p:ph type="subTitle" idx="1"/>
          </p:nvPr>
        </p:nvSpPr>
        <p:spPr>
          <a:xfrm>
            <a:off x="686350" y="3449050"/>
            <a:ext cx="3905400" cy="827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a:t>Pudimos recuperar algo de información de la columna “Precio M2 USD”, dividiendo el “Precio M2” por el tipo de cambio.</a:t>
            </a:r>
            <a:endParaRPr/>
          </a:p>
        </p:txBody>
      </p:sp>
      <p:sp>
        <p:nvSpPr>
          <p:cNvPr id="388" name="Google Shape;388;g1323dd7f047_0_25"/>
          <p:cNvSpPr/>
          <p:nvPr/>
        </p:nvSpPr>
        <p:spPr>
          <a:xfrm>
            <a:off x="4768538" y="3006825"/>
            <a:ext cx="665100" cy="25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g1323dd7f047_0_25"/>
          <p:cNvSpPr/>
          <p:nvPr/>
        </p:nvSpPr>
        <p:spPr>
          <a:xfrm>
            <a:off x="5480900" y="3770950"/>
            <a:ext cx="129600" cy="219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g1323dd7f047_0_25"/>
          <p:cNvSpPr/>
          <p:nvPr/>
        </p:nvSpPr>
        <p:spPr>
          <a:xfrm>
            <a:off x="4768538" y="3735550"/>
            <a:ext cx="665100" cy="25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g1323dd7f047_0_25"/>
          <p:cNvSpPr txBox="1">
            <a:spLocks noGrp="1"/>
          </p:cNvSpPr>
          <p:nvPr>
            <p:ph type="subTitle" idx="1"/>
          </p:nvPr>
        </p:nvSpPr>
        <p:spPr>
          <a:xfrm>
            <a:off x="714650" y="2738025"/>
            <a:ext cx="3905400" cy="827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000"/>
              <a:buNone/>
            </a:pPr>
            <a:r>
              <a:rPr lang="es-AR"/>
              <a:t>Utilizando “Precio USD” y “Precio M2 USD” podemos reconstruir algunos datos de “Superficie Total”</a:t>
            </a:r>
            <a:endParaRPr/>
          </a:p>
        </p:txBody>
      </p:sp>
    </p:spTree>
  </p:cSld>
  <p:clrMapOvr>
    <a:masterClrMapping/>
  </p:clrMapOvr>
</p:sld>
</file>

<file path=ppt/theme/theme1.xml><?xml version="1.0" encoding="utf-8"?>
<a:theme xmlns:a="http://schemas.openxmlformats.org/drawingml/2006/main" name="Orgánico">
  <a:themeElements>
    <a:clrScheme name="Orgánico">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687</Words>
  <Application>Microsoft Office PowerPoint</Application>
  <PresentationFormat>Presentación en pantalla (16:9)</PresentationFormat>
  <Paragraphs>60</Paragraphs>
  <Slides>17</Slides>
  <Notes>17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Nunito Light</vt:lpstr>
      <vt:lpstr>Garamond</vt:lpstr>
      <vt:lpstr>Fira Sans Extra Condensed Medium</vt:lpstr>
      <vt:lpstr>Arial</vt:lpstr>
      <vt:lpstr>Advent Pro SemiBold</vt:lpstr>
      <vt:lpstr>Livvic Light</vt:lpstr>
      <vt:lpstr>Fira Sans Condensed Medium</vt:lpstr>
      <vt:lpstr>Orgánico</vt:lpstr>
      <vt:lpstr>DATA SCIENCE  EDA– Análisis Exploratorio                      – Dataset Precios Propiedades -</vt:lpstr>
      <vt:lpstr>INTRODUCCIÓN Planteo del Problema</vt:lpstr>
      <vt:lpstr>EFECTUAR LA LIMPIEZA DEL DATASET PROVISTO</vt:lpstr>
      <vt:lpstr>DATASET</vt:lpstr>
      <vt:lpstr>MARS</vt:lpstr>
      <vt:lpstr>property_type place_name state_name Price currency surface_covered_in_m2 price_usd_per_m2 price_per_m2 floor expenses rooms description title price_aprox_local_currency surface_total_in_m2 price_aprox_usd Unnamed: 0 lat lon operation country_name </vt:lpstr>
      <vt:lpstr>Limpieza de datos</vt:lpstr>
      <vt:lpstr>Limpieza de datos</vt:lpstr>
      <vt:lpstr>Imputación de columnas</vt:lpstr>
      <vt:lpstr>Imputación de columnas</vt:lpstr>
      <vt:lpstr>Análisis descriptivo</vt:lpstr>
      <vt:lpstr>Análisis de correlaciones</vt:lpstr>
      <vt:lpstr>Análisis descriptivo</vt:lpstr>
      <vt:lpstr>Visualizaciones preliminares</vt:lpstr>
      <vt:lpstr>Análisis descriptivo</vt:lpstr>
      <vt:lpstr>Análisis descriptivo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EDA– Análisis Exploratorio            – Dataset Precios Propiedades -</dc:title>
  <dc:creator>Administrador</dc:creator>
  <cp:lastModifiedBy>Luffi</cp:lastModifiedBy>
  <cp:revision>5</cp:revision>
  <dcterms:modified xsi:type="dcterms:W3CDTF">2023-03-28T00:39:45Z</dcterms:modified>
</cp:coreProperties>
</file>