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195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40">
                <a:moveTo>
                  <a:pt x="12192000" y="0"/>
                </a:moveTo>
                <a:lnTo>
                  <a:pt x="0" y="0"/>
                </a:lnTo>
                <a:lnTo>
                  <a:pt x="0" y="66040"/>
                </a:lnTo>
                <a:lnTo>
                  <a:pt x="12192000" y="660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4978" y="213931"/>
            <a:ext cx="516204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499" y="1758695"/>
            <a:ext cx="10130155" cy="137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9116" y="3856418"/>
            <a:ext cx="4104004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5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endParaRPr lang="es-ES_tradnl" sz="54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AR" spc="-5" dirty="0">
                <a:solidFill>
                  <a:srgbClr val="FFFFFF"/>
                </a:solidFill>
                <a:latin typeface="Arial MT"/>
                <a:cs typeface="Arial MT"/>
              </a:rPr>
              <a:t>Leandro González Pluchino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909" y="5445442"/>
            <a:ext cx="21678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nti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ent</a:t>
            </a:r>
            <a:r>
              <a:rPr sz="20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sis</a:t>
            </a:r>
            <a:endParaRPr sz="2000" dirty="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lang="es-AR" sz="2000" dirty="0">
                <a:solidFill>
                  <a:srgbClr val="FFFFFF"/>
                </a:solidFill>
                <a:latin typeface="Arial MT"/>
                <a:cs typeface="Arial MT"/>
              </a:rPr>
              <a:t>Online </a:t>
            </a:r>
            <a:r>
              <a:rPr lang="es-AR" sz="2000" dirty="0" err="1">
                <a:solidFill>
                  <a:srgbClr val="FFFFFF"/>
                </a:solidFill>
                <a:latin typeface="Arial MT"/>
                <a:cs typeface="Arial MT"/>
              </a:rPr>
              <a:t>harassment</a:t>
            </a:r>
            <a:r>
              <a:rPr lang="es-AR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8459" y="3355340"/>
            <a:ext cx="226060" cy="165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965700" y="624840"/>
            <a:ext cx="360680" cy="335280"/>
          </a:xfrm>
          <a:custGeom>
            <a:avLst/>
            <a:gdLst/>
            <a:ahLst/>
            <a:cxnLst/>
            <a:rect l="l" t="t" r="r" b="b"/>
            <a:pathLst>
              <a:path w="360679" h="335280">
                <a:moveTo>
                  <a:pt x="72136" y="189611"/>
                </a:moveTo>
                <a:lnTo>
                  <a:pt x="72136" y="264160"/>
                </a:lnTo>
                <a:lnTo>
                  <a:pt x="180339" y="335280"/>
                </a:lnTo>
                <a:lnTo>
                  <a:pt x="288544" y="264160"/>
                </a:lnTo>
                <a:lnTo>
                  <a:pt x="288544" y="260731"/>
                </a:lnTo>
                <a:lnTo>
                  <a:pt x="180339" y="260731"/>
                </a:lnTo>
                <a:lnTo>
                  <a:pt x="72136" y="189611"/>
                </a:lnTo>
                <a:close/>
              </a:path>
              <a:path w="360679" h="335280">
                <a:moveTo>
                  <a:pt x="338836" y="143763"/>
                </a:moveTo>
                <a:lnTo>
                  <a:pt x="326771" y="143763"/>
                </a:lnTo>
                <a:lnTo>
                  <a:pt x="326771" y="210947"/>
                </a:lnTo>
                <a:lnTo>
                  <a:pt x="320928" y="213233"/>
                </a:lnTo>
                <a:lnTo>
                  <a:pt x="316738" y="219075"/>
                </a:lnTo>
                <a:lnTo>
                  <a:pt x="316738" y="231775"/>
                </a:lnTo>
                <a:lnTo>
                  <a:pt x="320039" y="236982"/>
                </a:lnTo>
                <a:lnTo>
                  <a:pt x="324865" y="239522"/>
                </a:lnTo>
                <a:lnTo>
                  <a:pt x="312800" y="301371"/>
                </a:lnTo>
                <a:lnTo>
                  <a:pt x="352805" y="301371"/>
                </a:lnTo>
                <a:lnTo>
                  <a:pt x="340740" y="239522"/>
                </a:lnTo>
                <a:lnTo>
                  <a:pt x="345694" y="236982"/>
                </a:lnTo>
                <a:lnTo>
                  <a:pt x="348869" y="231775"/>
                </a:lnTo>
                <a:lnTo>
                  <a:pt x="348869" y="219075"/>
                </a:lnTo>
                <a:lnTo>
                  <a:pt x="344677" y="213233"/>
                </a:lnTo>
                <a:lnTo>
                  <a:pt x="338836" y="210947"/>
                </a:lnTo>
                <a:lnTo>
                  <a:pt x="338836" y="143763"/>
                </a:lnTo>
                <a:close/>
              </a:path>
              <a:path w="360679" h="335280">
                <a:moveTo>
                  <a:pt x="288544" y="189611"/>
                </a:moveTo>
                <a:lnTo>
                  <a:pt x="180339" y="260731"/>
                </a:lnTo>
                <a:lnTo>
                  <a:pt x="288544" y="260731"/>
                </a:lnTo>
                <a:lnTo>
                  <a:pt x="288544" y="189611"/>
                </a:lnTo>
                <a:close/>
              </a:path>
              <a:path w="360679" h="335280">
                <a:moveTo>
                  <a:pt x="180339" y="0"/>
                </a:moveTo>
                <a:lnTo>
                  <a:pt x="0" y="121031"/>
                </a:lnTo>
                <a:lnTo>
                  <a:pt x="180339" y="241935"/>
                </a:lnTo>
                <a:lnTo>
                  <a:pt x="326771" y="143763"/>
                </a:lnTo>
                <a:lnTo>
                  <a:pt x="338836" y="143763"/>
                </a:lnTo>
                <a:lnTo>
                  <a:pt x="338836" y="135636"/>
                </a:lnTo>
                <a:lnTo>
                  <a:pt x="360679" y="121031"/>
                </a:lnTo>
                <a:lnTo>
                  <a:pt x="180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9291" y="4222622"/>
            <a:ext cx="240029" cy="320040"/>
          </a:xfrm>
          <a:custGeom>
            <a:avLst/>
            <a:gdLst/>
            <a:ahLst/>
            <a:cxnLst/>
            <a:rect l="l" t="t" r="r" b="b"/>
            <a:pathLst>
              <a:path w="240029" h="320039">
                <a:moveTo>
                  <a:pt x="239365" y="0"/>
                </a:moveTo>
                <a:lnTo>
                  <a:pt x="72233" y="44703"/>
                </a:lnTo>
                <a:lnTo>
                  <a:pt x="68550" y="44703"/>
                </a:lnTo>
                <a:lnTo>
                  <a:pt x="68550" y="249808"/>
                </a:lnTo>
                <a:lnTo>
                  <a:pt x="60829" y="246707"/>
                </a:lnTo>
                <a:lnTo>
                  <a:pt x="52310" y="245094"/>
                </a:lnTo>
                <a:lnTo>
                  <a:pt x="43243" y="245076"/>
                </a:lnTo>
                <a:lnTo>
                  <a:pt x="33879" y="246760"/>
                </a:lnTo>
                <a:lnTo>
                  <a:pt x="17871" y="254053"/>
                </a:lnTo>
                <a:lnTo>
                  <a:pt x="6209" y="265382"/>
                </a:lnTo>
                <a:lnTo>
                  <a:pt x="0" y="279211"/>
                </a:lnTo>
                <a:lnTo>
                  <a:pt x="351" y="294004"/>
                </a:lnTo>
                <a:lnTo>
                  <a:pt x="7479" y="306972"/>
                </a:lnTo>
                <a:lnTo>
                  <a:pt x="19750" y="315833"/>
                </a:lnTo>
                <a:lnTo>
                  <a:pt x="35498" y="319811"/>
                </a:lnTo>
                <a:lnTo>
                  <a:pt x="53056" y="318134"/>
                </a:lnTo>
                <a:lnTo>
                  <a:pt x="68534" y="311217"/>
                </a:lnTo>
                <a:lnTo>
                  <a:pt x="80011" y="300513"/>
                </a:lnTo>
                <a:lnTo>
                  <a:pt x="86488" y="287381"/>
                </a:lnTo>
                <a:lnTo>
                  <a:pt x="86965" y="273176"/>
                </a:lnTo>
                <a:lnTo>
                  <a:pt x="87600" y="273176"/>
                </a:lnTo>
                <a:lnTo>
                  <a:pt x="87600" y="95250"/>
                </a:lnTo>
                <a:lnTo>
                  <a:pt x="220823" y="59562"/>
                </a:lnTo>
                <a:lnTo>
                  <a:pt x="220823" y="212216"/>
                </a:lnTo>
                <a:lnTo>
                  <a:pt x="213008" y="209022"/>
                </a:lnTo>
                <a:lnTo>
                  <a:pt x="204408" y="207327"/>
                </a:lnTo>
                <a:lnTo>
                  <a:pt x="158180" y="227536"/>
                </a:lnTo>
                <a:lnTo>
                  <a:pt x="152001" y="241365"/>
                </a:lnTo>
                <a:lnTo>
                  <a:pt x="152370" y="256158"/>
                </a:lnTo>
                <a:lnTo>
                  <a:pt x="159444" y="269200"/>
                </a:lnTo>
                <a:lnTo>
                  <a:pt x="171721" y="278098"/>
                </a:lnTo>
                <a:lnTo>
                  <a:pt x="187499" y="282090"/>
                </a:lnTo>
                <a:lnTo>
                  <a:pt x="205075" y="280415"/>
                </a:lnTo>
                <a:lnTo>
                  <a:pt x="220622" y="273403"/>
                </a:lnTo>
                <a:lnTo>
                  <a:pt x="232110" y="262604"/>
                </a:lnTo>
                <a:lnTo>
                  <a:pt x="238525" y="249376"/>
                </a:lnTo>
                <a:lnTo>
                  <a:pt x="238857" y="235076"/>
                </a:lnTo>
                <a:lnTo>
                  <a:pt x="239873" y="235076"/>
                </a:lnTo>
                <a:lnTo>
                  <a:pt x="239873" y="6603"/>
                </a:lnTo>
                <a:lnTo>
                  <a:pt x="239365" y="6603"/>
                </a:lnTo>
                <a:lnTo>
                  <a:pt x="239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040" y="924560"/>
            <a:ext cx="393700" cy="396240"/>
          </a:xfrm>
          <a:custGeom>
            <a:avLst/>
            <a:gdLst/>
            <a:ahLst/>
            <a:cxnLst/>
            <a:rect l="l" t="t" r="r" b="b"/>
            <a:pathLst>
              <a:path w="393700" h="396240">
                <a:moveTo>
                  <a:pt x="61975" y="0"/>
                </a:moveTo>
                <a:lnTo>
                  <a:pt x="54863" y="1904"/>
                </a:lnTo>
                <a:lnTo>
                  <a:pt x="0" y="1904"/>
                </a:lnTo>
                <a:lnTo>
                  <a:pt x="0" y="37084"/>
                </a:lnTo>
                <a:lnTo>
                  <a:pt x="35559" y="37084"/>
                </a:lnTo>
                <a:lnTo>
                  <a:pt x="115061" y="334263"/>
                </a:lnTo>
                <a:lnTo>
                  <a:pt x="107475" y="338536"/>
                </a:lnTo>
                <a:lnTo>
                  <a:pt x="101806" y="344916"/>
                </a:lnTo>
                <a:lnTo>
                  <a:pt x="98256" y="352891"/>
                </a:lnTo>
                <a:lnTo>
                  <a:pt x="97027" y="361950"/>
                </a:lnTo>
                <a:lnTo>
                  <a:pt x="99724" y="375290"/>
                </a:lnTo>
                <a:lnTo>
                  <a:pt x="107076" y="386191"/>
                </a:lnTo>
                <a:lnTo>
                  <a:pt x="117977" y="393543"/>
                </a:lnTo>
                <a:lnTo>
                  <a:pt x="131317" y="396239"/>
                </a:lnTo>
                <a:lnTo>
                  <a:pt x="144658" y="393543"/>
                </a:lnTo>
                <a:lnTo>
                  <a:pt x="155559" y="386191"/>
                </a:lnTo>
                <a:lnTo>
                  <a:pt x="162911" y="375290"/>
                </a:lnTo>
                <a:lnTo>
                  <a:pt x="165607" y="361950"/>
                </a:lnTo>
                <a:lnTo>
                  <a:pt x="164677" y="354044"/>
                </a:lnTo>
                <a:lnTo>
                  <a:pt x="161972" y="346900"/>
                </a:lnTo>
                <a:lnTo>
                  <a:pt x="157624" y="340804"/>
                </a:lnTo>
                <a:lnTo>
                  <a:pt x="151764" y="336041"/>
                </a:lnTo>
                <a:lnTo>
                  <a:pt x="151256" y="333882"/>
                </a:lnTo>
                <a:lnTo>
                  <a:pt x="339851" y="333882"/>
                </a:lnTo>
                <a:lnTo>
                  <a:pt x="339851" y="298703"/>
                </a:lnTo>
                <a:lnTo>
                  <a:pt x="141858" y="298703"/>
                </a:lnTo>
                <a:lnTo>
                  <a:pt x="133603" y="268224"/>
                </a:lnTo>
                <a:lnTo>
                  <a:pt x="339978" y="268224"/>
                </a:lnTo>
                <a:lnTo>
                  <a:pt x="339978" y="267462"/>
                </a:lnTo>
                <a:lnTo>
                  <a:pt x="346075" y="267207"/>
                </a:lnTo>
                <a:lnTo>
                  <a:pt x="351027" y="262889"/>
                </a:lnTo>
                <a:lnTo>
                  <a:pt x="352932" y="256793"/>
                </a:lnTo>
                <a:lnTo>
                  <a:pt x="360112" y="233044"/>
                </a:lnTo>
                <a:lnTo>
                  <a:pt x="124205" y="233044"/>
                </a:lnTo>
                <a:lnTo>
                  <a:pt x="98551" y="136905"/>
                </a:lnTo>
                <a:lnTo>
                  <a:pt x="389175" y="136905"/>
                </a:lnTo>
                <a:lnTo>
                  <a:pt x="392937" y="124460"/>
                </a:lnTo>
                <a:lnTo>
                  <a:pt x="393598" y="117641"/>
                </a:lnTo>
                <a:lnTo>
                  <a:pt x="391652" y="111347"/>
                </a:lnTo>
                <a:lnTo>
                  <a:pt x="387490" y="106243"/>
                </a:lnTo>
                <a:lnTo>
                  <a:pt x="382210" y="103377"/>
                </a:lnTo>
                <a:lnTo>
                  <a:pt x="375157" y="103377"/>
                </a:lnTo>
                <a:lnTo>
                  <a:pt x="375157" y="101726"/>
                </a:lnTo>
                <a:lnTo>
                  <a:pt x="89153" y="101726"/>
                </a:lnTo>
                <a:lnTo>
                  <a:pt x="61975" y="0"/>
                </a:lnTo>
                <a:close/>
              </a:path>
              <a:path w="393700" h="396240">
                <a:moveTo>
                  <a:pt x="337184" y="333882"/>
                </a:moveTo>
                <a:lnTo>
                  <a:pt x="306577" y="333882"/>
                </a:lnTo>
                <a:lnTo>
                  <a:pt x="298638" y="337982"/>
                </a:lnTo>
                <a:lnTo>
                  <a:pt x="292687" y="344392"/>
                </a:lnTo>
                <a:lnTo>
                  <a:pt x="288950" y="352563"/>
                </a:lnTo>
                <a:lnTo>
                  <a:pt x="287654" y="361950"/>
                </a:lnTo>
                <a:lnTo>
                  <a:pt x="290331" y="375290"/>
                </a:lnTo>
                <a:lnTo>
                  <a:pt x="297640" y="386191"/>
                </a:lnTo>
                <a:lnTo>
                  <a:pt x="308496" y="393543"/>
                </a:lnTo>
                <a:lnTo>
                  <a:pt x="321817" y="396239"/>
                </a:lnTo>
                <a:lnTo>
                  <a:pt x="335158" y="393543"/>
                </a:lnTo>
                <a:lnTo>
                  <a:pt x="346059" y="386191"/>
                </a:lnTo>
                <a:lnTo>
                  <a:pt x="353411" y="375290"/>
                </a:lnTo>
                <a:lnTo>
                  <a:pt x="356107" y="361950"/>
                </a:lnTo>
                <a:lnTo>
                  <a:pt x="354812" y="352563"/>
                </a:lnTo>
                <a:lnTo>
                  <a:pt x="351075" y="344392"/>
                </a:lnTo>
                <a:lnTo>
                  <a:pt x="345124" y="337982"/>
                </a:lnTo>
                <a:lnTo>
                  <a:pt x="337184" y="333882"/>
                </a:lnTo>
                <a:close/>
              </a:path>
              <a:path w="393700" h="396240">
                <a:moveTo>
                  <a:pt x="331977" y="268224"/>
                </a:moveTo>
                <a:lnTo>
                  <a:pt x="331469" y="268224"/>
                </a:lnTo>
                <a:lnTo>
                  <a:pt x="331724" y="268350"/>
                </a:lnTo>
                <a:lnTo>
                  <a:pt x="331977" y="268224"/>
                </a:lnTo>
                <a:close/>
              </a:path>
              <a:path w="393700" h="396240">
                <a:moveTo>
                  <a:pt x="166242" y="136905"/>
                </a:moveTo>
                <a:lnTo>
                  <a:pt x="130428" y="136905"/>
                </a:lnTo>
                <a:lnTo>
                  <a:pt x="150367" y="233044"/>
                </a:lnTo>
                <a:lnTo>
                  <a:pt x="186181" y="233044"/>
                </a:lnTo>
                <a:lnTo>
                  <a:pt x="166242" y="136905"/>
                </a:lnTo>
                <a:close/>
              </a:path>
              <a:path w="393700" h="396240">
                <a:moveTo>
                  <a:pt x="241680" y="136905"/>
                </a:moveTo>
                <a:lnTo>
                  <a:pt x="206628" y="136905"/>
                </a:lnTo>
                <a:lnTo>
                  <a:pt x="206628" y="233044"/>
                </a:lnTo>
                <a:lnTo>
                  <a:pt x="241680" y="233044"/>
                </a:lnTo>
                <a:lnTo>
                  <a:pt x="241680" y="136905"/>
                </a:lnTo>
                <a:close/>
              </a:path>
              <a:path w="393700" h="396240">
                <a:moveTo>
                  <a:pt x="314451" y="136905"/>
                </a:moveTo>
                <a:lnTo>
                  <a:pt x="279018" y="136905"/>
                </a:lnTo>
                <a:lnTo>
                  <a:pt x="265556" y="233044"/>
                </a:lnTo>
                <a:lnTo>
                  <a:pt x="300989" y="233044"/>
                </a:lnTo>
                <a:lnTo>
                  <a:pt x="314451" y="136905"/>
                </a:lnTo>
                <a:close/>
              </a:path>
              <a:path w="393700" h="396240">
                <a:moveTo>
                  <a:pt x="389175" y="136905"/>
                </a:moveTo>
                <a:lnTo>
                  <a:pt x="352551" y="136905"/>
                </a:lnTo>
                <a:lnTo>
                  <a:pt x="323341" y="233044"/>
                </a:lnTo>
                <a:lnTo>
                  <a:pt x="360112" y="233044"/>
                </a:lnTo>
                <a:lnTo>
                  <a:pt x="389175" y="136905"/>
                </a:lnTo>
                <a:close/>
              </a:path>
              <a:path w="393700" h="396240">
                <a:moveTo>
                  <a:pt x="376935" y="101980"/>
                </a:moveTo>
                <a:lnTo>
                  <a:pt x="375157" y="103377"/>
                </a:lnTo>
                <a:lnTo>
                  <a:pt x="382210" y="103377"/>
                </a:lnTo>
                <a:lnTo>
                  <a:pt x="381507" y="102997"/>
                </a:lnTo>
                <a:lnTo>
                  <a:pt x="380873" y="102742"/>
                </a:lnTo>
                <a:lnTo>
                  <a:pt x="378967" y="102235"/>
                </a:lnTo>
                <a:lnTo>
                  <a:pt x="376935" y="101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3559" y="1755139"/>
            <a:ext cx="193039" cy="1930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4779" y="1818639"/>
            <a:ext cx="223520" cy="236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5700" y="2641600"/>
            <a:ext cx="157479" cy="15747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0679" y="385064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323151" y="0"/>
                </a:moveTo>
                <a:lnTo>
                  <a:pt x="40068" y="0"/>
                </a:lnTo>
                <a:lnTo>
                  <a:pt x="24474" y="3145"/>
                </a:lnTo>
                <a:lnTo>
                  <a:pt x="11737" y="11731"/>
                </a:lnTo>
                <a:lnTo>
                  <a:pt x="3149" y="24485"/>
                </a:lnTo>
                <a:lnTo>
                  <a:pt x="0" y="40132"/>
                </a:lnTo>
                <a:lnTo>
                  <a:pt x="0" y="323088"/>
                </a:lnTo>
                <a:lnTo>
                  <a:pt x="3149" y="338734"/>
                </a:lnTo>
                <a:lnTo>
                  <a:pt x="11737" y="351488"/>
                </a:lnTo>
                <a:lnTo>
                  <a:pt x="24474" y="360074"/>
                </a:lnTo>
                <a:lnTo>
                  <a:pt x="40068" y="363220"/>
                </a:lnTo>
                <a:lnTo>
                  <a:pt x="323151" y="363220"/>
                </a:lnTo>
                <a:lnTo>
                  <a:pt x="338745" y="360074"/>
                </a:lnTo>
                <a:lnTo>
                  <a:pt x="351482" y="351488"/>
                </a:lnTo>
                <a:lnTo>
                  <a:pt x="360070" y="338734"/>
                </a:lnTo>
                <a:lnTo>
                  <a:pt x="363220" y="323088"/>
                </a:lnTo>
                <a:lnTo>
                  <a:pt x="363220" y="319913"/>
                </a:lnTo>
                <a:lnTo>
                  <a:pt x="122859" y="319913"/>
                </a:lnTo>
                <a:lnTo>
                  <a:pt x="118518" y="306407"/>
                </a:lnTo>
                <a:lnTo>
                  <a:pt x="121242" y="273399"/>
                </a:lnTo>
                <a:lnTo>
                  <a:pt x="130158" y="228151"/>
                </a:lnTo>
                <a:lnTo>
                  <a:pt x="137053" y="203835"/>
                </a:lnTo>
                <a:lnTo>
                  <a:pt x="102628" y="203835"/>
                </a:lnTo>
                <a:lnTo>
                  <a:pt x="89043" y="188614"/>
                </a:lnTo>
                <a:lnTo>
                  <a:pt x="79841" y="172180"/>
                </a:lnTo>
                <a:lnTo>
                  <a:pt x="75035" y="153507"/>
                </a:lnTo>
                <a:lnTo>
                  <a:pt x="74639" y="131639"/>
                </a:lnTo>
                <a:lnTo>
                  <a:pt x="74715" y="131318"/>
                </a:lnTo>
                <a:lnTo>
                  <a:pt x="83051" y="104189"/>
                </a:lnTo>
                <a:lnTo>
                  <a:pt x="103497" y="75676"/>
                </a:lnTo>
                <a:lnTo>
                  <a:pt x="136236" y="53044"/>
                </a:lnTo>
                <a:lnTo>
                  <a:pt x="181533" y="43307"/>
                </a:lnTo>
                <a:lnTo>
                  <a:pt x="363220" y="43307"/>
                </a:lnTo>
                <a:lnTo>
                  <a:pt x="363220" y="40132"/>
                </a:lnTo>
                <a:lnTo>
                  <a:pt x="360070" y="24485"/>
                </a:lnTo>
                <a:lnTo>
                  <a:pt x="351482" y="11731"/>
                </a:lnTo>
                <a:lnTo>
                  <a:pt x="338745" y="3145"/>
                </a:lnTo>
                <a:lnTo>
                  <a:pt x="323151" y="0"/>
                </a:lnTo>
                <a:close/>
              </a:path>
              <a:path w="363220" h="363220">
                <a:moveTo>
                  <a:pt x="173126" y="222250"/>
                </a:moveTo>
                <a:lnTo>
                  <a:pt x="160414" y="264959"/>
                </a:lnTo>
                <a:lnTo>
                  <a:pt x="145859" y="295703"/>
                </a:lnTo>
                <a:lnTo>
                  <a:pt x="132371" y="314136"/>
                </a:lnTo>
                <a:lnTo>
                  <a:pt x="122859" y="319913"/>
                </a:lnTo>
                <a:lnTo>
                  <a:pt x="363220" y="319913"/>
                </a:lnTo>
                <a:lnTo>
                  <a:pt x="363220" y="249555"/>
                </a:lnTo>
                <a:lnTo>
                  <a:pt x="214274" y="249555"/>
                </a:lnTo>
                <a:lnTo>
                  <a:pt x="199710" y="247753"/>
                </a:lnTo>
                <a:lnTo>
                  <a:pt x="188714" y="240569"/>
                </a:lnTo>
                <a:lnTo>
                  <a:pt x="180211" y="231052"/>
                </a:lnTo>
                <a:lnTo>
                  <a:pt x="173126" y="222250"/>
                </a:lnTo>
                <a:close/>
              </a:path>
              <a:path w="363220" h="363220">
                <a:moveTo>
                  <a:pt x="363220" y="43307"/>
                </a:moveTo>
                <a:lnTo>
                  <a:pt x="181533" y="43307"/>
                </a:lnTo>
                <a:lnTo>
                  <a:pt x="232060" y="50159"/>
                </a:lnTo>
                <a:lnTo>
                  <a:pt x="267871" y="73263"/>
                </a:lnTo>
                <a:lnTo>
                  <a:pt x="287961" y="107868"/>
                </a:lnTo>
                <a:lnTo>
                  <a:pt x="291325" y="149225"/>
                </a:lnTo>
                <a:lnTo>
                  <a:pt x="280638" y="194155"/>
                </a:lnTo>
                <a:lnTo>
                  <a:pt x="262196" y="224155"/>
                </a:lnTo>
                <a:lnTo>
                  <a:pt x="239056" y="241772"/>
                </a:lnTo>
                <a:lnTo>
                  <a:pt x="214274" y="249555"/>
                </a:lnTo>
                <a:lnTo>
                  <a:pt x="363220" y="249555"/>
                </a:lnTo>
                <a:lnTo>
                  <a:pt x="363220" y="43307"/>
                </a:lnTo>
                <a:close/>
              </a:path>
              <a:path w="363220" h="363220">
                <a:moveTo>
                  <a:pt x="246674" y="111887"/>
                </a:moveTo>
                <a:lnTo>
                  <a:pt x="175717" y="111887"/>
                </a:lnTo>
                <a:lnTo>
                  <a:pt x="186142" y="116010"/>
                </a:lnTo>
                <a:lnTo>
                  <a:pt x="193624" y="122682"/>
                </a:lnTo>
                <a:lnTo>
                  <a:pt x="197191" y="131639"/>
                </a:lnTo>
                <a:lnTo>
                  <a:pt x="195872" y="142621"/>
                </a:lnTo>
                <a:lnTo>
                  <a:pt x="192978" y="154305"/>
                </a:lnTo>
                <a:lnTo>
                  <a:pt x="190744" y="163607"/>
                </a:lnTo>
                <a:lnTo>
                  <a:pt x="188171" y="174910"/>
                </a:lnTo>
                <a:lnTo>
                  <a:pt x="185902" y="185166"/>
                </a:lnTo>
                <a:lnTo>
                  <a:pt x="187792" y="197768"/>
                </a:lnTo>
                <a:lnTo>
                  <a:pt x="195745" y="207216"/>
                </a:lnTo>
                <a:lnTo>
                  <a:pt x="208612" y="210401"/>
                </a:lnTo>
                <a:lnTo>
                  <a:pt x="225247" y="204216"/>
                </a:lnTo>
                <a:lnTo>
                  <a:pt x="238432" y="190825"/>
                </a:lnTo>
                <a:lnTo>
                  <a:pt x="247527" y="174910"/>
                </a:lnTo>
                <a:lnTo>
                  <a:pt x="252991" y="159424"/>
                </a:lnTo>
                <a:lnTo>
                  <a:pt x="255282" y="147320"/>
                </a:lnTo>
                <a:lnTo>
                  <a:pt x="253471" y="128561"/>
                </a:lnTo>
                <a:lnTo>
                  <a:pt x="246674" y="111887"/>
                </a:lnTo>
                <a:close/>
              </a:path>
              <a:path w="363220" h="363220">
                <a:moveTo>
                  <a:pt x="171255" y="79900"/>
                </a:moveTo>
                <a:lnTo>
                  <a:pt x="144500" y="86312"/>
                </a:lnTo>
                <a:lnTo>
                  <a:pt x="124651" y="102844"/>
                </a:lnTo>
                <a:lnTo>
                  <a:pt x="113258" y="131318"/>
                </a:lnTo>
                <a:lnTo>
                  <a:pt x="114029" y="147320"/>
                </a:lnTo>
                <a:lnTo>
                  <a:pt x="114527" y="153507"/>
                </a:lnTo>
                <a:lnTo>
                  <a:pt x="114609" y="154305"/>
                </a:lnTo>
                <a:lnTo>
                  <a:pt x="116625" y="158589"/>
                </a:lnTo>
                <a:lnTo>
                  <a:pt x="121793" y="166243"/>
                </a:lnTo>
                <a:lnTo>
                  <a:pt x="116946" y="174527"/>
                </a:lnTo>
                <a:lnTo>
                  <a:pt x="111813" y="185166"/>
                </a:lnTo>
                <a:lnTo>
                  <a:pt x="107067" y="195335"/>
                </a:lnTo>
                <a:lnTo>
                  <a:pt x="102628" y="203835"/>
                </a:lnTo>
                <a:lnTo>
                  <a:pt x="137053" y="203835"/>
                </a:lnTo>
                <a:lnTo>
                  <a:pt x="144399" y="177927"/>
                </a:lnTo>
                <a:lnTo>
                  <a:pt x="145000" y="170041"/>
                </a:lnTo>
                <a:lnTo>
                  <a:pt x="143362" y="161036"/>
                </a:lnTo>
                <a:lnTo>
                  <a:pt x="142579" y="148887"/>
                </a:lnTo>
                <a:lnTo>
                  <a:pt x="165106" y="112337"/>
                </a:lnTo>
                <a:lnTo>
                  <a:pt x="175717" y="111887"/>
                </a:lnTo>
                <a:lnTo>
                  <a:pt x="246674" y="111887"/>
                </a:lnTo>
                <a:lnTo>
                  <a:pt x="245840" y="109839"/>
                </a:lnTo>
                <a:lnTo>
                  <a:pt x="229950" y="93473"/>
                </a:lnTo>
                <a:lnTo>
                  <a:pt x="203365" y="81787"/>
                </a:lnTo>
                <a:lnTo>
                  <a:pt x="171255" y="7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3279" y="3759200"/>
            <a:ext cx="144780" cy="14223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179820" y="2443479"/>
            <a:ext cx="289560" cy="292100"/>
          </a:xfrm>
          <a:custGeom>
            <a:avLst/>
            <a:gdLst/>
            <a:ahLst/>
            <a:cxnLst/>
            <a:rect l="l" t="t" r="r" b="b"/>
            <a:pathLst>
              <a:path w="289560" h="292100">
                <a:moveTo>
                  <a:pt x="267080" y="0"/>
                </a:moveTo>
                <a:lnTo>
                  <a:pt x="22478" y="0"/>
                </a:lnTo>
                <a:lnTo>
                  <a:pt x="13715" y="1783"/>
                </a:lnTo>
                <a:lnTo>
                  <a:pt x="6572" y="6651"/>
                </a:lnTo>
                <a:lnTo>
                  <a:pt x="1762" y="13876"/>
                </a:lnTo>
                <a:lnTo>
                  <a:pt x="0" y="22733"/>
                </a:lnTo>
                <a:lnTo>
                  <a:pt x="0" y="269367"/>
                </a:lnTo>
                <a:lnTo>
                  <a:pt x="1762" y="278223"/>
                </a:lnTo>
                <a:lnTo>
                  <a:pt x="6572" y="285448"/>
                </a:lnTo>
                <a:lnTo>
                  <a:pt x="13715" y="290316"/>
                </a:lnTo>
                <a:lnTo>
                  <a:pt x="22478" y="292100"/>
                </a:lnTo>
                <a:lnTo>
                  <a:pt x="267080" y="292100"/>
                </a:lnTo>
                <a:lnTo>
                  <a:pt x="275843" y="290316"/>
                </a:lnTo>
                <a:lnTo>
                  <a:pt x="282987" y="285448"/>
                </a:lnTo>
                <a:lnTo>
                  <a:pt x="287797" y="278223"/>
                </a:lnTo>
                <a:lnTo>
                  <a:pt x="289559" y="269367"/>
                </a:lnTo>
                <a:lnTo>
                  <a:pt x="289559" y="234610"/>
                </a:lnTo>
                <a:lnTo>
                  <a:pt x="127146" y="234610"/>
                </a:lnTo>
                <a:lnTo>
                  <a:pt x="96011" y="231632"/>
                </a:lnTo>
                <a:lnTo>
                  <a:pt x="63543" y="223010"/>
                </a:lnTo>
                <a:lnTo>
                  <a:pt x="35813" y="208661"/>
                </a:lnTo>
                <a:lnTo>
                  <a:pt x="61009" y="206565"/>
                </a:lnTo>
                <a:lnTo>
                  <a:pt x="81073" y="203517"/>
                </a:lnTo>
                <a:lnTo>
                  <a:pt x="96732" y="198945"/>
                </a:lnTo>
                <a:lnTo>
                  <a:pt x="108551" y="192367"/>
                </a:lnTo>
                <a:lnTo>
                  <a:pt x="97192" y="192367"/>
                </a:lnTo>
                <a:lnTo>
                  <a:pt x="82756" y="190325"/>
                </a:lnTo>
                <a:lnTo>
                  <a:pt x="69010" y="183544"/>
                </a:lnTo>
                <a:lnTo>
                  <a:pt x="59562" y="169418"/>
                </a:lnTo>
                <a:lnTo>
                  <a:pt x="72024" y="169418"/>
                </a:lnTo>
                <a:lnTo>
                  <a:pt x="74771" y="169148"/>
                </a:lnTo>
                <a:lnTo>
                  <a:pt x="81887" y="167792"/>
                </a:lnTo>
                <a:lnTo>
                  <a:pt x="87502" y="166497"/>
                </a:lnTo>
                <a:lnTo>
                  <a:pt x="74302" y="160807"/>
                </a:lnTo>
                <a:lnTo>
                  <a:pt x="59721" y="151844"/>
                </a:lnTo>
                <a:lnTo>
                  <a:pt x="47569" y="138618"/>
                </a:lnTo>
                <a:lnTo>
                  <a:pt x="41655" y="120142"/>
                </a:lnTo>
                <a:lnTo>
                  <a:pt x="63325" y="120142"/>
                </a:lnTo>
                <a:lnTo>
                  <a:pt x="59688" y="116210"/>
                </a:lnTo>
                <a:lnTo>
                  <a:pt x="53324" y="100822"/>
                </a:lnTo>
                <a:lnTo>
                  <a:pt x="52841" y="82456"/>
                </a:lnTo>
                <a:lnTo>
                  <a:pt x="59562" y="61722"/>
                </a:lnTo>
                <a:lnTo>
                  <a:pt x="163269" y="61722"/>
                </a:lnTo>
                <a:lnTo>
                  <a:pt x="164232" y="60979"/>
                </a:lnTo>
                <a:lnTo>
                  <a:pt x="182499" y="56896"/>
                </a:lnTo>
                <a:lnTo>
                  <a:pt x="289559" y="56896"/>
                </a:lnTo>
                <a:lnTo>
                  <a:pt x="289559" y="22733"/>
                </a:lnTo>
                <a:lnTo>
                  <a:pt x="287797" y="13876"/>
                </a:lnTo>
                <a:lnTo>
                  <a:pt x="282987" y="6651"/>
                </a:lnTo>
                <a:lnTo>
                  <a:pt x="275843" y="1783"/>
                </a:lnTo>
                <a:lnTo>
                  <a:pt x="267080" y="0"/>
                </a:lnTo>
                <a:close/>
              </a:path>
              <a:path w="289560" h="292100">
                <a:moveTo>
                  <a:pt x="289559" y="86360"/>
                </a:moveTo>
                <a:lnTo>
                  <a:pt x="252221" y="86360"/>
                </a:lnTo>
                <a:lnTo>
                  <a:pt x="249035" y="91731"/>
                </a:lnTo>
                <a:lnTo>
                  <a:pt x="244157" y="96853"/>
                </a:lnTo>
                <a:lnTo>
                  <a:pt x="238898" y="102665"/>
                </a:lnTo>
                <a:lnTo>
                  <a:pt x="234568" y="110109"/>
                </a:lnTo>
                <a:lnTo>
                  <a:pt x="232130" y="118191"/>
                </a:lnTo>
                <a:lnTo>
                  <a:pt x="228728" y="138308"/>
                </a:lnTo>
                <a:lnTo>
                  <a:pt x="224789" y="155321"/>
                </a:lnTo>
                <a:lnTo>
                  <a:pt x="202691" y="201199"/>
                </a:lnTo>
                <a:lnTo>
                  <a:pt x="150875" y="232029"/>
                </a:lnTo>
                <a:lnTo>
                  <a:pt x="127146" y="234610"/>
                </a:lnTo>
                <a:lnTo>
                  <a:pt x="289559" y="234610"/>
                </a:lnTo>
                <a:lnTo>
                  <a:pt x="289559" y="86360"/>
                </a:lnTo>
                <a:close/>
              </a:path>
              <a:path w="289560" h="292100">
                <a:moveTo>
                  <a:pt x="108712" y="192278"/>
                </a:moveTo>
                <a:lnTo>
                  <a:pt x="97192" y="192367"/>
                </a:lnTo>
                <a:lnTo>
                  <a:pt x="108551" y="192367"/>
                </a:lnTo>
                <a:lnTo>
                  <a:pt x="108712" y="192278"/>
                </a:lnTo>
                <a:close/>
              </a:path>
              <a:path w="289560" h="292100">
                <a:moveTo>
                  <a:pt x="72024" y="169418"/>
                </a:moveTo>
                <a:lnTo>
                  <a:pt x="59562" y="169418"/>
                </a:lnTo>
                <a:lnTo>
                  <a:pt x="67036" y="169908"/>
                </a:lnTo>
                <a:lnTo>
                  <a:pt x="72024" y="169418"/>
                </a:lnTo>
                <a:close/>
              </a:path>
              <a:path w="289560" h="292100">
                <a:moveTo>
                  <a:pt x="63325" y="120142"/>
                </a:moveTo>
                <a:lnTo>
                  <a:pt x="41655" y="120142"/>
                </a:lnTo>
                <a:lnTo>
                  <a:pt x="48037" y="123265"/>
                </a:lnTo>
                <a:lnTo>
                  <a:pt x="55943" y="125412"/>
                </a:lnTo>
                <a:lnTo>
                  <a:pt x="63944" y="126892"/>
                </a:lnTo>
                <a:lnTo>
                  <a:pt x="70612" y="128016"/>
                </a:lnTo>
                <a:lnTo>
                  <a:pt x="63325" y="120142"/>
                </a:lnTo>
                <a:close/>
              </a:path>
              <a:path w="289560" h="292100">
                <a:moveTo>
                  <a:pt x="163269" y="61722"/>
                </a:moveTo>
                <a:lnTo>
                  <a:pt x="59562" y="61722"/>
                </a:lnTo>
                <a:lnTo>
                  <a:pt x="81406" y="84927"/>
                </a:lnTo>
                <a:lnTo>
                  <a:pt x="101536" y="100774"/>
                </a:lnTo>
                <a:lnTo>
                  <a:pt x="121284" y="110620"/>
                </a:lnTo>
                <a:lnTo>
                  <a:pt x="141985" y="115824"/>
                </a:lnTo>
                <a:lnTo>
                  <a:pt x="140969" y="112268"/>
                </a:lnTo>
                <a:lnTo>
                  <a:pt x="139953" y="107315"/>
                </a:lnTo>
                <a:lnTo>
                  <a:pt x="140462" y="95377"/>
                </a:lnTo>
                <a:lnTo>
                  <a:pt x="143369" y="83577"/>
                </a:lnTo>
                <a:lnTo>
                  <a:pt x="151241" y="70993"/>
                </a:lnTo>
                <a:lnTo>
                  <a:pt x="163269" y="61722"/>
                </a:lnTo>
                <a:close/>
              </a:path>
              <a:path w="289560" h="292100">
                <a:moveTo>
                  <a:pt x="289559" y="62865"/>
                </a:moveTo>
                <a:lnTo>
                  <a:pt x="243077" y="62865"/>
                </a:lnTo>
                <a:lnTo>
                  <a:pt x="240242" y="71227"/>
                </a:lnTo>
                <a:lnTo>
                  <a:pt x="237156" y="79470"/>
                </a:lnTo>
                <a:lnTo>
                  <a:pt x="233639" y="86360"/>
                </a:lnTo>
                <a:lnTo>
                  <a:pt x="229615" y="90550"/>
                </a:lnTo>
                <a:lnTo>
                  <a:pt x="237870" y="91440"/>
                </a:lnTo>
                <a:lnTo>
                  <a:pt x="244982" y="88011"/>
                </a:lnTo>
                <a:lnTo>
                  <a:pt x="252221" y="86360"/>
                </a:lnTo>
                <a:lnTo>
                  <a:pt x="289559" y="86360"/>
                </a:lnTo>
                <a:lnTo>
                  <a:pt x="289559" y="62865"/>
                </a:lnTo>
                <a:close/>
              </a:path>
              <a:path w="289560" h="292100">
                <a:moveTo>
                  <a:pt x="289559" y="56896"/>
                </a:moveTo>
                <a:lnTo>
                  <a:pt x="182499" y="56896"/>
                </a:lnTo>
                <a:lnTo>
                  <a:pt x="192696" y="58312"/>
                </a:lnTo>
                <a:lnTo>
                  <a:pt x="202739" y="62134"/>
                </a:lnTo>
                <a:lnTo>
                  <a:pt x="211806" y="67718"/>
                </a:lnTo>
                <a:lnTo>
                  <a:pt x="219075" y="74422"/>
                </a:lnTo>
                <a:lnTo>
                  <a:pt x="226522" y="73009"/>
                </a:lnTo>
                <a:lnTo>
                  <a:pt x="232362" y="70262"/>
                </a:lnTo>
                <a:lnTo>
                  <a:pt x="237559" y="66706"/>
                </a:lnTo>
                <a:lnTo>
                  <a:pt x="243077" y="62865"/>
                </a:lnTo>
                <a:lnTo>
                  <a:pt x="289559" y="62865"/>
                </a:lnTo>
                <a:lnTo>
                  <a:pt x="289559" y="56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1100" y="60451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59">
                <a:moveTo>
                  <a:pt x="267081" y="0"/>
                </a:moveTo>
                <a:lnTo>
                  <a:pt x="22479" y="0"/>
                </a:lnTo>
                <a:lnTo>
                  <a:pt x="13715" y="1762"/>
                </a:lnTo>
                <a:lnTo>
                  <a:pt x="6572" y="6572"/>
                </a:lnTo>
                <a:lnTo>
                  <a:pt x="1762" y="13715"/>
                </a:lnTo>
                <a:lnTo>
                  <a:pt x="0" y="22478"/>
                </a:lnTo>
                <a:lnTo>
                  <a:pt x="0" y="267080"/>
                </a:lnTo>
                <a:lnTo>
                  <a:pt x="1762" y="275843"/>
                </a:lnTo>
                <a:lnTo>
                  <a:pt x="6572" y="282987"/>
                </a:lnTo>
                <a:lnTo>
                  <a:pt x="13716" y="287797"/>
                </a:lnTo>
                <a:lnTo>
                  <a:pt x="22479" y="289559"/>
                </a:lnTo>
                <a:lnTo>
                  <a:pt x="267081" y="289559"/>
                </a:lnTo>
                <a:lnTo>
                  <a:pt x="275844" y="287797"/>
                </a:lnTo>
                <a:lnTo>
                  <a:pt x="282987" y="282987"/>
                </a:lnTo>
                <a:lnTo>
                  <a:pt x="287455" y="276351"/>
                </a:lnTo>
                <a:lnTo>
                  <a:pt x="154050" y="276351"/>
                </a:lnTo>
                <a:lnTo>
                  <a:pt x="154050" y="133350"/>
                </a:lnTo>
                <a:lnTo>
                  <a:pt x="123698" y="133350"/>
                </a:lnTo>
                <a:lnTo>
                  <a:pt x="123698" y="91312"/>
                </a:lnTo>
                <a:lnTo>
                  <a:pt x="154050" y="91312"/>
                </a:lnTo>
                <a:lnTo>
                  <a:pt x="153924" y="62864"/>
                </a:lnTo>
                <a:lnTo>
                  <a:pt x="171132" y="24034"/>
                </a:lnTo>
                <a:lnTo>
                  <a:pt x="207772" y="13207"/>
                </a:lnTo>
                <a:lnTo>
                  <a:pt x="231489" y="12668"/>
                </a:lnTo>
                <a:lnTo>
                  <a:pt x="287092" y="12668"/>
                </a:lnTo>
                <a:lnTo>
                  <a:pt x="282987" y="6572"/>
                </a:lnTo>
                <a:lnTo>
                  <a:pt x="275844" y="1762"/>
                </a:lnTo>
                <a:lnTo>
                  <a:pt x="267081" y="0"/>
                </a:lnTo>
                <a:close/>
              </a:path>
              <a:path w="289560" h="289559">
                <a:moveTo>
                  <a:pt x="231765" y="50970"/>
                </a:moveTo>
                <a:lnTo>
                  <a:pt x="216995" y="52260"/>
                </a:lnTo>
                <a:lnTo>
                  <a:pt x="205678" y="56884"/>
                </a:lnTo>
                <a:lnTo>
                  <a:pt x="201422" y="66293"/>
                </a:lnTo>
                <a:lnTo>
                  <a:pt x="201422" y="91312"/>
                </a:lnTo>
                <a:lnTo>
                  <a:pt x="244856" y="91312"/>
                </a:lnTo>
                <a:lnTo>
                  <a:pt x="241681" y="132587"/>
                </a:lnTo>
                <a:lnTo>
                  <a:pt x="201422" y="133350"/>
                </a:lnTo>
                <a:lnTo>
                  <a:pt x="201422" y="276351"/>
                </a:lnTo>
                <a:lnTo>
                  <a:pt x="287455" y="276351"/>
                </a:lnTo>
                <a:lnTo>
                  <a:pt x="287797" y="275843"/>
                </a:lnTo>
                <a:lnTo>
                  <a:pt x="289560" y="267080"/>
                </a:lnTo>
                <a:lnTo>
                  <a:pt x="289560" y="51562"/>
                </a:lnTo>
                <a:lnTo>
                  <a:pt x="246380" y="51562"/>
                </a:lnTo>
                <a:lnTo>
                  <a:pt x="231765" y="50970"/>
                </a:lnTo>
                <a:close/>
              </a:path>
              <a:path w="289560" h="289559">
                <a:moveTo>
                  <a:pt x="287092" y="12668"/>
                </a:moveTo>
                <a:lnTo>
                  <a:pt x="231489" y="12668"/>
                </a:lnTo>
                <a:lnTo>
                  <a:pt x="240418" y="13029"/>
                </a:lnTo>
                <a:lnTo>
                  <a:pt x="249300" y="14224"/>
                </a:lnTo>
                <a:lnTo>
                  <a:pt x="249076" y="24308"/>
                </a:lnTo>
                <a:lnTo>
                  <a:pt x="248459" y="33940"/>
                </a:lnTo>
                <a:lnTo>
                  <a:pt x="247532" y="43049"/>
                </a:lnTo>
                <a:lnTo>
                  <a:pt x="246380" y="51562"/>
                </a:lnTo>
                <a:lnTo>
                  <a:pt x="289560" y="51562"/>
                </a:lnTo>
                <a:lnTo>
                  <a:pt x="289560" y="22478"/>
                </a:lnTo>
                <a:lnTo>
                  <a:pt x="287797" y="13715"/>
                </a:lnTo>
                <a:lnTo>
                  <a:pt x="287092" y="12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6419" y="3703320"/>
            <a:ext cx="358140" cy="360680"/>
          </a:xfrm>
          <a:custGeom>
            <a:avLst/>
            <a:gdLst/>
            <a:ahLst/>
            <a:cxnLst/>
            <a:rect l="l" t="t" r="r" b="b"/>
            <a:pathLst>
              <a:path w="358140" h="360679">
                <a:moveTo>
                  <a:pt x="325247" y="0"/>
                </a:moveTo>
                <a:lnTo>
                  <a:pt x="32893" y="0"/>
                </a:lnTo>
                <a:lnTo>
                  <a:pt x="20091" y="2563"/>
                </a:lnTo>
                <a:lnTo>
                  <a:pt x="9636" y="9556"/>
                </a:lnTo>
                <a:lnTo>
                  <a:pt x="2585" y="19931"/>
                </a:lnTo>
                <a:lnTo>
                  <a:pt x="0" y="32638"/>
                </a:lnTo>
                <a:lnTo>
                  <a:pt x="0" y="328040"/>
                </a:lnTo>
                <a:lnTo>
                  <a:pt x="2585" y="340748"/>
                </a:lnTo>
                <a:lnTo>
                  <a:pt x="9636" y="351123"/>
                </a:lnTo>
                <a:lnTo>
                  <a:pt x="20091" y="358116"/>
                </a:lnTo>
                <a:lnTo>
                  <a:pt x="32893" y="360679"/>
                </a:lnTo>
                <a:lnTo>
                  <a:pt x="325247" y="360679"/>
                </a:lnTo>
                <a:lnTo>
                  <a:pt x="338048" y="358116"/>
                </a:lnTo>
                <a:lnTo>
                  <a:pt x="348503" y="351123"/>
                </a:lnTo>
                <a:lnTo>
                  <a:pt x="355554" y="340748"/>
                </a:lnTo>
                <a:lnTo>
                  <a:pt x="358139" y="328040"/>
                </a:lnTo>
                <a:lnTo>
                  <a:pt x="358139" y="248437"/>
                </a:lnTo>
                <a:lnTo>
                  <a:pt x="140315" y="248437"/>
                </a:lnTo>
                <a:lnTo>
                  <a:pt x="117570" y="243347"/>
                </a:lnTo>
                <a:lnTo>
                  <a:pt x="97825" y="231042"/>
                </a:lnTo>
                <a:lnTo>
                  <a:pt x="83057" y="212343"/>
                </a:lnTo>
                <a:lnTo>
                  <a:pt x="75652" y="189781"/>
                </a:lnTo>
                <a:lnTo>
                  <a:pt x="76390" y="166719"/>
                </a:lnTo>
                <a:lnTo>
                  <a:pt x="100583" y="127380"/>
                </a:lnTo>
                <a:lnTo>
                  <a:pt x="144525" y="112267"/>
                </a:lnTo>
                <a:lnTo>
                  <a:pt x="358139" y="112267"/>
                </a:lnTo>
                <a:lnTo>
                  <a:pt x="358139" y="32638"/>
                </a:lnTo>
                <a:lnTo>
                  <a:pt x="355554" y="19931"/>
                </a:lnTo>
                <a:lnTo>
                  <a:pt x="348503" y="9556"/>
                </a:lnTo>
                <a:lnTo>
                  <a:pt x="338048" y="2563"/>
                </a:lnTo>
                <a:lnTo>
                  <a:pt x="325247" y="0"/>
                </a:lnTo>
                <a:close/>
              </a:path>
              <a:path w="358140" h="360679">
                <a:moveTo>
                  <a:pt x="224408" y="172846"/>
                </a:moveTo>
                <a:lnTo>
                  <a:pt x="212089" y="172846"/>
                </a:lnTo>
                <a:lnTo>
                  <a:pt x="212851" y="179577"/>
                </a:lnTo>
                <a:lnTo>
                  <a:pt x="212598" y="186054"/>
                </a:lnTo>
                <a:lnTo>
                  <a:pt x="211200" y="192404"/>
                </a:lnTo>
                <a:lnTo>
                  <a:pt x="211200" y="194563"/>
                </a:lnTo>
                <a:lnTo>
                  <a:pt x="210947" y="194563"/>
                </a:lnTo>
                <a:lnTo>
                  <a:pt x="180943" y="237694"/>
                </a:lnTo>
                <a:lnTo>
                  <a:pt x="140315" y="248437"/>
                </a:lnTo>
                <a:lnTo>
                  <a:pt x="358139" y="248437"/>
                </a:lnTo>
                <a:lnTo>
                  <a:pt x="358139" y="210311"/>
                </a:lnTo>
                <a:lnTo>
                  <a:pt x="240664" y="210311"/>
                </a:lnTo>
                <a:lnTo>
                  <a:pt x="240664" y="194182"/>
                </a:lnTo>
                <a:lnTo>
                  <a:pt x="224408" y="194182"/>
                </a:lnTo>
                <a:lnTo>
                  <a:pt x="224408" y="172846"/>
                </a:lnTo>
                <a:close/>
              </a:path>
              <a:path w="358140" h="360679">
                <a:moveTo>
                  <a:pt x="144176" y="145414"/>
                </a:moveTo>
                <a:lnTo>
                  <a:pt x="109204" y="173370"/>
                </a:lnTo>
                <a:lnTo>
                  <a:pt x="108825" y="185183"/>
                </a:lnTo>
                <a:lnTo>
                  <a:pt x="112649" y="196722"/>
                </a:lnTo>
                <a:lnTo>
                  <a:pt x="120191" y="206347"/>
                </a:lnTo>
                <a:lnTo>
                  <a:pt x="130317" y="212661"/>
                </a:lnTo>
                <a:lnTo>
                  <a:pt x="141991" y="215261"/>
                </a:lnTo>
                <a:lnTo>
                  <a:pt x="154177" y="213740"/>
                </a:lnTo>
                <a:lnTo>
                  <a:pt x="161252" y="210708"/>
                </a:lnTo>
                <a:lnTo>
                  <a:pt x="167338" y="206343"/>
                </a:lnTo>
                <a:lnTo>
                  <a:pt x="172305" y="200882"/>
                </a:lnTo>
                <a:lnTo>
                  <a:pt x="176022" y="194563"/>
                </a:lnTo>
                <a:lnTo>
                  <a:pt x="138429" y="194563"/>
                </a:lnTo>
                <a:lnTo>
                  <a:pt x="138429" y="170433"/>
                </a:lnTo>
                <a:lnTo>
                  <a:pt x="224408" y="170433"/>
                </a:lnTo>
                <a:lnTo>
                  <a:pt x="224408" y="170179"/>
                </a:lnTo>
                <a:lnTo>
                  <a:pt x="240664" y="170179"/>
                </a:lnTo>
                <a:lnTo>
                  <a:pt x="240664" y="154177"/>
                </a:lnTo>
                <a:lnTo>
                  <a:pt x="358139" y="154177"/>
                </a:lnTo>
                <a:lnTo>
                  <a:pt x="358139" y="153669"/>
                </a:lnTo>
                <a:lnTo>
                  <a:pt x="166497" y="153669"/>
                </a:lnTo>
                <a:lnTo>
                  <a:pt x="155920" y="147554"/>
                </a:lnTo>
                <a:lnTo>
                  <a:pt x="144176" y="145414"/>
                </a:lnTo>
                <a:close/>
              </a:path>
              <a:path w="358140" h="360679">
                <a:moveTo>
                  <a:pt x="358139" y="154177"/>
                </a:moveTo>
                <a:lnTo>
                  <a:pt x="264922" y="154177"/>
                </a:lnTo>
                <a:lnTo>
                  <a:pt x="264922" y="170179"/>
                </a:lnTo>
                <a:lnTo>
                  <a:pt x="281050" y="170179"/>
                </a:lnTo>
                <a:lnTo>
                  <a:pt x="281050" y="194182"/>
                </a:lnTo>
                <a:lnTo>
                  <a:pt x="264922" y="194182"/>
                </a:lnTo>
                <a:lnTo>
                  <a:pt x="264922" y="210311"/>
                </a:lnTo>
                <a:lnTo>
                  <a:pt x="358139" y="210311"/>
                </a:lnTo>
                <a:lnTo>
                  <a:pt x="358139" y="154177"/>
                </a:lnTo>
                <a:close/>
              </a:path>
              <a:path w="358140" h="360679">
                <a:moveTo>
                  <a:pt x="224408" y="170433"/>
                </a:moveTo>
                <a:lnTo>
                  <a:pt x="211200" y="170433"/>
                </a:lnTo>
                <a:lnTo>
                  <a:pt x="211200" y="172973"/>
                </a:lnTo>
                <a:lnTo>
                  <a:pt x="212089" y="172846"/>
                </a:lnTo>
                <a:lnTo>
                  <a:pt x="224408" y="172846"/>
                </a:lnTo>
                <a:lnTo>
                  <a:pt x="224408" y="170433"/>
                </a:lnTo>
                <a:close/>
              </a:path>
              <a:path w="358140" h="360679">
                <a:moveTo>
                  <a:pt x="358139" y="112267"/>
                </a:moveTo>
                <a:lnTo>
                  <a:pt x="144525" y="112267"/>
                </a:lnTo>
                <a:lnTo>
                  <a:pt x="156174" y="113359"/>
                </a:lnTo>
                <a:lnTo>
                  <a:pt x="167512" y="116427"/>
                </a:lnTo>
                <a:lnTo>
                  <a:pt x="178280" y="121447"/>
                </a:lnTo>
                <a:lnTo>
                  <a:pt x="188213" y="128396"/>
                </a:lnTo>
                <a:lnTo>
                  <a:pt x="166497" y="153669"/>
                </a:lnTo>
                <a:lnTo>
                  <a:pt x="358139" y="153669"/>
                </a:lnTo>
                <a:lnTo>
                  <a:pt x="358139" y="112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8589" y="5636323"/>
            <a:ext cx="443865" cy="447040"/>
          </a:xfrm>
          <a:custGeom>
            <a:avLst/>
            <a:gdLst/>
            <a:ahLst/>
            <a:cxnLst/>
            <a:rect l="l" t="t" r="r" b="b"/>
            <a:pathLst>
              <a:path w="443864" h="447039">
                <a:moveTo>
                  <a:pt x="230154" y="0"/>
                </a:moveTo>
                <a:lnTo>
                  <a:pt x="186442" y="3158"/>
                </a:lnTo>
                <a:lnTo>
                  <a:pt x="144016" y="14751"/>
                </a:lnTo>
                <a:lnTo>
                  <a:pt x="104210" y="34697"/>
                </a:lnTo>
                <a:lnTo>
                  <a:pt x="68356" y="62915"/>
                </a:lnTo>
                <a:lnTo>
                  <a:pt x="38465" y="98350"/>
                </a:lnTo>
                <a:lnTo>
                  <a:pt x="17023" y="138058"/>
                </a:lnTo>
                <a:lnTo>
                  <a:pt x="4158" y="180657"/>
                </a:lnTo>
                <a:lnTo>
                  <a:pt x="0" y="224765"/>
                </a:lnTo>
                <a:lnTo>
                  <a:pt x="4676" y="269001"/>
                </a:lnTo>
                <a:lnTo>
                  <a:pt x="18317" y="311981"/>
                </a:lnTo>
                <a:lnTo>
                  <a:pt x="41051" y="352323"/>
                </a:lnTo>
                <a:lnTo>
                  <a:pt x="71600" y="387171"/>
                </a:lnTo>
                <a:lnTo>
                  <a:pt x="107700" y="414374"/>
                </a:lnTo>
                <a:lnTo>
                  <a:pt x="147993" y="433590"/>
                </a:lnTo>
                <a:lnTo>
                  <a:pt x="191126" y="444477"/>
                </a:lnTo>
                <a:lnTo>
                  <a:pt x="235742" y="446696"/>
                </a:lnTo>
                <a:lnTo>
                  <a:pt x="280488" y="439904"/>
                </a:lnTo>
                <a:lnTo>
                  <a:pt x="324007" y="423760"/>
                </a:lnTo>
                <a:lnTo>
                  <a:pt x="306580" y="388759"/>
                </a:lnTo>
                <a:lnTo>
                  <a:pt x="206227" y="388759"/>
                </a:lnTo>
                <a:lnTo>
                  <a:pt x="161366" y="377428"/>
                </a:lnTo>
                <a:lnTo>
                  <a:pt x="121046" y="354052"/>
                </a:lnTo>
                <a:lnTo>
                  <a:pt x="88041" y="319328"/>
                </a:lnTo>
                <a:lnTo>
                  <a:pt x="66232" y="276702"/>
                </a:lnTo>
                <a:lnTo>
                  <a:pt x="57624" y="231012"/>
                </a:lnTo>
                <a:lnTo>
                  <a:pt x="61935" y="185145"/>
                </a:lnTo>
                <a:lnTo>
                  <a:pt x="78897" y="141860"/>
                </a:lnTo>
                <a:lnTo>
                  <a:pt x="108234" y="104000"/>
                </a:lnTo>
                <a:lnTo>
                  <a:pt x="147203" y="75986"/>
                </a:lnTo>
                <a:lnTo>
                  <a:pt x="191200" y="60473"/>
                </a:lnTo>
                <a:lnTo>
                  <a:pt x="237393" y="57636"/>
                </a:lnTo>
                <a:lnTo>
                  <a:pt x="372105" y="57636"/>
                </a:lnTo>
                <a:lnTo>
                  <a:pt x="359567" y="45021"/>
                </a:lnTo>
                <a:lnTo>
                  <a:pt x="325487" y="22179"/>
                </a:lnTo>
                <a:lnTo>
                  <a:pt x="293908" y="8742"/>
                </a:lnTo>
                <a:lnTo>
                  <a:pt x="262805" y="2189"/>
                </a:lnTo>
                <a:lnTo>
                  <a:pt x="230154" y="0"/>
                </a:lnTo>
                <a:close/>
              </a:path>
              <a:path w="443864" h="447039">
                <a:moveTo>
                  <a:pt x="298480" y="372491"/>
                </a:moveTo>
                <a:lnTo>
                  <a:pt x="252856" y="387345"/>
                </a:lnTo>
                <a:lnTo>
                  <a:pt x="206227" y="388759"/>
                </a:lnTo>
                <a:lnTo>
                  <a:pt x="306580" y="388759"/>
                </a:lnTo>
                <a:lnTo>
                  <a:pt x="298480" y="372491"/>
                </a:lnTo>
                <a:close/>
              </a:path>
              <a:path w="443864" h="447039">
                <a:moveTo>
                  <a:pt x="327236" y="304584"/>
                </a:moveTo>
                <a:lnTo>
                  <a:pt x="274985" y="304584"/>
                </a:lnTo>
                <a:lnTo>
                  <a:pt x="281355" y="330257"/>
                </a:lnTo>
                <a:lnTo>
                  <a:pt x="297845" y="348072"/>
                </a:lnTo>
                <a:lnTo>
                  <a:pt x="324241" y="357805"/>
                </a:lnTo>
                <a:lnTo>
                  <a:pt x="360329" y="359232"/>
                </a:lnTo>
                <a:lnTo>
                  <a:pt x="378925" y="351041"/>
                </a:lnTo>
                <a:lnTo>
                  <a:pt x="394079" y="341972"/>
                </a:lnTo>
                <a:lnTo>
                  <a:pt x="407871" y="329749"/>
                </a:lnTo>
                <a:lnTo>
                  <a:pt x="417628" y="317846"/>
                </a:lnTo>
                <a:lnTo>
                  <a:pt x="343930" y="317846"/>
                </a:lnTo>
                <a:lnTo>
                  <a:pt x="328688" y="313389"/>
                </a:lnTo>
                <a:lnTo>
                  <a:pt x="327236" y="304584"/>
                </a:lnTo>
                <a:close/>
              </a:path>
              <a:path w="443864" h="447039">
                <a:moveTo>
                  <a:pt x="196493" y="110424"/>
                </a:moveTo>
                <a:lnTo>
                  <a:pt x="194641" y="110489"/>
                </a:lnTo>
                <a:lnTo>
                  <a:pt x="194862" y="110936"/>
                </a:lnTo>
                <a:lnTo>
                  <a:pt x="193832" y="111302"/>
                </a:lnTo>
                <a:lnTo>
                  <a:pt x="148630" y="127746"/>
                </a:lnTo>
                <a:lnTo>
                  <a:pt x="110359" y="187175"/>
                </a:lnTo>
                <a:lnTo>
                  <a:pt x="109255" y="231033"/>
                </a:lnTo>
                <a:lnTo>
                  <a:pt x="121519" y="276702"/>
                </a:lnTo>
                <a:lnTo>
                  <a:pt x="141635" y="313686"/>
                </a:lnTo>
                <a:lnTo>
                  <a:pt x="166721" y="339297"/>
                </a:lnTo>
                <a:lnTo>
                  <a:pt x="193832" y="350735"/>
                </a:lnTo>
                <a:lnTo>
                  <a:pt x="216906" y="351041"/>
                </a:lnTo>
                <a:lnTo>
                  <a:pt x="239076" y="344800"/>
                </a:lnTo>
                <a:lnTo>
                  <a:pt x="258911" y="329988"/>
                </a:lnTo>
                <a:lnTo>
                  <a:pt x="274985" y="304584"/>
                </a:lnTo>
                <a:lnTo>
                  <a:pt x="327236" y="304584"/>
                </a:lnTo>
                <a:lnTo>
                  <a:pt x="326256" y="298640"/>
                </a:lnTo>
                <a:lnTo>
                  <a:pt x="210977" y="298640"/>
                </a:lnTo>
                <a:lnTo>
                  <a:pt x="189311" y="292417"/>
                </a:lnTo>
                <a:lnTo>
                  <a:pt x="174147" y="276371"/>
                </a:lnTo>
                <a:lnTo>
                  <a:pt x="164793" y="255895"/>
                </a:lnTo>
                <a:lnTo>
                  <a:pt x="160558" y="236385"/>
                </a:lnTo>
                <a:lnTo>
                  <a:pt x="160421" y="216004"/>
                </a:lnTo>
                <a:lnTo>
                  <a:pt x="164987" y="192962"/>
                </a:lnTo>
                <a:lnTo>
                  <a:pt x="176292" y="172746"/>
                </a:lnTo>
                <a:lnTo>
                  <a:pt x="196372" y="160845"/>
                </a:lnTo>
                <a:lnTo>
                  <a:pt x="205897" y="158762"/>
                </a:lnTo>
                <a:lnTo>
                  <a:pt x="324902" y="158762"/>
                </a:lnTo>
                <a:lnTo>
                  <a:pt x="324934" y="154000"/>
                </a:lnTo>
                <a:lnTo>
                  <a:pt x="272572" y="154000"/>
                </a:lnTo>
                <a:lnTo>
                  <a:pt x="253958" y="134797"/>
                </a:lnTo>
                <a:lnTo>
                  <a:pt x="235964" y="122056"/>
                </a:lnTo>
                <a:lnTo>
                  <a:pt x="219065" y="114588"/>
                </a:lnTo>
                <a:lnTo>
                  <a:pt x="203738" y="111201"/>
                </a:lnTo>
                <a:lnTo>
                  <a:pt x="196493" y="110424"/>
                </a:lnTo>
                <a:close/>
              </a:path>
              <a:path w="443864" h="447039">
                <a:moveTo>
                  <a:pt x="370997" y="302437"/>
                </a:moveTo>
                <a:lnTo>
                  <a:pt x="360958" y="310239"/>
                </a:lnTo>
                <a:lnTo>
                  <a:pt x="343930" y="317846"/>
                </a:lnTo>
                <a:lnTo>
                  <a:pt x="417628" y="317846"/>
                </a:lnTo>
                <a:lnTo>
                  <a:pt x="422305" y="312140"/>
                </a:lnTo>
                <a:lnTo>
                  <a:pt x="425457" y="303695"/>
                </a:lnTo>
                <a:lnTo>
                  <a:pt x="375061" y="303695"/>
                </a:lnTo>
                <a:lnTo>
                  <a:pt x="370997" y="302437"/>
                </a:lnTo>
                <a:close/>
              </a:path>
              <a:path w="443864" h="447039">
                <a:moveTo>
                  <a:pt x="372105" y="57636"/>
                </a:moveTo>
                <a:lnTo>
                  <a:pt x="237393" y="57636"/>
                </a:lnTo>
                <a:lnTo>
                  <a:pt x="282945" y="67650"/>
                </a:lnTo>
                <a:lnTo>
                  <a:pt x="325023" y="90690"/>
                </a:lnTo>
                <a:lnTo>
                  <a:pt x="358814" y="124668"/>
                </a:lnTo>
                <a:lnTo>
                  <a:pt x="380986" y="165548"/>
                </a:lnTo>
                <a:lnTo>
                  <a:pt x="390924" y="210560"/>
                </a:lnTo>
                <a:lnTo>
                  <a:pt x="388076" y="255895"/>
                </a:lnTo>
                <a:lnTo>
                  <a:pt x="387975" y="257033"/>
                </a:lnTo>
                <a:lnTo>
                  <a:pt x="371669" y="301802"/>
                </a:lnTo>
                <a:lnTo>
                  <a:pt x="375061" y="303695"/>
                </a:lnTo>
                <a:lnTo>
                  <a:pt x="425457" y="303695"/>
                </a:lnTo>
                <a:lnTo>
                  <a:pt x="441082" y="261837"/>
                </a:lnTo>
                <a:lnTo>
                  <a:pt x="443829" y="209963"/>
                </a:lnTo>
                <a:lnTo>
                  <a:pt x="433798" y="159431"/>
                </a:lnTo>
                <a:lnTo>
                  <a:pt x="414243" y="113154"/>
                </a:lnTo>
                <a:lnTo>
                  <a:pt x="388415" y="74046"/>
                </a:lnTo>
                <a:lnTo>
                  <a:pt x="372105" y="57636"/>
                </a:lnTo>
                <a:close/>
              </a:path>
              <a:path w="443864" h="447039">
                <a:moveTo>
                  <a:pt x="371251" y="301802"/>
                </a:moveTo>
                <a:lnTo>
                  <a:pt x="370997" y="301929"/>
                </a:lnTo>
                <a:lnTo>
                  <a:pt x="370489" y="302285"/>
                </a:lnTo>
                <a:lnTo>
                  <a:pt x="371267" y="301929"/>
                </a:lnTo>
                <a:close/>
              </a:path>
              <a:path w="443864" h="447039">
                <a:moveTo>
                  <a:pt x="324902" y="158762"/>
                </a:moveTo>
                <a:lnTo>
                  <a:pt x="205897" y="158762"/>
                </a:lnTo>
                <a:lnTo>
                  <a:pt x="221901" y="161863"/>
                </a:lnTo>
                <a:lnTo>
                  <a:pt x="236107" y="172386"/>
                </a:lnTo>
                <a:lnTo>
                  <a:pt x="247527" y="188991"/>
                </a:lnTo>
                <a:lnTo>
                  <a:pt x="255173" y="210337"/>
                </a:lnTo>
                <a:lnTo>
                  <a:pt x="256951" y="223126"/>
                </a:lnTo>
                <a:lnTo>
                  <a:pt x="257967" y="229527"/>
                </a:lnTo>
                <a:lnTo>
                  <a:pt x="254750" y="257033"/>
                </a:lnTo>
                <a:lnTo>
                  <a:pt x="243949" y="278823"/>
                </a:lnTo>
                <a:lnTo>
                  <a:pt x="228410" y="293243"/>
                </a:lnTo>
                <a:lnTo>
                  <a:pt x="210977" y="298640"/>
                </a:lnTo>
                <a:lnTo>
                  <a:pt x="326256" y="298640"/>
                </a:lnTo>
                <a:lnTo>
                  <a:pt x="324007" y="285000"/>
                </a:lnTo>
                <a:lnTo>
                  <a:pt x="324902" y="158762"/>
                </a:lnTo>
                <a:close/>
              </a:path>
              <a:path w="443864" h="447039">
                <a:moveTo>
                  <a:pt x="325150" y="121411"/>
                </a:moveTo>
                <a:lnTo>
                  <a:pt x="274985" y="121411"/>
                </a:lnTo>
                <a:lnTo>
                  <a:pt x="272572" y="154000"/>
                </a:lnTo>
                <a:lnTo>
                  <a:pt x="324934" y="154000"/>
                </a:lnTo>
                <a:lnTo>
                  <a:pt x="325150" y="121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080" y="2451100"/>
            <a:ext cx="337820" cy="259079"/>
          </a:xfrm>
          <a:custGeom>
            <a:avLst/>
            <a:gdLst/>
            <a:ahLst/>
            <a:cxnLst/>
            <a:rect l="l" t="t" r="r" b="b"/>
            <a:pathLst>
              <a:path w="337819" h="259080">
                <a:moveTo>
                  <a:pt x="310895" y="45847"/>
                </a:moveTo>
                <a:lnTo>
                  <a:pt x="26911" y="45847"/>
                </a:lnTo>
                <a:lnTo>
                  <a:pt x="16432" y="47944"/>
                </a:lnTo>
                <a:lnTo>
                  <a:pt x="7878" y="53673"/>
                </a:lnTo>
                <a:lnTo>
                  <a:pt x="2113" y="62188"/>
                </a:lnTo>
                <a:lnTo>
                  <a:pt x="0" y="72644"/>
                </a:lnTo>
                <a:lnTo>
                  <a:pt x="51" y="232410"/>
                </a:lnTo>
                <a:lnTo>
                  <a:pt x="2113" y="242631"/>
                </a:lnTo>
                <a:lnTo>
                  <a:pt x="7878" y="251190"/>
                </a:lnTo>
                <a:lnTo>
                  <a:pt x="16432" y="256962"/>
                </a:lnTo>
                <a:lnTo>
                  <a:pt x="26911" y="259079"/>
                </a:lnTo>
                <a:lnTo>
                  <a:pt x="310895" y="259079"/>
                </a:lnTo>
                <a:lnTo>
                  <a:pt x="321371" y="256962"/>
                </a:lnTo>
                <a:lnTo>
                  <a:pt x="329930" y="251190"/>
                </a:lnTo>
                <a:lnTo>
                  <a:pt x="335702" y="242631"/>
                </a:lnTo>
                <a:lnTo>
                  <a:pt x="337768" y="232410"/>
                </a:lnTo>
                <a:lnTo>
                  <a:pt x="203326" y="232410"/>
                </a:lnTo>
                <a:lnTo>
                  <a:pt x="175065" y="226724"/>
                </a:lnTo>
                <a:lnTo>
                  <a:pt x="152019" y="211216"/>
                </a:lnTo>
                <a:lnTo>
                  <a:pt x="136497" y="188208"/>
                </a:lnTo>
                <a:lnTo>
                  <a:pt x="130809" y="160020"/>
                </a:lnTo>
                <a:lnTo>
                  <a:pt x="136497" y="131831"/>
                </a:lnTo>
                <a:lnTo>
                  <a:pt x="152019" y="108823"/>
                </a:lnTo>
                <a:lnTo>
                  <a:pt x="175065" y="93315"/>
                </a:lnTo>
                <a:lnTo>
                  <a:pt x="202064" y="87884"/>
                </a:lnTo>
                <a:lnTo>
                  <a:pt x="117906" y="87884"/>
                </a:lnTo>
                <a:lnTo>
                  <a:pt x="117906" y="71500"/>
                </a:lnTo>
                <a:lnTo>
                  <a:pt x="274192" y="71500"/>
                </a:lnTo>
                <a:lnTo>
                  <a:pt x="274192" y="66294"/>
                </a:lnTo>
                <a:lnTo>
                  <a:pt x="336534" y="66294"/>
                </a:lnTo>
                <a:lnTo>
                  <a:pt x="335702" y="62188"/>
                </a:lnTo>
                <a:lnTo>
                  <a:pt x="329930" y="53673"/>
                </a:lnTo>
                <a:lnTo>
                  <a:pt x="321371" y="47944"/>
                </a:lnTo>
                <a:lnTo>
                  <a:pt x="310895" y="45847"/>
                </a:lnTo>
                <a:close/>
              </a:path>
              <a:path w="337819" h="259080">
                <a:moveTo>
                  <a:pt x="274192" y="87629"/>
                </a:moveTo>
                <a:lnTo>
                  <a:pt x="203326" y="87629"/>
                </a:lnTo>
                <a:lnTo>
                  <a:pt x="231534" y="93315"/>
                </a:lnTo>
                <a:lnTo>
                  <a:pt x="254587" y="108823"/>
                </a:lnTo>
                <a:lnTo>
                  <a:pt x="270138" y="131831"/>
                </a:lnTo>
                <a:lnTo>
                  <a:pt x="275844" y="160020"/>
                </a:lnTo>
                <a:lnTo>
                  <a:pt x="270138" y="188208"/>
                </a:lnTo>
                <a:lnTo>
                  <a:pt x="254587" y="211216"/>
                </a:lnTo>
                <a:lnTo>
                  <a:pt x="231534" y="226724"/>
                </a:lnTo>
                <a:lnTo>
                  <a:pt x="203326" y="232410"/>
                </a:lnTo>
                <a:lnTo>
                  <a:pt x="337768" y="232410"/>
                </a:lnTo>
                <a:lnTo>
                  <a:pt x="337819" y="87884"/>
                </a:lnTo>
                <a:lnTo>
                  <a:pt x="274192" y="87884"/>
                </a:lnTo>
                <a:lnTo>
                  <a:pt x="274192" y="87629"/>
                </a:lnTo>
                <a:close/>
              </a:path>
              <a:path w="337819" h="259080">
                <a:moveTo>
                  <a:pt x="203326" y="108076"/>
                </a:moveTo>
                <a:lnTo>
                  <a:pt x="183082" y="112156"/>
                </a:lnTo>
                <a:lnTo>
                  <a:pt x="166528" y="123285"/>
                </a:lnTo>
                <a:lnTo>
                  <a:pt x="155356" y="139795"/>
                </a:lnTo>
                <a:lnTo>
                  <a:pt x="151256" y="160020"/>
                </a:lnTo>
                <a:lnTo>
                  <a:pt x="155356" y="180244"/>
                </a:lnTo>
                <a:lnTo>
                  <a:pt x="166528" y="196754"/>
                </a:lnTo>
                <a:lnTo>
                  <a:pt x="183082" y="207883"/>
                </a:lnTo>
                <a:lnTo>
                  <a:pt x="203326" y="211962"/>
                </a:lnTo>
                <a:lnTo>
                  <a:pt x="223551" y="207883"/>
                </a:lnTo>
                <a:lnTo>
                  <a:pt x="240061" y="196754"/>
                </a:lnTo>
                <a:lnTo>
                  <a:pt x="251190" y="180244"/>
                </a:lnTo>
                <a:lnTo>
                  <a:pt x="255269" y="160020"/>
                </a:lnTo>
                <a:lnTo>
                  <a:pt x="251190" y="139795"/>
                </a:lnTo>
                <a:lnTo>
                  <a:pt x="240061" y="123285"/>
                </a:lnTo>
                <a:lnTo>
                  <a:pt x="223551" y="112156"/>
                </a:lnTo>
                <a:lnTo>
                  <a:pt x="203326" y="108076"/>
                </a:lnTo>
                <a:close/>
              </a:path>
              <a:path w="337819" h="259080">
                <a:moveTo>
                  <a:pt x="274192" y="71500"/>
                </a:moveTo>
                <a:lnTo>
                  <a:pt x="140842" y="71500"/>
                </a:lnTo>
                <a:lnTo>
                  <a:pt x="140842" y="87884"/>
                </a:lnTo>
                <a:lnTo>
                  <a:pt x="202064" y="87884"/>
                </a:lnTo>
                <a:lnTo>
                  <a:pt x="203326" y="87629"/>
                </a:lnTo>
                <a:lnTo>
                  <a:pt x="274192" y="87629"/>
                </a:lnTo>
                <a:lnTo>
                  <a:pt x="274192" y="71500"/>
                </a:lnTo>
                <a:close/>
              </a:path>
              <a:path w="337819" h="259080">
                <a:moveTo>
                  <a:pt x="336534" y="66294"/>
                </a:moveTo>
                <a:lnTo>
                  <a:pt x="318134" y="66294"/>
                </a:lnTo>
                <a:lnTo>
                  <a:pt x="318134" y="87884"/>
                </a:lnTo>
                <a:lnTo>
                  <a:pt x="337819" y="87884"/>
                </a:lnTo>
                <a:lnTo>
                  <a:pt x="337819" y="72644"/>
                </a:lnTo>
                <a:lnTo>
                  <a:pt x="336534" y="66294"/>
                </a:lnTo>
                <a:close/>
              </a:path>
              <a:path w="337819" h="259080">
                <a:moveTo>
                  <a:pt x="89369" y="28321"/>
                </a:moveTo>
                <a:lnTo>
                  <a:pt x="34721" y="28321"/>
                </a:lnTo>
                <a:lnTo>
                  <a:pt x="32550" y="30479"/>
                </a:lnTo>
                <a:lnTo>
                  <a:pt x="32550" y="45847"/>
                </a:lnTo>
                <a:lnTo>
                  <a:pt x="91528" y="45847"/>
                </a:lnTo>
                <a:lnTo>
                  <a:pt x="91528" y="30479"/>
                </a:lnTo>
                <a:lnTo>
                  <a:pt x="89369" y="28321"/>
                </a:lnTo>
                <a:close/>
              </a:path>
              <a:path w="337819" h="259080">
                <a:moveTo>
                  <a:pt x="257936" y="0"/>
                </a:moveTo>
                <a:lnTo>
                  <a:pt x="148589" y="0"/>
                </a:lnTo>
                <a:lnTo>
                  <a:pt x="144272" y="4317"/>
                </a:lnTo>
                <a:lnTo>
                  <a:pt x="144272" y="45847"/>
                </a:lnTo>
                <a:lnTo>
                  <a:pt x="168909" y="45847"/>
                </a:lnTo>
                <a:lnTo>
                  <a:pt x="168909" y="11429"/>
                </a:lnTo>
                <a:lnTo>
                  <a:pt x="262254" y="11429"/>
                </a:lnTo>
                <a:lnTo>
                  <a:pt x="262254" y="4317"/>
                </a:lnTo>
                <a:lnTo>
                  <a:pt x="257936" y="0"/>
                </a:lnTo>
                <a:close/>
              </a:path>
              <a:path w="337819" h="259080">
                <a:moveTo>
                  <a:pt x="262254" y="11429"/>
                </a:moveTo>
                <a:lnTo>
                  <a:pt x="237616" y="11429"/>
                </a:lnTo>
                <a:lnTo>
                  <a:pt x="237616" y="45847"/>
                </a:lnTo>
                <a:lnTo>
                  <a:pt x="262254" y="45847"/>
                </a:lnTo>
                <a:lnTo>
                  <a:pt x="262254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61359" y="1717039"/>
            <a:ext cx="81279" cy="17780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40117" y="873759"/>
            <a:ext cx="357505" cy="386080"/>
          </a:xfrm>
          <a:custGeom>
            <a:avLst/>
            <a:gdLst/>
            <a:ahLst/>
            <a:cxnLst/>
            <a:rect l="l" t="t" r="r" b="b"/>
            <a:pathLst>
              <a:path w="357505" h="386080">
                <a:moveTo>
                  <a:pt x="120027" y="30607"/>
                </a:moveTo>
                <a:lnTo>
                  <a:pt x="117614" y="18707"/>
                </a:lnTo>
                <a:lnTo>
                  <a:pt x="111061" y="8978"/>
                </a:lnTo>
                <a:lnTo>
                  <a:pt x="101333" y="2413"/>
                </a:lnTo>
                <a:lnTo>
                  <a:pt x="89433" y="0"/>
                </a:lnTo>
                <a:lnTo>
                  <a:pt x="77520" y="2413"/>
                </a:lnTo>
                <a:lnTo>
                  <a:pt x="67792" y="8978"/>
                </a:lnTo>
                <a:lnTo>
                  <a:pt x="61239" y="18707"/>
                </a:lnTo>
                <a:lnTo>
                  <a:pt x="58839" y="30607"/>
                </a:lnTo>
                <a:lnTo>
                  <a:pt x="61239" y="42443"/>
                </a:lnTo>
                <a:lnTo>
                  <a:pt x="67792" y="52146"/>
                </a:lnTo>
                <a:lnTo>
                  <a:pt x="77520" y="58686"/>
                </a:lnTo>
                <a:lnTo>
                  <a:pt x="89433" y="61087"/>
                </a:lnTo>
                <a:lnTo>
                  <a:pt x="101333" y="58686"/>
                </a:lnTo>
                <a:lnTo>
                  <a:pt x="111061" y="52146"/>
                </a:lnTo>
                <a:lnTo>
                  <a:pt x="117614" y="42443"/>
                </a:lnTo>
                <a:lnTo>
                  <a:pt x="120027" y="30607"/>
                </a:lnTo>
                <a:close/>
              </a:path>
              <a:path w="357505" h="386080">
                <a:moveTo>
                  <a:pt x="178384" y="196342"/>
                </a:moveTo>
                <a:lnTo>
                  <a:pt x="176034" y="190246"/>
                </a:lnTo>
                <a:lnTo>
                  <a:pt x="154635" y="134239"/>
                </a:lnTo>
                <a:lnTo>
                  <a:pt x="132765" y="76962"/>
                </a:lnTo>
                <a:lnTo>
                  <a:pt x="130416" y="71374"/>
                </a:lnTo>
                <a:lnTo>
                  <a:pt x="129514" y="69215"/>
                </a:lnTo>
                <a:lnTo>
                  <a:pt x="130022" y="71374"/>
                </a:lnTo>
                <a:lnTo>
                  <a:pt x="118033" y="70231"/>
                </a:lnTo>
                <a:lnTo>
                  <a:pt x="60833" y="70231"/>
                </a:lnTo>
                <a:lnTo>
                  <a:pt x="48768" y="71374"/>
                </a:lnTo>
                <a:lnTo>
                  <a:pt x="49466" y="69215"/>
                </a:lnTo>
                <a:lnTo>
                  <a:pt x="45618" y="76962"/>
                </a:lnTo>
                <a:lnTo>
                  <a:pt x="2349" y="190246"/>
                </a:lnTo>
                <a:lnTo>
                  <a:pt x="0" y="196342"/>
                </a:lnTo>
                <a:lnTo>
                  <a:pt x="3086" y="203200"/>
                </a:lnTo>
                <a:lnTo>
                  <a:pt x="9220" y="205613"/>
                </a:lnTo>
                <a:lnTo>
                  <a:pt x="15367" y="207899"/>
                </a:lnTo>
                <a:lnTo>
                  <a:pt x="22237" y="204851"/>
                </a:lnTo>
                <a:lnTo>
                  <a:pt x="49212" y="134239"/>
                </a:lnTo>
                <a:lnTo>
                  <a:pt x="53873" y="134239"/>
                </a:lnTo>
                <a:lnTo>
                  <a:pt x="22783" y="259207"/>
                </a:lnTo>
                <a:lnTo>
                  <a:pt x="53644" y="259207"/>
                </a:lnTo>
                <a:lnTo>
                  <a:pt x="53644" y="366268"/>
                </a:lnTo>
                <a:lnTo>
                  <a:pt x="60756" y="373380"/>
                </a:lnTo>
                <a:lnTo>
                  <a:pt x="78308" y="373380"/>
                </a:lnTo>
                <a:lnTo>
                  <a:pt x="85432" y="366268"/>
                </a:lnTo>
                <a:lnTo>
                  <a:pt x="85432" y="259207"/>
                </a:lnTo>
                <a:lnTo>
                  <a:pt x="92938" y="259207"/>
                </a:lnTo>
                <a:lnTo>
                  <a:pt x="92938" y="366268"/>
                </a:lnTo>
                <a:lnTo>
                  <a:pt x="100050" y="373380"/>
                </a:lnTo>
                <a:lnTo>
                  <a:pt x="117614" y="373380"/>
                </a:lnTo>
                <a:lnTo>
                  <a:pt x="124726" y="366268"/>
                </a:lnTo>
                <a:lnTo>
                  <a:pt x="124726" y="259207"/>
                </a:lnTo>
                <a:lnTo>
                  <a:pt x="155460" y="259207"/>
                </a:lnTo>
                <a:lnTo>
                  <a:pt x="124358" y="134239"/>
                </a:lnTo>
                <a:lnTo>
                  <a:pt x="129171" y="134239"/>
                </a:lnTo>
                <a:lnTo>
                  <a:pt x="156146" y="204851"/>
                </a:lnTo>
                <a:lnTo>
                  <a:pt x="163017" y="207899"/>
                </a:lnTo>
                <a:lnTo>
                  <a:pt x="169164" y="205613"/>
                </a:lnTo>
                <a:lnTo>
                  <a:pt x="175298" y="203200"/>
                </a:lnTo>
                <a:lnTo>
                  <a:pt x="178384" y="196342"/>
                </a:lnTo>
                <a:close/>
              </a:path>
              <a:path w="357505" h="386080">
                <a:moveTo>
                  <a:pt x="317550" y="40132"/>
                </a:moveTo>
                <a:lnTo>
                  <a:pt x="314972" y="27508"/>
                </a:lnTo>
                <a:lnTo>
                  <a:pt x="307949" y="17170"/>
                </a:lnTo>
                <a:lnTo>
                  <a:pt x="297522" y="10185"/>
                </a:lnTo>
                <a:lnTo>
                  <a:pt x="284772" y="7620"/>
                </a:lnTo>
                <a:lnTo>
                  <a:pt x="272008" y="10185"/>
                </a:lnTo>
                <a:lnTo>
                  <a:pt x="261581" y="17170"/>
                </a:lnTo>
                <a:lnTo>
                  <a:pt x="254558" y="27508"/>
                </a:lnTo>
                <a:lnTo>
                  <a:pt x="251993" y="40132"/>
                </a:lnTo>
                <a:lnTo>
                  <a:pt x="254558" y="52832"/>
                </a:lnTo>
                <a:lnTo>
                  <a:pt x="261581" y="63157"/>
                </a:lnTo>
                <a:lnTo>
                  <a:pt x="272008" y="70104"/>
                </a:lnTo>
                <a:lnTo>
                  <a:pt x="284772" y="72644"/>
                </a:lnTo>
                <a:lnTo>
                  <a:pt x="297522" y="70104"/>
                </a:lnTo>
                <a:lnTo>
                  <a:pt x="307949" y="63157"/>
                </a:lnTo>
                <a:lnTo>
                  <a:pt x="314972" y="52832"/>
                </a:lnTo>
                <a:lnTo>
                  <a:pt x="317550" y="40132"/>
                </a:lnTo>
                <a:close/>
              </a:path>
              <a:path w="357505" h="386080">
                <a:moveTo>
                  <a:pt x="357162" y="107061"/>
                </a:moveTo>
                <a:lnTo>
                  <a:pt x="355015" y="96520"/>
                </a:lnTo>
                <a:lnTo>
                  <a:pt x="349186" y="87922"/>
                </a:lnTo>
                <a:lnTo>
                  <a:pt x="340525" y="82130"/>
                </a:lnTo>
                <a:lnTo>
                  <a:pt x="329933" y="80010"/>
                </a:lnTo>
                <a:lnTo>
                  <a:pt x="239610" y="80010"/>
                </a:lnTo>
                <a:lnTo>
                  <a:pt x="229006" y="82130"/>
                </a:lnTo>
                <a:lnTo>
                  <a:pt x="220357" y="87922"/>
                </a:lnTo>
                <a:lnTo>
                  <a:pt x="214515" y="96520"/>
                </a:lnTo>
                <a:lnTo>
                  <a:pt x="212382" y="107061"/>
                </a:lnTo>
                <a:lnTo>
                  <a:pt x="212382" y="214376"/>
                </a:lnTo>
                <a:lnTo>
                  <a:pt x="218643" y="220599"/>
                </a:lnTo>
                <a:lnTo>
                  <a:pt x="234111" y="220599"/>
                </a:lnTo>
                <a:lnTo>
                  <a:pt x="240372" y="214376"/>
                </a:lnTo>
                <a:lnTo>
                  <a:pt x="240372" y="141732"/>
                </a:lnTo>
                <a:lnTo>
                  <a:pt x="244538" y="141732"/>
                </a:lnTo>
                <a:lnTo>
                  <a:pt x="243852" y="368681"/>
                </a:lnTo>
                <a:lnTo>
                  <a:pt x="243852" y="378333"/>
                </a:lnTo>
                <a:lnTo>
                  <a:pt x="251688" y="386080"/>
                </a:lnTo>
                <a:lnTo>
                  <a:pt x="271005" y="386080"/>
                </a:lnTo>
                <a:lnTo>
                  <a:pt x="278841" y="378333"/>
                </a:lnTo>
                <a:lnTo>
                  <a:pt x="278841" y="229997"/>
                </a:lnTo>
                <a:lnTo>
                  <a:pt x="289331" y="229997"/>
                </a:lnTo>
                <a:lnTo>
                  <a:pt x="289331" y="378333"/>
                </a:lnTo>
                <a:lnTo>
                  <a:pt x="297167" y="386080"/>
                </a:lnTo>
                <a:lnTo>
                  <a:pt x="316484" y="386080"/>
                </a:lnTo>
                <a:lnTo>
                  <a:pt x="324319" y="378333"/>
                </a:lnTo>
                <a:lnTo>
                  <a:pt x="324319" y="368681"/>
                </a:lnTo>
                <a:lnTo>
                  <a:pt x="324726" y="229997"/>
                </a:lnTo>
                <a:lnTo>
                  <a:pt x="325005" y="141732"/>
                </a:lnTo>
                <a:lnTo>
                  <a:pt x="329171" y="141732"/>
                </a:lnTo>
                <a:lnTo>
                  <a:pt x="329171" y="214376"/>
                </a:lnTo>
                <a:lnTo>
                  <a:pt x="335432" y="220599"/>
                </a:lnTo>
                <a:lnTo>
                  <a:pt x="350901" y="220599"/>
                </a:lnTo>
                <a:lnTo>
                  <a:pt x="357162" y="214376"/>
                </a:lnTo>
                <a:lnTo>
                  <a:pt x="357162" y="141732"/>
                </a:lnTo>
                <a:lnTo>
                  <a:pt x="357162" y="1070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61742" y="1760727"/>
            <a:ext cx="222376" cy="2280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66820" y="995680"/>
            <a:ext cx="223519" cy="22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99058"/>
            <a:ext cx="11079480" cy="668273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79002"/>
              </p:ext>
            </p:extLst>
          </p:nvPr>
        </p:nvGraphicFramePr>
        <p:xfrm>
          <a:off x="944499" y="1758695"/>
          <a:ext cx="10109198" cy="136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719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6700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719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6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Hiperpar</a:t>
                      </a:r>
                      <a:r>
                        <a:rPr lang="es-ES_tradnl"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</a:t>
                      </a:r>
                      <a:r>
                        <a:rPr lang="es-ES_tradnl"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7195B2"/>
                    </a:solidFill>
                  </a:tcPr>
                </a:tc>
                <a:tc>
                  <a:txBody>
                    <a:bodyPr/>
                    <a:lstStyle/>
                    <a:p>
                      <a:pPr marL="427355" marR="283210" indent="-1905" algn="ctr">
                        <a:lnSpc>
                          <a:spcPct val="995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7195B2"/>
                    </a:solidFill>
                  </a:tcPr>
                </a:tc>
                <a:tc>
                  <a:txBody>
                    <a:bodyPr/>
                    <a:lstStyle/>
                    <a:p>
                      <a:pPr marL="290830" marR="281305" indent="-1905" algn="ctr">
                        <a:lnSpc>
                          <a:spcPct val="99500"/>
                        </a:lnSpc>
                        <a:spcBef>
                          <a:spcPts val="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  HP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7195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85F8B"/>
                      </a:solidFill>
                      <a:prstDash val="solid"/>
                    </a:lnT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85F8B"/>
                      </a:solidFill>
                      <a:prstDash val="solid"/>
                    </a:lnT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85F8B"/>
                      </a:solidFill>
                      <a:prstDash val="solid"/>
                    </a:lnT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04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s-ES_tradnl" sz="1600" spc="-5" dirty="0" err="1">
                          <a:latin typeface="Arial MT"/>
                          <a:cs typeface="Arial MT"/>
                        </a:rPr>
                        <a:t>Logistic</a:t>
                      </a:r>
                      <a:r>
                        <a:rPr lang="es-ES_tradnl"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ES_tradnl" sz="1600" spc="-5" dirty="0" err="1">
                          <a:latin typeface="Arial MT"/>
                          <a:cs typeface="Arial MT"/>
                        </a:rPr>
                        <a:t>Regression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85F8B"/>
                      </a:solidFill>
                      <a:prstDash val="solid"/>
                    </a:lnL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0.85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 MT"/>
                          <a:cs typeface="Arial MT"/>
                        </a:rPr>
                        <a:t>0.88</a:t>
                      </a:r>
                      <a:endParaRPr sz="2400" b="1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0.83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0.87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285F8B"/>
                      </a:solidFill>
                      <a:prstDash val="solid"/>
                    </a:lnR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279389" y="3118990"/>
            <a:ext cx="2745740" cy="309880"/>
            <a:chOff x="5236209" y="2506129"/>
            <a:chExt cx="2745740" cy="619760"/>
          </a:xfrm>
          <a:noFill/>
        </p:grpSpPr>
        <p:sp>
          <p:nvSpPr>
            <p:cNvPr id="5" name="object 5"/>
            <p:cNvSpPr/>
            <p:nvPr/>
          </p:nvSpPr>
          <p:spPr>
            <a:xfrm>
              <a:off x="5236209" y="2506129"/>
              <a:ext cx="2745740" cy="619760"/>
            </a:xfrm>
            <a:custGeom>
              <a:avLst/>
              <a:gdLst/>
              <a:ahLst/>
              <a:cxnLst/>
              <a:rect l="l" t="t" r="r" b="b"/>
              <a:pathLst>
                <a:path w="2745740" h="619760">
                  <a:moveTo>
                    <a:pt x="2745359" y="0"/>
                  </a:moveTo>
                  <a:lnTo>
                    <a:pt x="0" y="0"/>
                  </a:lnTo>
                  <a:lnTo>
                    <a:pt x="0" y="619213"/>
                  </a:lnTo>
                  <a:lnTo>
                    <a:pt x="2745359" y="619213"/>
                  </a:lnTo>
                  <a:lnTo>
                    <a:pt x="274535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0375" y="2663062"/>
              <a:ext cx="594360" cy="340360"/>
            </a:xfrm>
            <a:custGeom>
              <a:avLst/>
              <a:gdLst/>
              <a:ahLst/>
              <a:cxnLst/>
              <a:rect l="l" t="t" r="r" b="b"/>
              <a:pathLst>
                <a:path w="594359" h="340360">
                  <a:moveTo>
                    <a:pt x="594359" y="0"/>
                  </a:moveTo>
                  <a:lnTo>
                    <a:pt x="0" y="0"/>
                  </a:lnTo>
                  <a:lnTo>
                    <a:pt x="0" y="340360"/>
                  </a:lnTo>
                  <a:lnTo>
                    <a:pt x="594359" y="340360"/>
                  </a:lnTo>
                  <a:lnTo>
                    <a:pt x="59435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80004" y="213931"/>
            <a:ext cx="60572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AR" dirty="0" err="1"/>
              <a:t>Model</a:t>
            </a:r>
            <a:r>
              <a:rPr lang="es-AR" dirty="0"/>
              <a:t> </a:t>
            </a:r>
            <a:r>
              <a:rPr lang="es-AR" dirty="0" err="1"/>
              <a:t>Selection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66364" y="4185920"/>
            <a:ext cx="6858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 MT"/>
                <a:cs typeface="Arial MT"/>
              </a:rPr>
              <a:t>The selected logistic regression model reveals the best result with an </a:t>
            </a:r>
            <a:r>
              <a:rPr lang="en-US" sz="2400" u="sng" spc="-5" dirty="0">
                <a:latin typeface="Arial MT"/>
                <a:cs typeface="Arial MT"/>
              </a:rPr>
              <a:t>accuracy of 0.88 </a:t>
            </a:r>
            <a:r>
              <a:rPr lang="en-US" sz="2400" spc="-5" dirty="0">
                <a:latin typeface="Arial MT"/>
                <a:cs typeface="Arial MT"/>
              </a:rPr>
              <a:t>applying hyperparameter tuning.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819"/>
            <a:ext cx="12192000" cy="6774180"/>
            <a:chOff x="0" y="83819"/>
            <a:chExt cx="12192000" cy="6774180"/>
          </a:xfrm>
        </p:grpSpPr>
        <p:sp>
          <p:nvSpPr>
            <p:cNvPr id="3" name="object 3"/>
            <p:cNvSpPr/>
            <p:nvPr/>
          </p:nvSpPr>
          <p:spPr>
            <a:xfrm>
              <a:off x="0" y="83819"/>
              <a:ext cx="7810500" cy="6774180"/>
            </a:xfrm>
            <a:custGeom>
              <a:avLst/>
              <a:gdLst/>
              <a:ahLst/>
              <a:cxnLst/>
              <a:rect l="l" t="t" r="r" b="b"/>
              <a:pathLst>
                <a:path w="7810500" h="6774180">
                  <a:moveTo>
                    <a:pt x="7810500" y="0"/>
                  </a:moveTo>
                  <a:lnTo>
                    <a:pt x="0" y="0"/>
                  </a:lnTo>
                  <a:lnTo>
                    <a:pt x="0" y="6774179"/>
                  </a:lnTo>
                  <a:lnTo>
                    <a:pt x="5016500" y="6748774"/>
                  </a:lnTo>
                  <a:lnTo>
                    <a:pt x="78105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16500" y="83819"/>
              <a:ext cx="7175500" cy="6774180"/>
            </a:xfrm>
            <a:custGeom>
              <a:avLst/>
              <a:gdLst/>
              <a:ahLst/>
              <a:cxnLst/>
              <a:rect l="l" t="t" r="r" b="b"/>
              <a:pathLst>
                <a:path w="7175500" h="6774180">
                  <a:moveTo>
                    <a:pt x="7175500" y="0"/>
                  </a:moveTo>
                  <a:lnTo>
                    <a:pt x="2781300" y="0"/>
                  </a:lnTo>
                  <a:lnTo>
                    <a:pt x="0" y="6723369"/>
                  </a:lnTo>
                  <a:lnTo>
                    <a:pt x="7175500" y="6774179"/>
                  </a:lnTo>
                  <a:lnTo>
                    <a:pt x="7175500" y="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8670" y="213931"/>
            <a:ext cx="876173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dirty="0" err="1">
                <a:solidFill>
                  <a:srgbClr val="FFFFFF"/>
                </a:solidFill>
              </a:rPr>
              <a:t>Comparison</a:t>
            </a:r>
            <a:r>
              <a:rPr lang="es-AR" dirty="0">
                <a:solidFill>
                  <a:srgbClr val="FFFFFF"/>
                </a:solidFill>
              </a:rPr>
              <a:t> </a:t>
            </a:r>
            <a:r>
              <a:rPr lang="es-AR" dirty="0" err="1">
                <a:solidFill>
                  <a:srgbClr val="FFFFFF"/>
                </a:solidFill>
              </a:rPr>
              <a:t>between</a:t>
            </a:r>
            <a:r>
              <a:rPr lang="es-AR" dirty="0">
                <a:solidFill>
                  <a:srgbClr val="FFFFFF"/>
                </a:solidFill>
              </a:rPr>
              <a:t> </a:t>
            </a:r>
            <a:r>
              <a:rPr lang="es-AR" dirty="0" err="1">
                <a:solidFill>
                  <a:srgbClr val="FFFFFF"/>
                </a:solidFill>
              </a:rPr>
              <a:t>Datasets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1195" y="5599112"/>
            <a:ext cx="5705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Checking for a better post result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cleaning the original dataset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971" y="990322"/>
            <a:ext cx="40500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_tradnl" sz="3200" dirty="0" err="1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lang="es-ES_tradnl"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Arial MT"/>
                <a:cs typeface="Arial MT"/>
              </a:rPr>
              <a:t>Regres</a:t>
            </a:r>
            <a:r>
              <a:rPr lang="es-ES_tradnl" sz="32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200" dirty="0" err="1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lang="es-ES_tradnl" sz="32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6319" y="2659379"/>
            <a:ext cx="4140200" cy="1667059"/>
          </a:xfrm>
          <a:prstGeom prst="rect">
            <a:avLst/>
          </a:prstGeom>
          <a:ln w="19050">
            <a:solidFill>
              <a:srgbClr val="3182B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algn="ctr">
              <a:lnSpc>
                <a:spcPts val="3210"/>
              </a:lnSpc>
              <a:spcBef>
                <a:spcPts val="5"/>
              </a:spcBef>
            </a:pPr>
            <a:r>
              <a:rPr sz="2700" spc="-5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_tradnl" sz="2700" spc="-5" dirty="0" err="1">
                <a:solidFill>
                  <a:srgbClr val="FFFFFF"/>
                </a:solidFill>
                <a:latin typeface="Arial MT"/>
                <a:cs typeface="Arial MT"/>
              </a:rPr>
              <a:t>clean</a:t>
            </a:r>
            <a:endParaRPr sz="2700" dirty="0">
              <a:latin typeface="Arial MT"/>
              <a:cs typeface="Arial MT"/>
            </a:endParaRPr>
          </a:p>
          <a:p>
            <a:pPr marL="1270" algn="ctr">
              <a:lnSpc>
                <a:spcPts val="6450"/>
              </a:lnSpc>
            </a:pPr>
            <a:r>
              <a:rPr sz="5400" dirty="0">
                <a:solidFill>
                  <a:srgbClr val="FFFFFF"/>
                </a:solidFill>
                <a:latin typeface="Arial MT"/>
                <a:cs typeface="Arial MT"/>
              </a:rPr>
              <a:t>0.88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0" y="2659379"/>
            <a:ext cx="4137660" cy="2207260"/>
          </a:xfrm>
          <a:prstGeom prst="rect">
            <a:avLst/>
          </a:prstGeom>
          <a:ln w="19050">
            <a:solidFill>
              <a:srgbClr val="285F8B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3810" algn="ctr">
              <a:lnSpc>
                <a:spcPts val="3210"/>
              </a:lnSpc>
            </a:pP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7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original</a:t>
            </a:r>
            <a:endParaRPr sz="2700">
              <a:latin typeface="Arial MT"/>
              <a:cs typeface="Arial MT"/>
            </a:endParaRPr>
          </a:p>
          <a:p>
            <a:pPr marL="1270" algn="ctr">
              <a:lnSpc>
                <a:spcPts val="6450"/>
              </a:lnSpc>
            </a:pPr>
            <a:r>
              <a:rPr sz="5400" dirty="0">
                <a:solidFill>
                  <a:srgbClr val="FFFFFF"/>
                </a:solidFill>
                <a:latin typeface="Arial MT"/>
                <a:cs typeface="Arial MT"/>
              </a:rPr>
              <a:t>0.81</a:t>
            </a:r>
            <a:endParaRPr sz="5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919" y="1064260"/>
            <a:ext cx="10932160" cy="56108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6391" y="1528698"/>
            <a:ext cx="7541895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189483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text='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my</a:t>
            </a:r>
            <a:r>
              <a:rPr sz="2000" spc="-2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whole</a:t>
            </a:r>
            <a:r>
              <a:rPr sz="2000" spc="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body</a:t>
            </a:r>
            <a:r>
              <a:rPr sz="2000" spc="-2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285F8B"/>
                </a:solidFill>
                <a:latin typeface="Arial MT"/>
                <a:cs typeface="Arial MT"/>
              </a:rPr>
              <a:t>feels</a:t>
            </a:r>
            <a:r>
              <a:rPr sz="2000" spc="-5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itchy</a:t>
            </a:r>
            <a:r>
              <a:rPr sz="2000" spc="-2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like</a:t>
            </a:r>
            <a:r>
              <a:rPr sz="2000" spc="1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its</a:t>
            </a:r>
            <a:r>
              <a:rPr sz="2000" spc="-1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on</a:t>
            </a:r>
            <a:r>
              <a:rPr sz="2000" spc="-1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285F8B"/>
                </a:solidFill>
                <a:latin typeface="Arial MT"/>
                <a:cs typeface="Arial MT"/>
              </a:rPr>
              <a:t>fire</a:t>
            </a:r>
            <a:r>
              <a:rPr sz="2000" spc="10" dirty="0">
                <a:solidFill>
                  <a:srgbClr val="4D5155"/>
                </a:solidFill>
                <a:latin typeface="Arial MT"/>
                <a:cs typeface="Arial MT"/>
              </a:rPr>
              <a:t>' </a:t>
            </a:r>
            <a:r>
              <a:rPr sz="2000" spc="-54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text=[text]</a:t>
            </a:r>
            <a:endParaRPr sz="2000" dirty="0">
              <a:latin typeface="Arial MT"/>
              <a:cs typeface="Arial MT"/>
            </a:endParaRPr>
          </a:p>
          <a:p>
            <a:pPr marL="43815" marR="3726179">
              <a:lnSpc>
                <a:spcPct val="100000"/>
              </a:lnSpc>
            </a:pPr>
            <a:r>
              <a:rPr sz="2000" spc="-10" dirty="0">
                <a:solidFill>
                  <a:srgbClr val="4D5155"/>
                </a:solidFill>
                <a:latin typeface="Arial MT"/>
                <a:cs typeface="Arial MT"/>
              </a:rPr>
              <a:t>text_int=vector.transform(text) 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 prediction=model.predict(text_int) </a:t>
            </a:r>
            <a:r>
              <a:rPr sz="2000" spc="-54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prediction[0]</a:t>
            </a:r>
            <a:endParaRPr sz="2000" dirty="0">
              <a:latin typeface="Arial MT"/>
              <a:cs typeface="Arial MT"/>
            </a:endParaRPr>
          </a:p>
          <a:p>
            <a:pPr marL="47625">
              <a:lnSpc>
                <a:spcPct val="100000"/>
              </a:lnSpc>
              <a:spcBef>
                <a:spcPts val="655"/>
              </a:spcBef>
            </a:pP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Resultado</a:t>
            </a:r>
            <a:r>
              <a:rPr sz="2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Predicción</a:t>
            </a:r>
            <a:r>
              <a:rPr sz="2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2800" dirty="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1515"/>
              </a:spcBef>
            </a:pP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text='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I’m</a:t>
            </a:r>
            <a:r>
              <a:rPr sz="2000" spc="-1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author</a:t>
            </a:r>
            <a:r>
              <a:rPr sz="2000" spc="-4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novels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5F8B"/>
                </a:solidFill>
                <a:latin typeface="Arial MT"/>
                <a:cs typeface="Arial MT"/>
              </a:rPr>
              <a:t>filled </a:t>
            </a:r>
            <a:r>
              <a:rPr sz="2000" spc="-10" dirty="0">
                <a:solidFill>
                  <a:srgbClr val="285F8B"/>
                </a:solidFill>
                <a:latin typeface="Arial MT"/>
                <a:cs typeface="Arial MT"/>
              </a:rPr>
              <a:t>with</a:t>
            </a:r>
            <a:r>
              <a:rPr sz="2000" spc="2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family</a:t>
            </a:r>
            <a:r>
              <a:rPr sz="2000" spc="-6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drama</a:t>
            </a:r>
            <a:r>
              <a:rPr sz="2000" spc="-30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5F8B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285F8B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285F8B"/>
                </a:solidFill>
                <a:latin typeface="Arial MT"/>
                <a:cs typeface="Arial MT"/>
              </a:rPr>
              <a:t>romance</a:t>
            </a:r>
            <a:r>
              <a:rPr sz="2000" spc="10" dirty="0">
                <a:solidFill>
                  <a:srgbClr val="4D5155"/>
                </a:solidFill>
                <a:latin typeface="Arial MT"/>
                <a:cs typeface="Arial MT"/>
              </a:rPr>
              <a:t>'</a:t>
            </a:r>
            <a:endParaRPr sz="2000" dirty="0">
              <a:latin typeface="Arial MT"/>
              <a:cs typeface="Arial MT"/>
            </a:endParaRPr>
          </a:p>
          <a:p>
            <a:pPr marL="43815" marR="3724910">
              <a:lnSpc>
                <a:spcPct val="100000"/>
              </a:lnSpc>
            </a:pP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text=[text]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D5155"/>
                </a:solidFill>
                <a:latin typeface="Arial MT"/>
                <a:cs typeface="Arial MT"/>
              </a:rPr>
              <a:t>text_int=vector.transform(text) 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p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re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d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ictio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sz="2000" spc="-10" dirty="0">
                <a:solidFill>
                  <a:srgbClr val="4D5155"/>
                </a:solidFill>
                <a:latin typeface="Arial MT"/>
                <a:cs typeface="Arial MT"/>
              </a:rPr>
              <a:t>=</a:t>
            </a:r>
            <a:r>
              <a:rPr sz="2000" spc="10" dirty="0">
                <a:solidFill>
                  <a:srgbClr val="4D5155"/>
                </a:solidFill>
                <a:latin typeface="Arial MT"/>
                <a:cs typeface="Arial MT"/>
              </a:rPr>
              <a:t>m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ode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l.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p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r</a:t>
            </a:r>
            <a:r>
              <a:rPr sz="2000" spc="-25" dirty="0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dict(t</a:t>
            </a:r>
            <a:r>
              <a:rPr sz="2000" spc="-15" dirty="0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sz="2000" spc="-20" dirty="0">
                <a:solidFill>
                  <a:srgbClr val="4D5155"/>
                </a:solidFill>
                <a:latin typeface="Arial MT"/>
                <a:cs typeface="Arial MT"/>
              </a:rPr>
              <a:t>x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4D5155"/>
                </a:solidFill>
                <a:latin typeface="Arial MT"/>
                <a:cs typeface="Arial MT"/>
              </a:rPr>
              <a:t>_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t)  prediction[0]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Resultado</a:t>
            </a:r>
            <a:r>
              <a:rPr sz="2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Predicción</a:t>
            </a:r>
            <a:r>
              <a:rPr sz="2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5349" y="353377"/>
            <a:ext cx="41414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 err="1">
                <a:solidFill>
                  <a:srgbClr val="FFFFFF"/>
                </a:solidFill>
              </a:rPr>
              <a:t>Conclusi</a:t>
            </a:r>
            <a:r>
              <a:rPr lang="es-ES_tradnl" sz="5400" spc="-5" dirty="0">
                <a:solidFill>
                  <a:srgbClr val="FFFFFF"/>
                </a:solidFill>
              </a:rPr>
              <a:t>o</a:t>
            </a:r>
            <a:r>
              <a:rPr sz="5400" spc="-5" dirty="0">
                <a:solidFill>
                  <a:srgbClr val="FFFFFF"/>
                </a:solidFill>
              </a:rPr>
              <a:t>ns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3195320" y="2583179"/>
            <a:ext cx="520065" cy="519430"/>
          </a:xfrm>
          <a:custGeom>
            <a:avLst/>
            <a:gdLst/>
            <a:ahLst/>
            <a:cxnLst/>
            <a:rect l="l" t="t" r="r" b="b"/>
            <a:pathLst>
              <a:path w="520064" h="519430">
                <a:moveTo>
                  <a:pt x="436371" y="0"/>
                </a:moveTo>
                <a:lnTo>
                  <a:pt x="83312" y="0"/>
                </a:lnTo>
                <a:lnTo>
                  <a:pt x="49345" y="6034"/>
                </a:lnTo>
                <a:lnTo>
                  <a:pt x="23034" y="23034"/>
                </a:lnTo>
                <a:lnTo>
                  <a:pt x="6034" y="49345"/>
                </a:lnTo>
                <a:lnTo>
                  <a:pt x="0" y="83312"/>
                </a:lnTo>
                <a:lnTo>
                  <a:pt x="48" y="335660"/>
                </a:lnTo>
                <a:lnTo>
                  <a:pt x="175" y="380365"/>
                </a:lnTo>
                <a:lnTo>
                  <a:pt x="507" y="435864"/>
                </a:lnTo>
                <a:lnTo>
                  <a:pt x="23352" y="495125"/>
                </a:lnTo>
                <a:lnTo>
                  <a:pt x="82295" y="518668"/>
                </a:lnTo>
                <a:lnTo>
                  <a:pt x="234288" y="519041"/>
                </a:lnTo>
                <a:lnTo>
                  <a:pt x="285056" y="519041"/>
                </a:lnTo>
                <a:lnTo>
                  <a:pt x="437515" y="518668"/>
                </a:lnTo>
                <a:lnTo>
                  <a:pt x="495776" y="495458"/>
                </a:lnTo>
                <a:lnTo>
                  <a:pt x="513888" y="464693"/>
                </a:lnTo>
                <a:lnTo>
                  <a:pt x="280924" y="464693"/>
                </a:lnTo>
                <a:lnTo>
                  <a:pt x="276225" y="460502"/>
                </a:lnTo>
                <a:lnTo>
                  <a:pt x="276732" y="448183"/>
                </a:lnTo>
                <a:lnTo>
                  <a:pt x="276872" y="437007"/>
                </a:lnTo>
                <a:lnTo>
                  <a:pt x="276758" y="386359"/>
                </a:lnTo>
                <a:lnTo>
                  <a:pt x="276859" y="346027"/>
                </a:lnTo>
                <a:lnTo>
                  <a:pt x="277161" y="329126"/>
                </a:lnTo>
                <a:lnTo>
                  <a:pt x="277749" y="312547"/>
                </a:lnTo>
                <a:lnTo>
                  <a:pt x="277749" y="302895"/>
                </a:lnTo>
                <a:lnTo>
                  <a:pt x="275002" y="298719"/>
                </a:lnTo>
                <a:lnTo>
                  <a:pt x="256579" y="298719"/>
                </a:lnTo>
                <a:lnTo>
                  <a:pt x="249062" y="298577"/>
                </a:lnTo>
                <a:lnTo>
                  <a:pt x="225425" y="298577"/>
                </a:lnTo>
                <a:lnTo>
                  <a:pt x="221742" y="295402"/>
                </a:lnTo>
                <a:lnTo>
                  <a:pt x="221797" y="284921"/>
                </a:lnTo>
                <a:lnTo>
                  <a:pt x="222027" y="276784"/>
                </a:lnTo>
                <a:lnTo>
                  <a:pt x="222027" y="256139"/>
                </a:lnTo>
                <a:lnTo>
                  <a:pt x="221769" y="246761"/>
                </a:lnTo>
                <a:lnTo>
                  <a:pt x="221742" y="239268"/>
                </a:lnTo>
                <a:lnTo>
                  <a:pt x="224408" y="237236"/>
                </a:lnTo>
                <a:lnTo>
                  <a:pt x="230758" y="237236"/>
                </a:lnTo>
                <a:lnTo>
                  <a:pt x="247586" y="236997"/>
                </a:lnTo>
                <a:lnTo>
                  <a:pt x="274727" y="236968"/>
                </a:lnTo>
                <a:lnTo>
                  <a:pt x="277749" y="233425"/>
                </a:lnTo>
                <a:lnTo>
                  <a:pt x="277701" y="221107"/>
                </a:lnTo>
                <a:lnTo>
                  <a:pt x="277304" y="198782"/>
                </a:lnTo>
                <a:lnTo>
                  <a:pt x="277285" y="191262"/>
                </a:lnTo>
                <a:lnTo>
                  <a:pt x="288391" y="139938"/>
                </a:lnTo>
                <a:lnTo>
                  <a:pt x="322359" y="109934"/>
                </a:lnTo>
                <a:lnTo>
                  <a:pt x="358282" y="104219"/>
                </a:lnTo>
                <a:lnTo>
                  <a:pt x="519279" y="104219"/>
                </a:lnTo>
                <a:lnTo>
                  <a:pt x="519176" y="81787"/>
                </a:lnTo>
                <a:lnTo>
                  <a:pt x="512935" y="48916"/>
                </a:lnTo>
                <a:lnTo>
                  <a:pt x="495633" y="23034"/>
                </a:lnTo>
                <a:lnTo>
                  <a:pt x="469401" y="6082"/>
                </a:lnTo>
                <a:lnTo>
                  <a:pt x="436371" y="0"/>
                </a:lnTo>
                <a:close/>
              </a:path>
              <a:path w="520064" h="519430">
                <a:moveTo>
                  <a:pt x="300442" y="463462"/>
                </a:moveTo>
                <a:lnTo>
                  <a:pt x="292734" y="463677"/>
                </a:lnTo>
                <a:lnTo>
                  <a:pt x="280924" y="464693"/>
                </a:lnTo>
                <a:lnTo>
                  <a:pt x="513888" y="464693"/>
                </a:lnTo>
                <a:lnTo>
                  <a:pt x="514082" y="463677"/>
                </a:lnTo>
                <a:lnTo>
                  <a:pt x="324231" y="463677"/>
                </a:lnTo>
                <a:lnTo>
                  <a:pt x="300442" y="463462"/>
                </a:lnTo>
                <a:close/>
              </a:path>
              <a:path w="520064" h="519430">
                <a:moveTo>
                  <a:pt x="378092" y="297854"/>
                </a:moveTo>
                <a:lnTo>
                  <a:pt x="371522" y="297878"/>
                </a:lnTo>
                <a:lnTo>
                  <a:pt x="358394" y="298069"/>
                </a:lnTo>
                <a:lnTo>
                  <a:pt x="341376" y="298069"/>
                </a:lnTo>
                <a:lnTo>
                  <a:pt x="341376" y="463677"/>
                </a:lnTo>
                <a:lnTo>
                  <a:pt x="514082" y="463677"/>
                </a:lnTo>
                <a:lnTo>
                  <a:pt x="519176" y="437007"/>
                </a:lnTo>
                <a:lnTo>
                  <a:pt x="519384" y="391836"/>
                </a:lnTo>
                <a:lnTo>
                  <a:pt x="519480" y="363142"/>
                </a:lnTo>
                <a:lnTo>
                  <a:pt x="519621" y="298577"/>
                </a:lnTo>
                <a:lnTo>
                  <a:pt x="393700" y="298577"/>
                </a:lnTo>
                <a:lnTo>
                  <a:pt x="384556" y="298069"/>
                </a:lnTo>
                <a:lnTo>
                  <a:pt x="378092" y="297854"/>
                </a:lnTo>
                <a:close/>
              </a:path>
              <a:path w="520064" h="519430">
                <a:moveTo>
                  <a:pt x="274574" y="298069"/>
                </a:moveTo>
                <a:lnTo>
                  <a:pt x="263906" y="298577"/>
                </a:lnTo>
                <a:lnTo>
                  <a:pt x="256579" y="298719"/>
                </a:lnTo>
                <a:lnTo>
                  <a:pt x="275002" y="298719"/>
                </a:lnTo>
                <a:lnTo>
                  <a:pt x="274574" y="298069"/>
                </a:lnTo>
                <a:close/>
              </a:path>
              <a:path w="520064" h="519430">
                <a:moveTo>
                  <a:pt x="241546" y="298434"/>
                </a:moveTo>
                <a:lnTo>
                  <a:pt x="233933" y="298577"/>
                </a:lnTo>
                <a:lnTo>
                  <a:pt x="249062" y="298577"/>
                </a:lnTo>
                <a:lnTo>
                  <a:pt x="241546" y="298434"/>
                </a:lnTo>
                <a:close/>
              </a:path>
              <a:path w="520064" h="519430">
                <a:moveTo>
                  <a:pt x="519642" y="236386"/>
                </a:moveTo>
                <a:lnTo>
                  <a:pt x="365640" y="236386"/>
                </a:lnTo>
                <a:lnTo>
                  <a:pt x="394716" y="236600"/>
                </a:lnTo>
                <a:lnTo>
                  <a:pt x="402208" y="236600"/>
                </a:lnTo>
                <a:lnTo>
                  <a:pt x="404876" y="239903"/>
                </a:lnTo>
                <a:lnTo>
                  <a:pt x="403859" y="246761"/>
                </a:lnTo>
                <a:lnTo>
                  <a:pt x="402330" y="256470"/>
                </a:lnTo>
                <a:lnTo>
                  <a:pt x="400932" y="266509"/>
                </a:lnTo>
                <a:lnTo>
                  <a:pt x="399644" y="276784"/>
                </a:lnTo>
                <a:lnTo>
                  <a:pt x="398453" y="286893"/>
                </a:lnTo>
                <a:lnTo>
                  <a:pt x="397382" y="294386"/>
                </a:lnTo>
                <a:lnTo>
                  <a:pt x="393700" y="298577"/>
                </a:lnTo>
                <a:lnTo>
                  <a:pt x="519621" y="298577"/>
                </a:lnTo>
                <a:lnTo>
                  <a:pt x="519642" y="236386"/>
                </a:lnTo>
                <a:close/>
              </a:path>
              <a:path w="520064" h="519430">
                <a:moveTo>
                  <a:pt x="274727" y="236968"/>
                </a:moveTo>
                <a:lnTo>
                  <a:pt x="256012" y="236968"/>
                </a:lnTo>
                <a:lnTo>
                  <a:pt x="264414" y="237236"/>
                </a:lnTo>
                <a:lnTo>
                  <a:pt x="274066" y="237744"/>
                </a:lnTo>
                <a:lnTo>
                  <a:pt x="274727" y="236968"/>
                </a:lnTo>
                <a:close/>
              </a:path>
              <a:path w="520064" h="519430">
                <a:moveTo>
                  <a:pt x="385699" y="160274"/>
                </a:moveTo>
                <a:lnTo>
                  <a:pt x="377697" y="160274"/>
                </a:lnTo>
                <a:lnTo>
                  <a:pt x="369062" y="160782"/>
                </a:lnTo>
                <a:lnTo>
                  <a:pt x="356423" y="163115"/>
                </a:lnTo>
                <a:lnTo>
                  <a:pt x="347773" y="168783"/>
                </a:lnTo>
                <a:lnTo>
                  <a:pt x="342719" y="178069"/>
                </a:lnTo>
                <a:lnTo>
                  <a:pt x="340868" y="191262"/>
                </a:lnTo>
                <a:lnTo>
                  <a:pt x="340939" y="198782"/>
                </a:lnTo>
                <a:lnTo>
                  <a:pt x="341058" y="206184"/>
                </a:lnTo>
                <a:lnTo>
                  <a:pt x="341082" y="213586"/>
                </a:lnTo>
                <a:lnTo>
                  <a:pt x="340868" y="221107"/>
                </a:lnTo>
                <a:lnTo>
                  <a:pt x="340232" y="232410"/>
                </a:lnTo>
                <a:lnTo>
                  <a:pt x="344043" y="237236"/>
                </a:lnTo>
                <a:lnTo>
                  <a:pt x="355727" y="236600"/>
                </a:lnTo>
                <a:lnTo>
                  <a:pt x="365640" y="236386"/>
                </a:lnTo>
                <a:lnTo>
                  <a:pt x="519642" y="236386"/>
                </a:lnTo>
                <a:lnTo>
                  <a:pt x="519497" y="161290"/>
                </a:lnTo>
                <a:lnTo>
                  <a:pt x="402717" y="161290"/>
                </a:lnTo>
                <a:lnTo>
                  <a:pt x="385699" y="160274"/>
                </a:lnTo>
                <a:close/>
              </a:path>
              <a:path w="520064" h="519430">
                <a:moveTo>
                  <a:pt x="519279" y="104219"/>
                </a:moveTo>
                <a:lnTo>
                  <a:pt x="358282" y="104219"/>
                </a:lnTo>
                <a:lnTo>
                  <a:pt x="370458" y="104266"/>
                </a:lnTo>
                <a:lnTo>
                  <a:pt x="394716" y="104648"/>
                </a:lnTo>
                <a:lnTo>
                  <a:pt x="403352" y="104648"/>
                </a:lnTo>
                <a:lnTo>
                  <a:pt x="406527" y="108458"/>
                </a:lnTo>
                <a:lnTo>
                  <a:pt x="406527" y="116967"/>
                </a:lnTo>
                <a:lnTo>
                  <a:pt x="406350" y="121983"/>
                </a:lnTo>
                <a:lnTo>
                  <a:pt x="406241" y="141505"/>
                </a:lnTo>
                <a:lnTo>
                  <a:pt x="406527" y="149606"/>
                </a:lnTo>
                <a:lnTo>
                  <a:pt x="406527" y="158623"/>
                </a:lnTo>
                <a:lnTo>
                  <a:pt x="402717" y="161290"/>
                </a:lnTo>
                <a:lnTo>
                  <a:pt x="519497" y="161290"/>
                </a:lnTo>
                <a:lnTo>
                  <a:pt x="519374" y="125067"/>
                </a:lnTo>
                <a:lnTo>
                  <a:pt x="519279" y="104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3800" y="2578100"/>
            <a:ext cx="523875" cy="526415"/>
          </a:xfrm>
          <a:custGeom>
            <a:avLst/>
            <a:gdLst/>
            <a:ahLst/>
            <a:cxnLst/>
            <a:rect l="l" t="t" r="r" b="b"/>
            <a:pathLst>
              <a:path w="523875" h="526414">
                <a:moveTo>
                  <a:pt x="436752" y="0"/>
                </a:moveTo>
                <a:lnTo>
                  <a:pt x="72771" y="0"/>
                </a:lnTo>
                <a:lnTo>
                  <a:pt x="66421" y="1015"/>
                </a:lnTo>
                <a:lnTo>
                  <a:pt x="38790" y="11539"/>
                </a:lnTo>
                <a:lnTo>
                  <a:pt x="17875" y="30337"/>
                </a:lnTo>
                <a:lnTo>
                  <a:pt x="4627" y="56255"/>
                </a:lnTo>
                <a:lnTo>
                  <a:pt x="0" y="88137"/>
                </a:lnTo>
                <a:lnTo>
                  <a:pt x="0" y="433577"/>
                </a:lnTo>
                <a:lnTo>
                  <a:pt x="6012" y="471963"/>
                </a:lnTo>
                <a:lnTo>
                  <a:pt x="50756" y="518874"/>
                </a:lnTo>
                <a:lnTo>
                  <a:pt x="88773" y="525399"/>
                </a:lnTo>
                <a:lnTo>
                  <a:pt x="238142" y="526145"/>
                </a:lnTo>
                <a:lnTo>
                  <a:pt x="287891" y="526145"/>
                </a:lnTo>
                <a:lnTo>
                  <a:pt x="437261" y="525399"/>
                </a:lnTo>
                <a:lnTo>
                  <a:pt x="501475" y="500856"/>
                </a:lnTo>
                <a:lnTo>
                  <a:pt x="523875" y="434594"/>
                </a:lnTo>
                <a:lnTo>
                  <a:pt x="523875" y="404649"/>
                </a:lnTo>
                <a:lnTo>
                  <a:pt x="221381" y="404649"/>
                </a:lnTo>
                <a:lnTo>
                  <a:pt x="171216" y="398361"/>
                </a:lnTo>
                <a:lnTo>
                  <a:pt x="123825" y="379095"/>
                </a:lnTo>
                <a:lnTo>
                  <a:pt x="149014" y="377297"/>
                </a:lnTo>
                <a:lnTo>
                  <a:pt x="172751" y="372237"/>
                </a:lnTo>
                <a:lnTo>
                  <a:pt x="195012" y="363271"/>
                </a:lnTo>
                <a:lnTo>
                  <a:pt x="215773" y="349758"/>
                </a:lnTo>
                <a:lnTo>
                  <a:pt x="211866" y="345439"/>
                </a:lnTo>
                <a:lnTo>
                  <a:pt x="205104" y="345439"/>
                </a:lnTo>
                <a:lnTo>
                  <a:pt x="200278" y="343788"/>
                </a:lnTo>
                <a:lnTo>
                  <a:pt x="167042" y="322572"/>
                </a:lnTo>
                <a:lnTo>
                  <a:pt x="155701" y="304926"/>
                </a:lnTo>
                <a:lnTo>
                  <a:pt x="157225" y="302260"/>
                </a:lnTo>
                <a:lnTo>
                  <a:pt x="177218" y="302260"/>
                </a:lnTo>
                <a:lnTo>
                  <a:pt x="180086" y="298958"/>
                </a:lnTo>
                <a:lnTo>
                  <a:pt x="178053" y="294132"/>
                </a:lnTo>
                <a:lnTo>
                  <a:pt x="172720" y="294132"/>
                </a:lnTo>
                <a:lnTo>
                  <a:pt x="168910" y="292100"/>
                </a:lnTo>
                <a:lnTo>
                  <a:pt x="136852" y="258827"/>
                </a:lnTo>
                <a:lnTo>
                  <a:pt x="131190" y="236474"/>
                </a:lnTo>
                <a:lnTo>
                  <a:pt x="132334" y="234441"/>
                </a:lnTo>
                <a:lnTo>
                  <a:pt x="157969" y="234441"/>
                </a:lnTo>
                <a:lnTo>
                  <a:pt x="157861" y="233299"/>
                </a:lnTo>
                <a:lnTo>
                  <a:pt x="133921" y="199167"/>
                </a:lnTo>
                <a:lnTo>
                  <a:pt x="132024" y="182145"/>
                </a:lnTo>
                <a:lnTo>
                  <a:pt x="134365" y="163957"/>
                </a:lnTo>
                <a:lnTo>
                  <a:pt x="136733" y="156602"/>
                </a:lnTo>
                <a:lnTo>
                  <a:pt x="139398" y="153606"/>
                </a:lnTo>
                <a:lnTo>
                  <a:pt x="302585" y="153606"/>
                </a:lnTo>
                <a:lnTo>
                  <a:pt x="317753" y="143637"/>
                </a:lnTo>
                <a:lnTo>
                  <a:pt x="336155" y="137271"/>
                </a:lnTo>
                <a:lnTo>
                  <a:pt x="353996" y="136525"/>
                </a:lnTo>
                <a:lnTo>
                  <a:pt x="523875" y="136525"/>
                </a:lnTo>
                <a:lnTo>
                  <a:pt x="523875" y="88137"/>
                </a:lnTo>
                <a:lnTo>
                  <a:pt x="517959" y="51167"/>
                </a:lnTo>
                <a:lnTo>
                  <a:pt x="500840" y="23447"/>
                </a:lnTo>
                <a:lnTo>
                  <a:pt x="473457" y="6038"/>
                </a:lnTo>
                <a:lnTo>
                  <a:pt x="436752" y="0"/>
                </a:lnTo>
                <a:close/>
              </a:path>
              <a:path w="523875" h="526414">
                <a:moveTo>
                  <a:pt x="523875" y="173482"/>
                </a:moveTo>
                <a:lnTo>
                  <a:pt x="439927" y="173482"/>
                </a:lnTo>
                <a:lnTo>
                  <a:pt x="438912" y="179450"/>
                </a:lnTo>
                <a:lnTo>
                  <a:pt x="435101" y="183641"/>
                </a:lnTo>
                <a:lnTo>
                  <a:pt x="412212" y="218312"/>
                </a:lnTo>
                <a:lnTo>
                  <a:pt x="410717" y="231775"/>
                </a:lnTo>
                <a:lnTo>
                  <a:pt x="404808" y="264890"/>
                </a:lnTo>
                <a:lnTo>
                  <a:pt x="377178" y="323786"/>
                </a:lnTo>
                <a:lnTo>
                  <a:pt x="316986" y="379924"/>
                </a:lnTo>
                <a:lnTo>
                  <a:pt x="270995" y="398367"/>
                </a:lnTo>
                <a:lnTo>
                  <a:pt x="221381" y="404649"/>
                </a:lnTo>
                <a:lnTo>
                  <a:pt x="523875" y="404649"/>
                </a:lnTo>
                <a:lnTo>
                  <a:pt x="523875" y="173482"/>
                </a:lnTo>
                <a:close/>
              </a:path>
              <a:path w="523875" h="526414">
                <a:moveTo>
                  <a:pt x="210947" y="344424"/>
                </a:moveTo>
                <a:lnTo>
                  <a:pt x="205104" y="345439"/>
                </a:lnTo>
                <a:lnTo>
                  <a:pt x="211866" y="345439"/>
                </a:lnTo>
                <a:lnTo>
                  <a:pt x="210947" y="344424"/>
                </a:lnTo>
                <a:close/>
              </a:path>
              <a:path w="523875" h="526414">
                <a:moveTo>
                  <a:pt x="177218" y="302260"/>
                </a:moveTo>
                <a:lnTo>
                  <a:pt x="170052" y="302260"/>
                </a:lnTo>
                <a:lnTo>
                  <a:pt x="175895" y="303784"/>
                </a:lnTo>
                <a:lnTo>
                  <a:pt x="177218" y="302260"/>
                </a:lnTo>
                <a:close/>
              </a:path>
              <a:path w="523875" h="526414">
                <a:moveTo>
                  <a:pt x="157969" y="234441"/>
                </a:moveTo>
                <a:lnTo>
                  <a:pt x="132334" y="234441"/>
                </a:lnTo>
                <a:lnTo>
                  <a:pt x="139191" y="236474"/>
                </a:lnTo>
                <a:lnTo>
                  <a:pt x="145541" y="238125"/>
                </a:lnTo>
                <a:lnTo>
                  <a:pt x="151384" y="240791"/>
                </a:lnTo>
                <a:lnTo>
                  <a:pt x="158369" y="238633"/>
                </a:lnTo>
                <a:lnTo>
                  <a:pt x="157969" y="234441"/>
                </a:lnTo>
                <a:close/>
              </a:path>
              <a:path w="523875" h="526414">
                <a:moveTo>
                  <a:pt x="302585" y="153606"/>
                </a:moveTo>
                <a:lnTo>
                  <a:pt x="139398" y="153606"/>
                </a:lnTo>
                <a:lnTo>
                  <a:pt x="143134" y="154705"/>
                </a:lnTo>
                <a:lnTo>
                  <a:pt x="148716" y="159638"/>
                </a:lnTo>
                <a:lnTo>
                  <a:pt x="172263" y="180961"/>
                </a:lnTo>
                <a:lnTo>
                  <a:pt x="198119" y="197723"/>
                </a:lnTo>
                <a:lnTo>
                  <a:pt x="226262" y="209984"/>
                </a:lnTo>
                <a:lnTo>
                  <a:pt x="258699" y="218312"/>
                </a:lnTo>
                <a:lnTo>
                  <a:pt x="260858" y="218948"/>
                </a:lnTo>
                <a:lnTo>
                  <a:pt x="263016" y="218948"/>
                </a:lnTo>
                <a:lnTo>
                  <a:pt x="273077" y="219856"/>
                </a:lnTo>
                <a:lnTo>
                  <a:pt x="278161" y="218598"/>
                </a:lnTo>
                <a:lnTo>
                  <a:pt x="280054" y="213768"/>
                </a:lnTo>
                <a:lnTo>
                  <a:pt x="280542" y="203962"/>
                </a:lnTo>
                <a:lnTo>
                  <a:pt x="283053" y="184534"/>
                </a:lnTo>
                <a:lnTo>
                  <a:pt x="289956" y="167989"/>
                </a:lnTo>
                <a:lnTo>
                  <a:pt x="301456" y="154348"/>
                </a:lnTo>
                <a:lnTo>
                  <a:pt x="302585" y="153606"/>
                </a:lnTo>
                <a:close/>
              </a:path>
              <a:path w="523875" h="526414">
                <a:moveTo>
                  <a:pt x="523875" y="145287"/>
                </a:moveTo>
                <a:lnTo>
                  <a:pt x="435737" y="145287"/>
                </a:lnTo>
                <a:lnTo>
                  <a:pt x="430732" y="154850"/>
                </a:lnTo>
                <a:lnTo>
                  <a:pt x="424465" y="163115"/>
                </a:lnTo>
                <a:lnTo>
                  <a:pt x="416913" y="170594"/>
                </a:lnTo>
                <a:lnTo>
                  <a:pt x="408050" y="177800"/>
                </a:lnTo>
                <a:lnTo>
                  <a:pt x="417246" y="178339"/>
                </a:lnTo>
                <a:lnTo>
                  <a:pt x="425227" y="176879"/>
                </a:lnTo>
                <a:lnTo>
                  <a:pt x="432589" y="174799"/>
                </a:lnTo>
                <a:lnTo>
                  <a:pt x="439927" y="173482"/>
                </a:lnTo>
                <a:lnTo>
                  <a:pt x="523875" y="173482"/>
                </a:lnTo>
                <a:lnTo>
                  <a:pt x="523875" y="145287"/>
                </a:lnTo>
                <a:close/>
              </a:path>
              <a:path w="523875" h="526414">
                <a:moveTo>
                  <a:pt x="523875" y="136525"/>
                </a:moveTo>
                <a:lnTo>
                  <a:pt x="353996" y="136525"/>
                </a:lnTo>
                <a:lnTo>
                  <a:pt x="371242" y="141208"/>
                </a:lnTo>
                <a:lnTo>
                  <a:pt x="387858" y="151129"/>
                </a:lnTo>
                <a:lnTo>
                  <a:pt x="395350" y="156972"/>
                </a:lnTo>
                <a:lnTo>
                  <a:pt x="401700" y="157987"/>
                </a:lnTo>
                <a:lnTo>
                  <a:pt x="409701" y="154812"/>
                </a:lnTo>
                <a:lnTo>
                  <a:pt x="415663" y="152503"/>
                </a:lnTo>
                <a:lnTo>
                  <a:pt x="435737" y="145287"/>
                </a:lnTo>
                <a:lnTo>
                  <a:pt x="523875" y="145287"/>
                </a:lnTo>
                <a:lnTo>
                  <a:pt x="523875" y="136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6567" y="2583179"/>
            <a:ext cx="520700" cy="521970"/>
          </a:xfrm>
          <a:custGeom>
            <a:avLst/>
            <a:gdLst/>
            <a:ahLst/>
            <a:cxnLst/>
            <a:rect l="l" t="t" r="r" b="b"/>
            <a:pathLst>
              <a:path w="520700" h="521969">
                <a:moveTo>
                  <a:pt x="94487" y="0"/>
                </a:moveTo>
                <a:lnTo>
                  <a:pt x="51935" y="7040"/>
                </a:lnTo>
                <a:lnTo>
                  <a:pt x="22002" y="26987"/>
                </a:lnTo>
                <a:lnTo>
                  <a:pt x="4691" y="56935"/>
                </a:lnTo>
                <a:lnTo>
                  <a:pt x="0" y="93980"/>
                </a:lnTo>
                <a:lnTo>
                  <a:pt x="873" y="130772"/>
                </a:lnTo>
                <a:lnTo>
                  <a:pt x="996" y="185816"/>
                </a:lnTo>
                <a:lnTo>
                  <a:pt x="795" y="211062"/>
                </a:lnTo>
                <a:lnTo>
                  <a:pt x="557" y="251587"/>
                </a:lnTo>
                <a:lnTo>
                  <a:pt x="439" y="372188"/>
                </a:lnTo>
                <a:lnTo>
                  <a:pt x="555" y="400964"/>
                </a:lnTo>
                <a:lnTo>
                  <a:pt x="1015" y="441833"/>
                </a:lnTo>
                <a:lnTo>
                  <a:pt x="21717" y="494506"/>
                </a:lnTo>
                <a:lnTo>
                  <a:pt x="72135" y="519175"/>
                </a:lnTo>
                <a:lnTo>
                  <a:pt x="130365" y="521430"/>
                </a:lnTo>
                <a:lnTo>
                  <a:pt x="188594" y="520827"/>
                </a:lnTo>
                <a:lnTo>
                  <a:pt x="427355" y="520827"/>
                </a:lnTo>
                <a:lnTo>
                  <a:pt x="467330" y="514713"/>
                </a:lnTo>
                <a:lnTo>
                  <a:pt x="496458" y="496776"/>
                </a:lnTo>
                <a:lnTo>
                  <a:pt x="514276" y="467623"/>
                </a:lnTo>
                <a:lnTo>
                  <a:pt x="519828" y="431087"/>
                </a:lnTo>
                <a:lnTo>
                  <a:pt x="269519" y="431087"/>
                </a:lnTo>
                <a:lnTo>
                  <a:pt x="222250" y="429006"/>
                </a:lnTo>
                <a:lnTo>
                  <a:pt x="212089" y="427355"/>
                </a:lnTo>
                <a:lnTo>
                  <a:pt x="208787" y="424180"/>
                </a:lnTo>
                <a:lnTo>
                  <a:pt x="210751" y="421005"/>
                </a:lnTo>
                <a:lnTo>
                  <a:pt x="182625" y="421005"/>
                </a:lnTo>
                <a:lnTo>
                  <a:pt x="176783" y="415544"/>
                </a:lnTo>
                <a:lnTo>
                  <a:pt x="172465" y="413512"/>
                </a:lnTo>
                <a:lnTo>
                  <a:pt x="141972" y="391874"/>
                </a:lnTo>
                <a:lnTo>
                  <a:pt x="117871" y="365474"/>
                </a:lnTo>
                <a:lnTo>
                  <a:pt x="100367" y="334359"/>
                </a:lnTo>
                <a:lnTo>
                  <a:pt x="89662" y="298577"/>
                </a:lnTo>
                <a:lnTo>
                  <a:pt x="86697" y="258470"/>
                </a:lnTo>
                <a:lnTo>
                  <a:pt x="92805" y="220805"/>
                </a:lnTo>
                <a:lnTo>
                  <a:pt x="107924" y="185816"/>
                </a:lnTo>
                <a:lnTo>
                  <a:pt x="131952" y="153797"/>
                </a:lnTo>
                <a:lnTo>
                  <a:pt x="185753" y="113998"/>
                </a:lnTo>
                <a:lnTo>
                  <a:pt x="248412" y="100965"/>
                </a:lnTo>
                <a:lnTo>
                  <a:pt x="520319" y="100965"/>
                </a:lnTo>
                <a:lnTo>
                  <a:pt x="520319" y="88646"/>
                </a:lnTo>
                <a:lnTo>
                  <a:pt x="499332" y="27717"/>
                </a:lnTo>
                <a:lnTo>
                  <a:pt x="441197" y="1650"/>
                </a:lnTo>
                <a:lnTo>
                  <a:pt x="194031" y="471"/>
                </a:lnTo>
                <a:lnTo>
                  <a:pt x="94487" y="0"/>
                </a:lnTo>
                <a:close/>
              </a:path>
              <a:path w="520700" h="521969">
                <a:moveTo>
                  <a:pt x="427355" y="520827"/>
                </a:moveTo>
                <a:lnTo>
                  <a:pt x="188594" y="520827"/>
                </a:lnTo>
                <a:lnTo>
                  <a:pt x="284050" y="521046"/>
                </a:lnTo>
                <a:lnTo>
                  <a:pt x="427355" y="520827"/>
                </a:lnTo>
                <a:close/>
              </a:path>
              <a:path w="520700" h="521969">
                <a:moveTo>
                  <a:pt x="520319" y="100965"/>
                </a:moveTo>
                <a:lnTo>
                  <a:pt x="248412" y="100965"/>
                </a:lnTo>
                <a:lnTo>
                  <a:pt x="301258" y="108022"/>
                </a:lnTo>
                <a:lnTo>
                  <a:pt x="346508" y="128527"/>
                </a:lnTo>
                <a:lnTo>
                  <a:pt x="382481" y="160565"/>
                </a:lnTo>
                <a:lnTo>
                  <a:pt x="407493" y="202223"/>
                </a:lnTo>
                <a:lnTo>
                  <a:pt x="419862" y="251587"/>
                </a:lnTo>
                <a:lnTo>
                  <a:pt x="418079" y="295784"/>
                </a:lnTo>
                <a:lnTo>
                  <a:pt x="405011" y="336557"/>
                </a:lnTo>
                <a:lnTo>
                  <a:pt x="382139" y="372188"/>
                </a:lnTo>
                <a:lnTo>
                  <a:pt x="350945" y="400964"/>
                </a:lnTo>
                <a:lnTo>
                  <a:pt x="312911" y="421169"/>
                </a:lnTo>
                <a:lnTo>
                  <a:pt x="269519" y="431087"/>
                </a:lnTo>
                <a:lnTo>
                  <a:pt x="519828" y="431087"/>
                </a:lnTo>
                <a:lnTo>
                  <a:pt x="520319" y="427863"/>
                </a:lnTo>
                <a:lnTo>
                  <a:pt x="520319" y="100965"/>
                </a:lnTo>
                <a:close/>
              </a:path>
              <a:path w="520700" h="521969">
                <a:moveTo>
                  <a:pt x="239595" y="219501"/>
                </a:moveTo>
                <a:lnTo>
                  <a:pt x="204771" y="252174"/>
                </a:lnTo>
                <a:lnTo>
                  <a:pt x="203555" y="265543"/>
                </a:lnTo>
                <a:lnTo>
                  <a:pt x="205612" y="279400"/>
                </a:lnTo>
                <a:lnTo>
                  <a:pt x="207041" y="286539"/>
                </a:lnTo>
                <a:lnTo>
                  <a:pt x="207422" y="293560"/>
                </a:lnTo>
                <a:lnTo>
                  <a:pt x="206898" y="300581"/>
                </a:lnTo>
                <a:lnTo>
                  <a:pt x="205612" y="307721"/>
                </a:lnTo>
                <a:lnTo>
                  <a:pt x="198853" y="334859"/>
                </a:lnTo>
                <a:lnTo>
                  <a:pt x="192881" y="358584"/>
                </a:lnTo>
                <a:lnTo>
                  <a:pt x="187396" y="384159"/>
                </a:lnTo>
                <a:lnTo>
                  <a:pt x="183769" y="410210"/>
                </a:lnTo>
                <a:lnTo>
                  <a:pt x="182625" y="421005"/>
                </a:lnTo>
                <a:lnTo>
                  <a:pt x="210751" y="421005"/>
                </a:lnTo>
                <a:lnTo>
                  <a:pt x="229473" y="373165"/>
                </a:lnTo>
                <a:lnTo>
                  <a:pt x="232918" y="359029"/>
                </a:lnTo>
                <a:lnTo>
                  <a:pt x="234441" y="354203"/>
                </a:lnTo>
                <a:lnTo>
                  <a:pt x="235076" y="349885"/>
                </a:lnTo>
                <a:lnTo>
                  <a:pt x="325619" y="349885"/>
                </a:lnTo>
                <a:lnTo>
                  <a:pt x="330581" y="346710"/>
                </a:lnTo>
                <a:lnTo>
                  <a:pt x="338778" y="335946"/>
                </a:lnTo>
                <a:lnTo>
                  <a:pt x="271652" y="335946"/>
                </a:lnTo>
                <a:lnTo>
                  <a:pt x="263378" y="334510"/>
                </a:lnTo>
                <a:lnTo>
                  <a:pt x="255269" y="330073"/>
                </a:lnTo>
                <a:lnTo>
                  <a:pt x="249537" y="323605"/>
                </a:lnTo>
                <a:lnTo>
                  <a:pt x="247030" y="316341"/>
                </a:lnTo>
                <a:lnTo>
                  <a:pt x="246929" y="308481"/>
                </a:lnTo>
                <a:lnTo>
                  <a:pt x="248412" y="300228"/>
                </a:lnTo>
                <a:lnTo>
                  <a:pt x="250304" y="293560"/>
                </a:lnTo>
                <a:lnTo>
                  <a:pt x="254204" y="281179"/>
                </a:lnTo>
                <a:lnTo>
                  <a:pt x="255905" y="275082"/>
                </a:lnTo>
                <a:lnTo>
                  <a:pt x="259159" y="261937"/>
                </a:lnTo>
                <a:lnTo>
                  <a:pt x="260637" y="255186"/>
                </a:lnTo>
                <a:lnTo>
                  <a:pt x="261746" y="248412"/>
                </a:lnTo>
                <a:lnTo>
                  <a:pt x="261796" y="240190"/>
                </a:lnTo>
                <a:lnTo>
                  <a:pt x="259572" y="232648"/>
                </a:lnTo>
                <a:lnTo>
                  <a:pt x="254942" y="226319"/>
                </a:lnTo>
                <a:lnTo>
                  <a:pt x="247776" y="221742"/>
                </a:lnTo>
                <a:lnTo>
                  <a:pt x="239595" y="219501"/>
                </a:lnTo>
                <a:close/>
              </a:path>
              <a:path w="520700" h="521969">
                <a:moveTo>
                  <a:pt x="325619" y="349885"/>
                </a:moveTo>
                <a:lnTo>
                  <a:pt x="235076" y="349885"/>
                </a:lnTo>
                <a:lnTo>
                  <a:pt x="241934" y="354203"/>
                </a:lnTo>
                <a:lnTo>
                  <a:pt x="265501" y="364212"/>
                </a:lnTo>
                <a:lnTo>
                  <a:pt x="287686" y="366268"/>
                </a:lnTo>
                <a:lnTo>
                  <a:pt x="309157" y="360418"/>
                </a:lnTo>
                <a:lnTo>
                  <a:pt x="325619" y="349885"/>
                </a:lnTo>
                <a:close/>
              </a:path>
              <a:path w="520700" h="521969">
                <a:moveTo>
                  <a:pt x="341633" y="185816"/>
                </a:moveTo>
                <a:lnTo>
                  <a:pt x="242998" y="185816"/>
                </a:lnTo>
                <a:lnTo>
                  <a:pt x="277536" y="187442"/>
                </a:lnTo>
                <a:lnTo>
                  <a:pt x="307085" y="203581"/>
                </a:lnTo>
                <a:lnTo>
                  <a:pt x="323919" y="248412"/>
                </a:lnTo>
                <a:lnTo>
                  <a:pt x="324008" y="255186"/>
                </a:lnTo>
                <a:lnTo>
                  <a:pt x="322532" y="271637"/>
                </a:lnTo>
                <a:lnTo>
                  <a:pt x="308615" y="312418"/>
                </a:lnTo>
                <a:lnTo>
                  <a:pt x="271652" y="335946"/>
                </a:lnTo>
                <a:lnTo>
                  <a:pt x="338778" y="335946"/>
                </a:lnTo>
                <a:lnTo>
                  <a:pt x="354308" y="315555"/>
                </a:lnTo>
                <a:lnTo>
                  <a:pt x="367141" y="273494"/>
                </a:lnTo>
                <a:lnTo>
                  <a:pt x="365853" y="229052"/>
                </a:lnTo>
                <a:lnTo>
                  <a:pt x="347218" y="190754"/>
                </a:lnTo>
                <a:lnTo>
                  <a:pt x="341633" y="185816"/>
                </a:lnTo>
                <a:close/>
              </a:path>
              <a:path w="520700" h="521969">
                <a:moveTo>
                  <a:pt x="271547" y="152856"/>
                </a:moveTo>
                <a:lnTo>
                  <a:pt x="199792" y="165621"/>
                </a:lnTo>
                <a:lnTo>
                  <a:pt x="166766" y="190801"/>
                </a:lnTo>
                <a:lnTo>
                  <a:pt x="145575" y="225673"/>
                </a:lnTo>
                <a:lnTo>
                  <a:pt x="139445" y="267081"/>
                </a:lnTo>
                <a:lnTo>
                  <a:pt x="140973" y="281179"/>
                </a:lnTo>
                <a:lnTo>
                  <a:pt x="161797" y="316738"/>
                </a:lnTo>
                <a:lnTo>
                  <a:pt x="176406" y="325131"/>
                </a:lnTo>
                <a:lnTo>
                  <a:pt x="181609" y="322707"/>
                </a:lnTo>
                <a:lnTo>
                  <a:pt x="176756" y="277649"/>
                </a:lnTo>
                <a:lnTo>
                  <a:pt x="174624" y="258952"/>
                </a:lnTo>
                <a:lnTo>
                  <a:pt x="178113" y="240446"/>
                </a:lnTo>
                <a:lnTo>
                  <a:pt x="186435" y="222250"/>
                </a:lnTo>
                <a:lnTo>
                  <a:pt x="210341" y="197740"/>
                </a:lnTo>
                <a:lnTo>
                  <a:pt x="242998" y="185816"/>
                </a:lnTo>
                <a:lnTo>
                  <a:pt x="341633" y="185816"/>
                </a:lnTo>
                <a:lnTo>
                  <a:pt x="324598" y="170755"/>
                </a:lnTo>
                <a:lnTo>
                  <a:pt x="299323" y="158400"/>
                </a:lnTo>
                <a:lnTo>
                  <a:pt x="271547" y="152856"/>
                </a:lnTo>
                <a:close/>
              </a:path>
              <a:path w="520700" h="521969">
                <a:moveTo>
                  <a:pt x="392350" y="79"/>
                </a:moveTo>
                <a:lnTo>
                  <a:pt x="343407" y="508"/>
                </a:lnTo>
                <a:lnTo>
                  <a:pt x="419801" y="508"/>
                </a:lnTo>
                <a:lnTo>
                  <a:pt x="416792" y="347"/>
                </a:lnTo>
                <a:lnTo>
                  <a:pt x="392350" y="79"/>
                </a:lnTo>
                <a:close/>
              </a:path>
              <a:path w="520700" h="521969">
                <a:moveTo>
                  <a:pt x="293672" y="357"/>
                </a:moveTo>
                <a:lnTo>
                  <a:pt x="194031" y="471"/>
                </a:lnTo>
                <a:lnTo>
                  <a:pt x="331310" y="471"/>
                </a:lnTo>
                <a:lnTo>
                  <a:pt x="293672" y="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4227" y="2578100"/>
            <a:ext cx="525780" cy="523240"/>
          </a:xfrm>
          <a:custGeom>
            <a:avLst/>
            <a:gdLst/>
            <a:ahLst/>
            <a:cxnLst/>
            <a:rect l="l" t="t" r="r" b="b"/>
            <a:pathLst>
              <a:path w="525779" h="523239">
                <a:moveTo>
                  <a:pt x="441170" y="0"/>
                </a:moveTo>
                <a:lnTo>
                  <a:pt x="85570" y="0"/>
                </a:lnTo>
                <a:lnTo>
                  <a:pt x="51002" y="6107"/>
                </a:lnTo>
                <a:lnTo>
                  <a:pt x="6774" y="50041"/>
                </a:lnTo>
                <a:lnTo>
                  <a:pt x="122" y="153304"/>
                </a:lnTo>
                <a:lnTo>
                  <a:pt x="0" y="303083"/>
                </a:lnTo>
                <a:lnTo>
                  <a:pt x="114" y="366775"/>
                </a:lnTo>
                <a:lnTo>
                  <a:pt x="353" y="438658"/>
                </a:lnTo>
                <a:lnTo>
                  <a:pt x="24007" y="499522"/>
                </a:lnTo>
                <a:lnTo>
                  <a:pt x="85570" y="523239"/>
                </a:lnTo>
                <a:lnTo>
                  <a:pt x="440027" y="523239"/>
                </a:lnTo>
                <a:lnTo>
                  <a:pt x="501892" y="500014"/>
                </a:lnTo>
                <a:lnTo>
                  <a:pt x="525636" y="438658"/>
                </a:lnTo>
                <a:lnTo>
                  <a:pt x="525675" y="417322"/>
                </a:lnTo>
                <a:lnTo>
                  <a:pt x="157452" y="417322"/>
                </a:lnTo>
                <a:lnTo>
                  <a:pt x="139484" y="414647"/>
                </a:lnTo>
                <a:lnTo>
                  <a:pt x="126496" y="406749"/>
                </a:lnTo>
                <a:lnTo>
                  <a:pt x="118590" y="393747"/>
                </a:lnTo>
                <a:lnTo>
                  <a:pt x="116043" y="376602"/>
                </a:lnTo>
                <a:lnTo>
                  <a:pt x="115923" y="160274"/>
                </a:lnTo>
                <a:lnTo>
                  <a:pt x="118669" y="142319"/>
                </a:lnTo>
                <a:lnTo>
                  <a:pt x="126750" y="129317"/>
                </a:lnTo>
                <a:lnTo>
                  <a:pt x="139926" y="121412"/>
                </a:lnTo>
                <a:lnTo>
                  <a:pt x="157960" y="118745"/>
                </a:lnTo>
                <a:lnTo>
                  <a:pt x="525248" y="118745"/>
                </a:lnTo>
                <a:lnTo>
                  <a:pt x="525244" y="83565"/>
                </a:lnTo>
                <a:lnTo>
                  <a:pt x="519055" y="49613"/>
                </a:lnTo>
                <a:lnTo>
                  <a:pt x="501733" y="23209"/>
                </a:lnTo>
                <a:lnTo>
                  <a:pt x="475149" y="6092"/>
                </a:lnTo>
                <a:lnTo>
                  <a:pt x="441170" y="0"/>
                </a:lnTo>
                <a:close/>
              </a:path>
              <a:path w="525779" h="523239">
                <a:moveTo>
                  <a:pt x="525248" y="118745"/>
                </a:moveTo>
                <a:lnTo>
                  <a:pt x="375130" y="118745"/>
                </a:lnTo>
                <a:lnTo>
                  <a:pt x="392817" y="121491"/>
                </a:lnTo>
                <a:lnTo>
                  <a:pt x="405848" y="129571"/>
                </a:lnTo>
                <a:lnTo>
                  <a:pt x="413903" y="142748"/>
                </a:lnTo>
                <a:lnTo>
                  <a:pt x="416581" y="160274"/>
                </a:lnTo>
                <a:lnTo>
                  <a:pt x="416587" y="375792"/>
                </a:lnTo>
                <a:lnTo>
                  <a:pt x="414056" y="393533"/>
                </a:lnTo>
                <a:lnTo>
                  <a:pt x="406213" y="406685"/>
                </a:lnTo>
                <a:lnTo>
                  <a:pt x="393085" y="414647"/>
                </a:lnTo>
                <a:lnTo>
                  <a:pt x="374622" y="417322"/>
                </a:lnTo>
                <a:lnTo>
                  <a:pt x="525675" y="417322"/>
                </a:lnTo>
                <a:lnTo>
                  <a:pt x="525549" y="381635"/>
                </a:lnTo>
                <a:lnTo>
                  <a:pt x="525429" y="336760"/>
                </a:lnTo>
                <a:lnTo>
                  <a:pt x="525302" y="252349"/>
                </a:lnTo>
                <a:lnTo>
                  <a:pt x="525248" y="118745"/>
                </a:lnTo>
                <a:close/>
              </a:path>
              <a:path w="525779" h="523239">
                <a:moveTo>
                  <a:pt x="167485" y="241680"/>
                </a:moveTo>
                <a:lnTo>
                  <a:pt x="159484" y="242697"/>
                </a:lnTo>
                <a:lnTo>
                  <a:pt x="146276" y="245872"/>
                </a:lnTo>
                <a:lnTo>
                  <a:pt x="147800" y="252349"/>
                </a:lnTo>
                <a:lnTo>
                  <a:pt x="147800" y="366775"/>
                </a:lnTo>
                <a:lnTo>
                  <a:pt x="148633" y="376602"/>
                </a:lnTo>
                <a:lnTo>
                  <a:pt x="151705" y="382619"/>
                </a:lnTo>
                <a:lnTo>
                  <a:pt x="157873" y="385635"/>
                </a:lnTo>
                <a:lnTo>
                  <a:pt x="167993" y="386461"/>
                </a:lnTo>
                <a:lnTo>
                  <a:pt x="379321" y="386461"/>
                </a:lnTo>
                <a:lnTo>
                  <a:pt x="386306" y="381635"/>
                </a:lnTo>
                <a:lnTo>
                  <a:pt x="386306" y="360420"/>
                </a:lnTo>
                <a:lnTo>
                  <a:pt x="265158" y="360420"/>
                </a:lnTo>
                <a:lnTo>
                  <a:pt x="233017" y="354457"/>
                </a:lnTo>
                <a:lnTo>
                  <a:pt x="208909" y="340812"/>
                </a:lnTo>
                <a:lnTo>
                  <a:pt x="188742" y="318928"/>
                </a:lnTo>
                <a:lnTo>
                  <a:pt x="176456" y="289948"/>
                </a:lnTo>
                <a:lnTo>
                  <a:pt x="175994" y="255015"/>
                </a:lnTo>
                <a:lnTo>
                  <a:pt x="176502" y="251713"/>
                </a:lnTo>
                <a:lnTo>
                  <a:pt x="178661" y="246507"/>
                </a:lnTo>
                <a:lnTo>
                  <a:pt x="174470" y="244855"/>
                </a:lnTo>
                <a:lnTo>
                  <a:pt x="167485" y="241680"/>
                </a:lnTo>
                <a:close/>
              </a:path>
              <a:path w="525779" h="523239">
                <a:moveTo>
                  <a:pt x="356969" y="242188"/>
                </a:moveTo>
                <a:lnTo>
                  <a:pt x="356461" y="248030"/>
                </a:lnTo>
                <a:lnTo>
                  <a:pt x="358112" y="255524"/>
                </a:lnTo>
                <a:lnTo>
                  <a:pt x="359616" y="271980"/>
                </a:lnTo>
                <a:lnTo>
                  <a:pt x="345793" y="317753"/>
                </a:lnTo>
                <a:lnTo>
                  <a:pt x="296596" y="355679"/>
                </a:lnTo>
                <a:lnTo>
                  <a:pt x="265158" y="360420"/>
                </a:lnTo>
                <a:lnTo>
                  <a:pt x="386306" y="360420"/>
                </a:lnTo>
                <a:lnTo>
                  <a:pt x="386206" y="252349"/>
                </a:lnTo>
                <a:lnTo>
                  <a:pt x="385798" y="246125"/>
                </a:lnTo>
                <a:lnTo>
                  <a:pt x="382750" y="243459"/>
                </a:lnTo>
                <a:lnTo>
                  <a:pt x="380125" y="242950"/>
                </a:lnTo>
                <a:lnTo>
                  <a:pt x="370050" y="242950"/>
                </a:lnTo>
                <a:lnTo>
                  <a:pt x="356969" y="242188"/>
                </a:lnTo>
                <a:close/>
              </a:path>
              <a:path w="525779" h="523239">
                <a:moveTo>
                  <a:pt x="268069" y="207010"/>
                </a:moveTo>
                <a:lnTo>
                  <a:pt x="243479" y="211415"/>
                </a:lnTo>
                <a:lnTo>
                  <a:pt x="223556" y="224155"/>
                </a:lnTo>
                <a:lnTo>
                  <a:pt x="210205" y="243371"/>
                </a:lnTo>
                <a:lnTo>
                  <a:pt x="205331" y="267208"/>
                </a:lnTo>
                <a:lnTo>
                  <a:pt x="210260" y="290623"/>
                </a:lnTo>
                <a:lnTo>
                  <a:pt x="223619" y="309943"/>
                </a:lnTo>
                <a:lnTo>
                  <a:pt x="243264" y="323072"/>
                </a:lnTo>
                <a:lnTo>
                  <a:pt x="267053" y="327913"/>
                </a:lnTo>
                <a:lnTo>
                  <a:pt x="290842" y="323151"/>
                </a:lnTo>
                <a:lnTo>
                  <a:pt x="310487" y="310197"/>
                </a:lnTo>
                <a:lnTo>
                  <a:pt x="323846" y="291052"/>
                </a:lnTo>
                <a:lnTo>
                  <a:pt x="328775" y="267715"/>
                </a:lnTo>
                <a:lnTo>
                  <a:pt x="324094" y="244175"/>
                </a:lnTo>
                <a:lnTo>
                  <a:pt x="311233" y="225028"/>
                </a:lnTo>
                <a:lnTo>
                  <a:pt x="291967" y="212048"/>
                </a:lnTo>
                <a:lnTo>
                  <a:pt x="268069" y="207010"/>
                </a:lnTo>
                <a:close/>
              </a:path>
              <a:path w="525779" h="523239">
                <a:moveTo>
                  <a:pt x="374876" y="241935"/>
                </a:moveTo>
                <a:lnTo>
                  <a:pt x="370050" y="242950"/>
                </a:lnTo>
                <a:lnTo>
                  <a:pt x="380125" y="242950"/>
                </a:lnTo>
                <a:lnTo>
                  <a:pt x="374876" y="241935"/>
                </a:lnTo>
                <a:close/>
              </a:path>
              <a:path w="525779" h="523239">
                <a:moveTo>
                  <a:pt x="362303" y="147954"/>
                </a:moveTo>
                <a:lnTo>
                  <a:pt x="351127" y="147954"/>
                </a:lnTo>
                <a:lnTo>
                  <a:pt x="335179" y="148980"/>
                </a:lnTo>
                <a:lnTo>
                  <a:pt x="325933" y="153304"/>
                </a:lnTo>
                <a:lnTo>
                  <a:pt x="321570" y="162796"/>
                </a:lnTo>
                <a:lnTo>
                  <a:pt x="320266" y="179324"/>
                </a:lnTo>
                <a:lnTo>
                  <a:pt x="321006" y="196915"/>
                </a:lnTo>
                <a:lnTo>
                  <a:pt x="324949" y="206517"/>
                </a:lnTo>
                <a:lnTo>
                  <a:pt x="334679" y="210524"/>
                </a:lnTo>
                <a:lnTo>
                  <a:pt x="352778" y="211327"/>
                </a:lnTo>
                <a:lnTo>
                  <a:pt x="371386" y="210677"/>
                </a:lnTo>
                <a:lnTo>
                  <a:pt x="381242" y="206883"/>
                </a:lnTo>
                <a:lnTo>
                  <a:pt x="385121" y="197183"/>
                </a:lnTo>
                <a:lnTo>
                  <a:pt x="385779" y="179324"/>
                </a:lnTo>
                <a:lnTo>
                  <a:pt x="385798" y="172465"/>
                </a:lnTo>
                <a:lnTo>
                  <a:pt x="384681" y="161045"/>
                </a:lnTo>
                <a:lnTo>
                  <a:pt x="380861" y="153590"/>
                </a:lnTo>
                <a:lnTo>
                  <a:pt x="373636" y="149445"/>
                </a:lnTo>
                <a:lnTo>
                  <a:pt x="362303" y="147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879" y="2583179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431800" y="0"/>
                </a:moveTo>
                <a:lnTo>
                  <a:pt x="86359" y="0"/>
                </a:lnTo>
                <a:lnTo>
                  <a:pt x="52720" y="6778"/>
                </a:lnTo>
                <a:lnTo>
                  <a:pt x="25272" y="25273"/>
                </a:lnTo>
                <a:lnTo>
                  <a:pt x="6778" y="52720"/>
                </a:lnTo>
                <a:lnTo>
                  <a:pt x="0" y="86360"/>
                </a:lnTo>
                <a:lnTo>
                  <a:pt x="0" y="431800"/>
                </a:lnTo>
                <a:lnTo>
                  <a:pt x="6778" y="465439"/>
                </a:lnTo>
                <a:lnTo>
                  <a:pt x="25272" y="492887"/>
                </a:lnTo>
                <a:lnTo>
                  <a:pt x="52720" y="511381"/>
                </a:lnTo>
                <a:lnTo>
                  <a:pt x="86359" y="518160"/>
                </a:lnTo>
                <a:lnTo>
                  <a:pt x="431800" y="518160"/>
                </a:lnTo>
                <a:lnTo>
                  <a:pt x="465439" y="511381"/>
                </a:lnTo>
                <a:lnTo>
                  <a:pt x="492887" y="492887"/>
                </a:lnTo>
                <a:lnTo>
                  <a:pt x="511381" y="465439"/>
                </a:lnTo>
                <a:lnTo>
                  <a:pt x="516288" y="441088"/>
                </a:lnTo>
                <a:lnTo>
                  <a:pt x="259770" y="441088"/>
                </a:lnTo>
                <a:lnTo>
                  <a:pt x="242569" y="439800"/>
                </a:lnTo>
                <a:lnTo>
                  <a:pt x="244520" y="426900"/>
                </a:lnTo>
                <a:lnTo>
                  <a:pt x="247126" y="411845"/>
                </a:lnTo>
                <a:lnTo>
                  <a:pt x="246088" y="398385"/>
                </a:lnTo>
                <a:lnTo>
                  <a:pt x="237108" y="390271"/>
                </a:lnTo>
                <a:lnTo>
                  <a:pt x="190347" y="381215"/>
                </a:lnTo>
                <a:lnTo>
                  <a:pt x="148726" y="363629"/>
                </a:lnTo>
                <a:lnTo>
                  <a:pt x="113744" y="338740"/>
                </a:lnTo>
                <a:lnTo>
                  <a:pt x="86900" y="307777"/>
                </a:lnTo>
                <a:lnTo>
                  <a:pt x="69695" y="271966"/>
                </a:lnTo>
                <a:lnTo>
                  <a:pt x="63626" y="232537"/>
                </a:lnTo>
                <a:lnTo>
                  <a:pt x="70608" y="190350"/>
                </a:lnTo>
                <a:lnTo>
                  <a:pt x="90311" y="152432"/>
                </a:lnTo>
                <a:lnTo>
                  <a:pt x="120872" y="120300"/>
                </a:lnTo>
                <a:lnTo>
                  <a:pt x="160429" y="95471"/>
                </a:lnTo>
                <a:lnTo>
                  <a:pt x="207119" y="79460"/>
                </a:lnTo>
                <a:lnTo>
                  <a:pt x="259080" y="73787"/>
                </a:lnTo>
                <a:lnTo>
                  <a:pt x="515626" y="73787"/>
                </a:lnTo>
                <a:lnTo>
                  <a:pt x="511381" y="52720"/>
                </a:lnTo>
                <a:lnTo>
                  <a:pt x="492887" y="25273"/>
                </a:lnTo>
                <a:lnTo>
                  <a:pt x="465439" y="6778"/>
                </a:lnTo>
                <a:lnTo>
                  <a:pt x="431800" y="0"/>
                </a:lnTo>
                <a:close/>
              </a:path>
              <a:path w="518160" h="518160">
                <a:moveTo>
                  <a:pt x="515626" y="73787"/>
                </a:moveTo>
                <a:lnTo>
                  <a:pt x="259080" y="73787"/>
                </a:lnTo>
                <a:lnTo>
                  <a:pt x="311040" y="79460"/>
                </a:lnTo>
                <a:lnTo>
                  <a:pt x="357730" y="95471"/>
                </a:lnTo>
                <a:lnTo>
                  <a:pt x="397287" y="120300"/>
                </a:lnTo>
                <a:lnTo>
                  <a:pt x="427848" y="152432"/>
                </a:lnTo>
                <a:lnTo>
                  <a:pt x="447551" y="190350"/>
                </a:lnTo>
                <a:lnTo>
                  <a:pt x="454532" y="232537"/>
                </a:lnTo>
                <a:lnTo>
                  <a:pt x="450544" y="264620"/>
                </a:lnTo>
                <a:lnTo>
                  <a:pt x="420993" y="321548"/>
                </a:lnTo>
                <a:lnTo>
                  <a:pt x="352940" y="381847"/>
                </a:lnTo>
                <a:lnTo>
                  <a:pt x="301879" y="417814"/>
                </a:lnTo>
                <a:lnTo>
                  <a:pt x="259770" y="441088"/>
                </a:lnTo>
                <a:lnTo>
                  <a:pt x="516288" y="441088"/>
                </a:lnTo>
                <a:lnTo>
                  <a:pt x="518159" y="431800"/>
                </a:lnTo>
                <a:lnTo>
                  <a:pt x="518159" y="86360"/>
                </a:lnTo>
                <a:lnTo>
                  <a:pt x="515626" y="73787"/>
                </a:lnTo>
                <a:close/>
              </a:path>
              <a:path w="518160" h="518160">
                <a:moveTo>
                  <a:pt x="151383" y="182625"/>
                </a:moveTo>
                <a:lnTo>
                  <a:pt x="138430" y="182625"/>
                </a:lnTo>
                <a:lnTo>
                  <a:pt x="133095" y="187960"/>
                </a:lnTo>
                <a:lnTo>
                  <a:pt x="133095" y="270891"/>
                </a:lnTo>
                <a:lnTo>
                  <a:pt x="133350" y="271145"/>
                </a:lnTo>
                <a:lnTo>
                  <a:pt x="133095" y="271907"/>
                </a:lnTo>
                <a:lnTo>
                  <a:pt x="133095" y="278384"/>
                </a:lnTo>
                <a:lnTo>
                  <a:pt x="138430" y="283591"/>
                </a:lnTo>
                <a:lnTo>
                  <a:pt x="188721" y="283591"/>
                </a:lnTo>
                <a:lnTo>
                  <a:pt x="193928" y="278384"/>
                </a:lnTo>
                <a:lnTo>
                  <a:pt x="193928" y="265303"/>
                </a:lnTo>
                <a:lnTo>
                  <a:pt x="188721" y="260096"/>
                </a:lnTo>
                <a:lnTo>
                  <a:pt x="156718" y="260096"/>
                </a:lnTo>
                <a:lnTo>
                  <a:pt x="156718" y="187960"/>
                </a:lnTo>
                <a:lnTo>
                  <a:pt x="151383" y="182625"/>
                </a:lnTo>
                <a:close/>
              </a:path>
              <a:path w="518160" h="518160">
                <a:moveTo>
                  <a:pt x="385952" y="182625"/>
                </a:moveTo>
                <a:lnTo>
                  <a:pt x="334644" y="182625"/>
                </a:lnTo>
                <a:lnTo>
                  <a:pt x="329311" y="187960"/>
                </a:lnTo>
                <a:lnTo>
                  <a:pt x="329311" y="270637"/>
                </a:lnTo>
                <a:lnTo>
                  <a:pt x="329564" y="271145"/>
                </a:lnTo>
                <a:lnTo>
                  <a:pt x="329311" y="271907"/>
                </a:lnTo>
                <a:lnTo>
                  <a:pt x="329311" y="278384"/>
                </a:lnTo>
                <a:lnTo>
                  <a:pt x="334644" y="283591"/>
                </a:lnTo>
                <a:lnTo>
                  <a:pt x="385952" y="283591"/>
                </a:lnTo>
                <a:lnTo>
                  <a:pt x="391287" y="278384"/>
                </a:lnTo>
                <a:lnTo>
                  <a:pt x="391287" y="265303"/>
                </a:lnTo>
                <a:lnTo>
                  <a:pt x="385952" y="260096"/>
                </a:lnTo>
                <a:lnTo>
                  <a:pt x="352932" y="260096"/>
                </a:lnTo>
                <a:lnTo>
                  <a:pt x="352932" y="246887"/>
                </a:lnTo>
                <a:lnTo>
                  <a:pt x="385952" y="246887"/>
                </a:lnTo>
                <a:lnTo>
                  <a:pt x="391287" y="241554"/>
                </a:lnTo>
                <a:lnTo>
                  <a:pt x="391287" y="228600"/>
                </a:lnTo>
                <a:lnTo>
                  <a:pt x="385952" y="223266"/>
                </a:lnTo>
                <a:lnTo>
                  <a:pt x="352932" y="223266"/>
                </a:lnTo>
                <a:lnTo>
                  <a:pt x="352932" y="206248"/>
                </a:lnTo>
                <a:lnTo>
                  <a:pt x="385952" y="206248"/>
                </a:lnTo>
                <a:lnTo>
                  <a:pt x="391287" y="200914"/>
                </a:lnTo>
                <a:lnTo>
                  <a:pt x="391287" y="187960"/>
                </a:lnTo>
                <a:lnTo>
                  <a:pt x="385952" y="182625"/>
                </a:lnTo>
                <a:close/>
              </a:path>
              <a:path w="518160" h="518160">
                <a:moveTo>
                  <a:pt x="219075" y="182625"/>
                </a:moveTo>
                <a:lnTo>
                  <a:pt x="206120" y="182625"/>
                </a:lnTo>
                <a:lnTo>
                  <a:pt x="200787" y="187960"/>
                </a:lnTo>
                <a:lnTo>
                  <a:pt x="200787" y="276987"/>
                </a:lnTo>
                <a:lnTo>
                  <a:pt x="206120" y="282194"/>
                </a:lnTo>
                <a:lnTo>
                  <a:pt x="219075" y="282194"/>
                </a:lnTo>
                <a:lnTo>
                  <a:pt x="224408" y="276987"/>
                </a:lnTo>
                <a:lnTo>
                  <a:pt x="224408" y="187960"/>
                </a:lnTo>
                <a:lnTo>
                  <a:pt x="219075" y="182625"/>
                </a:lnTo>
                <a:close/>
              </a:path>
              <a:path w="518160" h="518160">
                <a:moveTo>
                  <a:pt x="252983" y="182625"/>
                </a:moveTo>
                <a:lnTo>
                  <a:pt x="241045" y="182625"/>
                </a:lnTo>
                <a:lnTo>
                  <a:pt x="235838" y="187960"/>
                </a:lnTo>
                <a:lnTo>
                  <a:pt x="235838" y="276987"/>
                </a:lnTo>
                <a:lnTo>
                  <a:pt x="241045" y="282194"/>
                </a:lnTo>
                <a:lnTo>
                  <a:pt x="254126" y="282194"/>
                </a:lnTo>
                <a:lnTo>
                  <a:pt x="259333" y="276987"/>
                </a:lnTo>
                <a:lnTo>
                  <a:pt x="259333" y="230250"/>
                </a:lnTo>
                <a:lnTo>
                  <a:pt x="288879" y="230250"/>
                </a:lnTo>
                <a:lnTo>
                  <a:pt x="260731" y="193040"/>
                </a:lnTo>
                <a:lnTo>
                  <a:pt x="260222" y="192278"/>
                </a:lnTo>
                <a:lnTo>
                  <a:pt x="259587" y="191643"/>
                </a:lnTo>
                <a:lnTo>
                  <a:pt x="258699" y="191262"/>
                </a:lnTo>
                <a:lnTo>
                  <a:pt x="257428" y="186309"/>
                </a:lnTo>
                <a:lnTo>
                  <a:pt x="252983" y="182625"/>
                </a:lnTo>
                <a:close/>
              </a:path>
              <a:path w="518160" h="518160">
                <a:moveTo>
                  <a:pt x="288879" y="230250"/>
                </a:moveTo>
                <a:lnTo>
                  <a:pt x="259333" y="230250"/>
                </a:lnTo>
                <a:lnTo>
                  <a:pt x="294767" y="276987"/>
                </a:lnTo>
                <a:lnTo>
                  <a:pt x="296418" y="279273"/>
                </a:lnTo>
                <a:lnTo>
                  <a:pt x="298703" y="280670"/>
                </a:lnTo>
                <a:lnTo>
                  <a:pt x="301244" y="281178"/>
                </a:lnTo>
                <a:lnTo>
                  <a:pt x="301751" y="281432"/>
                </a:lnTo>
                <a:lnTo>
                  <a:pt x="302006" y="281432"/>
                </a:lnTo>
                <a:lnTo>
                  <a:pt x="302259" y="281559"/>
                </a:lnTo>
                <a:lnTo>
                  <a:pt x="302768" y="281559"/>
                </a:lnTo>
                <a:lnTo>
                  <a:pt x="306069" y="282194"/>
                </a:lnTo>
                <a:lnTo>
                  <a:pt x="312546" y="282194"/>
                </a:lnTo>
                <a:lnTo>
                  <a:pt x="317881" y="276987"/>
                </a:lnTo>
                <a:lnTo>
                  <a:pt x="317881" y="237362"/>
                </a:lnTo>
                <a:lnTo>
                  <a:pt x="294258" y="237362"/>
                </a:lnTo>
                <a:lnTo>
                  <a:pt x="288879" y="230250"/>
                </a:lnTo>
                <a:close/>
              </a:path>
              <a:path w="518160" h="518160">
                <a:moveTo>
                  <a:pt x="312546" y="182625"/>
                </a:moveTo>
                <a:lnTo>
                  <a:pt x="299593" y="182625"/>
                </a:lnTo>
                <a:lnTo>
                  <a:pt x="294258" y="187960"/>
                </a:lnTo>
                <a:lnTo>
                  <a:pt x="294258" y="237362"/>
                </a:lnTo>
                <a:lnTo>
                  <a:pt x="317881" y="237362"/>
                </a:lnTo>
                <a:lnTo>
                  <a:pt x="317881" y="187960"/>
                </a:lnTo>
                <a:lnTo>
                  <a:pt x="312546" y="182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7160" y="2583179"/>
            <a:ext cx="508000" cy="518159"/>
          </a:xfrm>
          <a:custGeom>
            <a:avLst/>
            <a:gdLst/>
            <a:ahLst/>
            <a:cxnLst/>
            <a:rect l="l" t="t" r="r" b="b"/>
            <a:pathLst>
              <a:path w="508000" h="518160">
                <a:moveTo>
                  <a:pt x="464439" y="0"/>
                </a:moveTo>
                <a:lnTo>
                  <a:pt x="43561" y="0"/>
                </a:lnTo>
                <a:lnTo>
                  <a:pt x="26628" y="3432"/>
                </a:lnTo>
                <a:lnTo>
                  <a:pt x="12779" y="12795"/>
                </a:lnTo>
                <a:lnTo>
                  <a:pt x="3430" y="26681"/>
                </a:lnTo>
                <a:lnTo>
                  <a:pt x="0" y="43687"/>
                </a:lnTo>
                <a:lnTo>
                  <a:pt x="0" y="474472"/>
                </a:lnTo>
                <a:lnTo>
                  <a:pt x="3430" y="491478"/>
                </a:lnTo>
                <a:lnTo>
                  <a:pt x="12779" y="505364"/>
                </a:lnTo>
                <a:lnTo>
                  <a:pt x="26628" y="514727"/>
                </a:lnTo>
                <a:lnTo>
                  <a:pt x="43561" y="518160"/>
                </a:lnTo>
                <a:lnTo>
                  <a:pt x="464439" y="518160"/>
                </a:lnTo>
                <a:lnTo>
                  <a:pt x="481371" y="514727"/>
                </a:lnTo>
                <a:lnTo>
                  <a:pt x="495220" y="505364"/>
                </a:lnTo>
                <a:lnTo>
                  <a:pt x="504569" y="491478"/>
                </a:lnTo>
                <a:lnTo>
                  <a:pt x="508000" y="474472"/>
                </a:lnTo>
                <a:lnTo>
                  <a:pt x="508000" y="433324"/>
                </a:lnTo>
                <a:lnTo>
                  <a:pt x="72390" y="433324"/>
                </a:lnTo>
                <a:lnTo>
                  <a:pt x="72390" y="197866"/>
                </a:lnTo>
                <a:lnTo>
                  <a:pt x="194564" y="197866"/>
                </a:lnTo>
                <a:lnTo>
                  <a:pt x="194564" y="197612"/>
                </a:lnTo>
                <a:lnTo>
                  <a:pt x="317126" y="197612"/>
                </a:lnTo>
                <a:lnTo>
                  <a:pt x="326705" y="195012"/>
                </a:lnTo>
                <a:lnTo>
                  <a:pt x="351282" y="193040"/>
                </a:lnTo>
                <a:lnTo>
                  <a:pt x="508000" y="193040"/>
                </a:lnTo>
                <a:lnTo>
                  <a:pt x="508000" y="169418"/>
                </a:lnTo>
                <a:lnTo>
                  <a:pt x="114681" y="169418"/>
                </a:lnTo>
                <a:lnTo>
                  <a:pt x="98214" y="166096"/>
                </a:lnTo>
                <a:lnTo>
                  <a:pt x="84772" y="157035"/>
                </a:lnTo>
                <a:lnTo>
                  <a:pt x="75711" y="143593"/>
                </a:lnTo>
                <a:lnTo>
                  <a:pt x="72390" y="127127"/>
                </a:lnTo>
                <a:lnTo>
                  <a:pt x="75711" y="110660"/>
                </a:lnTo>
                <a:lnTo>
                  <a:pt x="84772" y="97218"/>
                </a:lnTo>
                <a:lnTo>
                  <a:pt x="98214" y="88157"/>
                </a:lnTo>
                <a:lnTo>
                  <a:pt x="114681" y="84836"/>
                </a:lnTo>
                <a:lnTo>
                  <a:pt x="508000" y="84836"/>
                </a:lnTo>
                <a:lnTo>
                  <a:pt x="508000" y="43687"/>
                </a:lnTo>
                <a:lnTo>
                  <a:pt x="504569" y="26681"/>
                </a:lnTo>
                <a:lnTo>
                  <a:pt x="495220" y="12795"/>
                </a:lnTo>
                <a:lnTo>
                  <a:pt x="481371" y="3432"/>
                </a:lnTo>
                <a:lnTo>
                  <a:pt x="464439" y="0"/>
                </a:lnTo>
                <a:close/>
              </a:path>
              <a:path w="508000" h="518160">
                <a:moveTo>
                  <a:pt x="194564" y="197866"/>
                </a:moveTo>
                <a:lnTo>
                  <a:pt x="156972" y="197866"/>
                </a:lnTo>
                <a:lnTo>
                  <a:pt x="156972" y="433324"/>
                </a:lnTo>
                <a:lnTo>
                  <a:pt x="350139" y="433324"/>
                </a:lnTo>
                <a:lnTo>
                  <a:pt x="350137" y="433070"/>
                </a:lnTo>
                <a:lnTo>
                  <a:pt x="194564" y="433070"/>
                </a:lnTo>
                <a:lnTo>
                  <a:pt x="194564" y="197866"/>
                </a:lnTo>
                <a:close/>
              </a:path>
              <a:path w="508000" h="518160">
                <a:moveTo>
                  <a:pt x="508000" y="193040"/>
                </a:moveTo>
                <a:lnTo>
                  <a:pt x="357251" y="193040"/>
                </a:lnTo>
                <a:lnTo>
                  <a:pt x="363854" y="193167"/>
                </a:lnTo>
                <a:lnTo>
                  <a:pt x="371094" y="193675"/>
                </a:lnTo>
                <a:lnTo>
                  <a:pt x="403014" y="204858"/>
                </a:lnTo>
                <a:lnTo>
                  <a:pt x="422910" y="228187"/>
                </a:lnTo>
                <a:lnTo>
                  <a:pt x="432994" y="255468"/>
                </a:lnTo>
                <a:lnTo>
                  <a:pt x="435483" y="278511"/>
                </a:lnTo>
                <a:lnTo>
                  <a:pt x="435290" y="317202"/>
                </a:lnTo>
                <a:lnTo>
                  <a:pt x="434857" y="394632"/>
                </a:lnTo>
                <a:lnTo>
                  <a:pt x="434594" y="433324"/>
                </a:lnTo>
                <a:lnTo>
                  <a:pt x="508000" y="433324"/>
                </a:lnTo>
                <a:lnTo>
                  <a:pt x="508000" y="193040"/>
                </a:lnTo>
                <a:close/>
              </a:path>
              <a:path w="508000" h="518160">
                <a:moveTo>
                  <a:pt x="320071" y="253603"/>
                </a:moveTo>
                <a:lnTo>
                  <a:pt x="296834" y="255652"/>
                </a:lnTo>
                <a:lnTo>
                  <a:pt x="279146" y="272669"/>
                </a:lnTo>
                <a:lnTo>
                  <a:pt x="279146" y="433070"/>
                </a:lnTo>
                <a:lnTo>
                  <a:pt x="350137" y="433070"/>
                </a:lnTo>
                <a:lnTo>
                  <a:pt x="349377" y="279781"/>
                </a:lnTo>
                <a:lnTo>
                  <a:pt x="340403" y="262864"/>
                </a:lnTo>
                <a:lnTo>
                  <a:pt x="320071" y="253603"/>
                </a:lnTo>
                <a:close/>
              </a:path>
              <a:path w="508000" h="518160">
                <a:moveTo>
                  <a:pt x="317126" y="197612"/>
                </a:moveTo>
                <a:lnTo>
                  <a:pt x="279146" y="197612"/>
                </a:lnTo>
                <a:lnTo>
                  <a:pt x="279146" y="217550"/>
                </a:lnTo>
                <a:lnTo>
                  <a:pt x="293078" y="207720"/>
                </a:lnTo>
                <a:lnTo>
                  <a:pt x="308117" y="200056"/>
                </a:lnTo>
                <a:lnTo>
                  <a:pt x="317126" y="197612"/>
                </a:lnTo>
                <a:close/>
              </a:path>
              <a:path w="508000" h="518160">
                <a:moveTo>
                  <a:pt x="508000" y="84836"/>
                </a:moveTo>
                <a:lnTo>
                  <a:pt x="114681" y="84836"/>
                </a:lnTo>
                <a:lnTo>
                  <a:pt x="131147" y="88157"/>
                </a:lnTo>
                <a:lnTo>
                  <a:pt x="144589" y="97218"/>
                </a:lnTo>
                <a:lnTo>
                  <a:pt x="153650" y="110660"/>
                </a:lnTo>
                <a:lnTo>
                  <a:pt x="156972" y="127127"/>
                </a:lnTo>
                <a:lnTo>
                  <a:pt x="153650" y="143593"/>
                </a:lnTo>
                <a:lnTo>
                  <a:pt x="144589" y="157035"/>
                </a:lnTo>
                <a:lnTo>
                  <a:pt x="131147" y="166096"/>
                </a:lnTo>
                <a:lnTo>
                  <a:pt x="114681" y="169418"/>
                </a:lnTo>
                <a:lnTo>
                  <a:pt x="508000" y="169418"/>
                </a:lnTo>
                <a:lnTo>
                  <a:pt x="508000" y="84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9" y="2583179"/>
            <a:ext cx="515620" cy="518159"/>
          </a:xfrm>
          <a:custGeom>
            <a:avLst/>
            <a:gdLst/>
            <a:ahLst/>
            <a:cxnLst/>
            <a:rect l="l" t="t" r="r" b="b"/>
            <a:pathLst>
              <a:path w="515620" h="518160">
                <a:moveTo>
                  <a:pt x="475488" y="0"/>
                </a:moveTo>
                <a:lnTo>
                  <a:pt x="40131" y="0"/>
                </a:lnTo>
                <a:lnTo>
                  <a:pt x="24485" y="3165"/>
                </a:lnTo>
                <a:lnTo>
                  <a:pt x="11731" y="11795"/>
                </a:lnTo>
                <a:lnTo>
                  <a:pt x="3145" y="24592"/>
                </a:lnTo>
                <a:lnTo>
                  <a:pt x="0" y="40259"/>
                </a:lnTo>
                <a:lnTo>
                  <a:pt x="0" y="477900"/>
                </a:lnTo>
                <a:lnTo>
                  <a:pt x="3145" y="493567"/>
                </a:lnTo>
                <a:lnTo>
                  <a:pt x="11731" y="506364"/>
                </a:lnTo>
                <a:lnTo>
                  <a:pt x="24485" y="514994"/>
                </a:lnTo>
                <a:lnTo>
                  <a:pt x="40131" y="518160"/>
                </a:lnTo>
                <a:lnTo>
                  <a:pt x="475488" y="518160"/>
                </a:lnTo>
                <a:lnTo>
                  <a:pt x="491134" y="514994"/>
                </a:lnTo>
                <a:lnTo>
                  <a:pt x="503888" y="506364"/>
                </a:lnTo>
                <a:lnTo>
                  <a:pt x="512474" y="493567"/>
                </a:lnTo>
                <a:lnTo>
                  <a:pt x="515619" y="477900"/>
                </a:lnTo>
                <a:lnTo>
                  <a:pt x="515619" y="446532"/>
                </a:lnTo>
                <a:lnTo>
                  <a:pt x="140842" y="446532"/>
                </a:lnTo>
                <a:lnTo>
                  <a:pt x="124356" y="443186"/>
                </a:lnTo>
                <a:lnTo>
                  <a:pt x="110871" y="434054"/>
                </a:lnTo>
                <a:lnTo>
                  <a:pt x="101766" y="420493"/>
                </a:lnTo>
                <a:lnTo>
                  <a:pt x="98444" y="403955"/>
                </a:lnTo>
                <a:lnTo>
                  <a:pt x="98425" y="282956"/>
                </a:lnTo>
                <a:lnTo>
                  <a:pt x="101766" y="266322"/>
                </a:lnTo>
                <a:lnTo>
                  <a:pt x="110871" y="252761"/>
                </a:lnTo>
                <a:lnTo>
                  <a:pt x="124356" y="243629"/>
                </a:lnTo>
                <a:lnTo>
                  <a:pt x="140842" y="240284"/>
                </a:lnTo>
                <a:lnTo>
                  <a:pt x="515619" y="240284"/>
                </a:lnTo>
                <a:lnTo>
                  <a:pt x="515619" y="223647"/>
                </a:lnTo>
                <a:lnTo>
                  <a:pt x="249809" y="223647"/>
                </a:lnTo>
                <a:lnTo>
                  <a:pt x="242676" y="222250"/>
                </a:lnTo>
                <a:lnTo>
                  <a:pt x="175387" y="222250"/>
                </a:lnTo>
                <a:lnTo>
                  <a:pt x="175260" y="166370"/>
                </a:lnTo>
                <a:lnTo>
                  <a:pt x="150113" y="81534"/>
                </a:lnTo>
                <a:lnTo>
                  <a:pt x="200640" y="81534"/>
                </a:lnTo>
                <a:lnTo>
                  <a:pt x="201167" y="79756"/>
                </a:lnTo>
                <a:lnTo>
                  <a:pt x="515619" y="79756"/>
                </a:lnTo>
                <a:lnTo>
                  <a:pt x="515619" y="40259"/>
                </a:lnTo>
                <a:lnTo>
                  <a:pt x="512474" y="24592"/>
                </a:lnTo>
                <a:lnTo>
                  <a:pt x="503888" y="11795"/>
                </a:lnTo>
                <a:lnTo>
                  <a:pt x="491134" y="3165"/>
                </a:lnTo>
                <a:lnTo>
                  <a:pt x="475488" y="0"/>
                </a:lnTo>
                <a:close/>
              </a:path>
              <a:path w="515620" h="518160">
                <a:moveTo>
                  <a:pt x="515619" y="240284"/>
                </a:moveTo>
                <a:lnTo>
                  <a:pt x="370586" y="240284"/>
                </a:lnTo>
                <a:lnTo>
                  <a:pt x="387072" y="243629"/>
                </a:lnTo>
                <a:lnTo>
                  <a:pt x="400557" y="252761"/>
                </a:lnTo>
                <a:lnTo>
                  <a:pt x="409662" y="266322"/>
                </a:lnTo>
                <a:lnTo>
                  <a:pt x="413003" y="282956"/>
                </a:lnTo>
                <a:lnTo>
                  <a:pt x="412984" y="403955"/>
                </a:lnTo>
                <a:lnTo>
                  <a:pt x="409662" y="420493"/>
                </a:lnTo>
                <a:lnTo>
                  <a:pt x="400557" y="434054"/>
                </a:lnTo>
                <a:lnTo>
                  <a:pt x="387072" y="443186"/>
                </a:lnTo>
                <a:lnTo>
                  <a:pt x="370586" y="446532"/>
                </a:lnTo>
                <a:lnTo>
                  <a:pt x="515619" y="446532"/>
                </a:lnTo>
                <a:lnTo>
                  <a:pt x="515619" y="240284"/>
                </a:lnTo>
                <a:close/>
              </a:path>
              <a:path w="515620" h="518160">
                <a:moveTo>
                  <a:pt x="358775" y="303657"/>
                </a:moveTo>
                <a:lnTo>
                  <a:pt x="332903" y="331978"/>
                </a:lnTo>
                <a:lnTo>
                  <a:pt x="332866" y="394208"/>
                </a:lnTo>
                <a:lnTo>
                  <a:pt x="333375" y="394208"/>
                </a:lnTo>
                <a:lnTo>
                  <a:pt x="334644" y="401700"/>
                </a:lnTo>
                <a:lnTo>
                  <a:pt x="339089" y="408559"/>
                </a:lnTo>
                <a:lnTo>
                  <a:pt x="345820" y="412877"/>
                </a:lnTo>
                <a:lnTo>
                  <a:pt x="352853" y="416208"/>
                </a:lnTo>
                <a:lnTo>
                  <a:pt x="360362" y="417623"/>
                </a:lnTo>
                <a:lnTo>
                  <a:pt x="367966" y="417109"/>
                </a:lnTo>
                <a:lnTo>
                  <a:pt x="390302" y="396367"/>
                </a:lnTo>
                <a:lnTo>
                  <a:pt x="362965" y="396367"/>
                </a:lnTo>
                <a:lnTo>
                  <a:pt x="360299" y="396240"/>
                </a:lnTo>
                <a:lnTo>
                  <a:pt x="358139" y="395097"/>
                </a:lnTo>
                <a:lnTo>
                  <a:pt x="355345" y="393700"/>
                </a:lnTo>
                <a:lnTo>
                  <a:pt x="353949" y="391033"/>
                </a:lnTo>
                <a:lnTo>
                  <a:pt x="354329" y="388366"/>
                </a:lnTo>
                <a:lnTo>
                  <a:pt x="353949" y="388366"/>
                </a:lnTo>
                <a:lnTo>
                  <a:pt x="353949" y="364490"/>
                </a:lnTo>
                <a:lnTo>
                  <a:pt x="391413" y="364490"/>
                </a:lnTo>
                <a:lnTo>
                  <a:pt x="391413" y="345059"/>
                </a:lnTo>
                <a:lnTo>
                  <a:pt x="353949" y="345059"/>
                </a:lnTo>
                <a:lnTo>
                  <a:pt x="353949" y="332232"/>
                </a:lnTo>
                <a:lnTo>
                  <a:pt x="354329" y="332232"/>
                </a:lnTo>
                <a:lnTo>
                  <a:pt x="354329" y="329565"/>
                </a:lnTo>
                <a:lnTo>
                  <a:pt x="356107" y="327152"/>
                </a:lnTo>
                <a:lnTo>
                  <a:pt x="358901" y="326136"/>
                </a:lnTo>
                <a:lnTo>
                  <a:pt x="360044" y="325628"/>
                </a:lnTo>
                <a:lnTo>
                  <a:pt x="361314" y="325500"/>
                </a:lnTo>
                <a:lnTo>
                  <a:pt x="390391" y="325500"/>
                </a:lnTo>
                <a:lnTo>
                  <a:pt x="390352" y="325167"/>
                </a:lnTo>
                <a:lnTo>
                  <a:pt x="363854" y="304038"/>
                </a:lnTo>
                <a:lnTo>
                  <a:pt x="358775" y="303657"/>
                </a:lnTo>
                <a:close/>
              </a:path>
              <a:path w="515620" h="518160">
                <a:moveTo>
                  <a:pt x="314327" y="404875"/>
                </a:moveTo>
                <a:lnTo>
                  <a:pt x="281939" y="404875"/>
                </a:lnTo>
                <a:lnTo>
                  <a:pt x="288293" y="411487"/>
                </a:lnTo>
                <a:lnTo>
                  <a:pt x="300482" y="415194"/>
                </a:lnTo>
                <a:lnTo>
                  <a:pt x="312479" y="410662"/>
                </a:lnTo>
                <a:lnTo>
                  <a:pt x="314327" y="404875"/>
                </a:lnTo>
                <a:close/>
              </a:path>
              <a:path w="515620" h="518160">
                <a:moveTo>
                  <a:pt x="209803" y="306450"/>
                </a:moveTo>
                <a:lnTo>
                  <a:pt x="188722" y="306450"/>
                </a:lnTo>
                <a:lnTo>
                  <a:pt x="188810" y="396240"/>
                </a:lnTo>
                <a:lnTo>
                  <a:pt x="189406" y="403955"/>
                </a:lnTo>
                <a:lnTo>
                  <a:pt x="195246" y="413004"/>
                </a:lnTo>
                <a:lnTo>
                  <a:pt x="206777" y="414813"/>
                </a:lnTo>
                <a:lnTo>
                  <a:pt x="224536" y="401955"/>
                </a:lnTo>
                <a:lnTo>
                  <a:pt x="245617" y="401955"/>
                </a:lnTo>
                <a:lnTo>
                  <a:pt x="245617" y="398907"/>
                </a:lnTo>
                <a:lnTo>
                  <a:pt x="210819" y="398907"/>
                </a:lnTo>
                <a:lnTo>
                  <a:pt x="209894" y="393700"/>
                </a:lnTo>
                <a:lnTo>
                  <a:pt x="209803" y="306450"/>
                </a:lnTo>
                <a:close/>
              </a:path>
              <a:path w="515620" h="518160">
                <a:moveTo>
                  <a:pt x="164591" y="290703"/>
                </a:moveTo>
                <a:lnTo>
                  <a:pt x="143510" y="290703"/>
                </a:lnTo>
                <a:lnTo>
                  <a:pt x="143510" y="413512"/>
                </a:lnTo>
                <a:lnTo>
                  <a:pt x="164591" y="413512"/>
                </a:lnTo>
                <a:lnTo>
                  <a:pt x="164591" y="290703"/>
                </a:lnTo>
                <a:close/>
              </a:path>
              <a:path w="515620" h="518160">
                <a:moveTo>
                  <a:pt x="245617" y="401955"/>
                </a:moveTo>
                <a:lnTo>
                  <a:pt x="224536" y="401955"/>
                </a:lnTo>
                <a:lnTo>
                  <a:pt x="224536" y="413258"/>
                </a:lnTo>
                <a:lnTo>
                  <a:pt x="245617" y="413258"/>
                </a:lnTo>
                <a:lnTo>
                  <a:pt x="245617" y="401955"/>
                </a:lnTo>
                <a:close/>
              </a:path>
              <a:path w="515620" h="518160">
                <a:moveTo>
                  <a:pt x="281939" y="269113"/>
                </a:moveTo>
                <a:lnTo>
                  <a:pt x="260857" y="269113"/>
                </a:lnTo>
                <a:lnTo>
                  <a:pt x="260857" y="413258"/>
                </a:lnTo>
                <a:lnTo>
                  <a:pt x="281939" y="413258"/>
                </a:lnTo>
                <a:lnTo>
                  <a:pt x="281939" y="404875"/>
                </a:lnTo>
                <a:lnTo>
                  <a:pt x="314327" y="404875"/>
                </a:lnTo>
                <a:lnTo>
                  <a:pt x="316031" y="399542"/>
                </a:lnTo>
                <a:lnTo>
                  <a:pt x="292100" y="399542"/>
                </a:lnTo>
                <a:lnTo>
                  <a:pt x="283337" y="397002"/>
                </a:lnTo>
                <a:lnTo>
                  <a:pt x="281939" y="390144"/>
                </a:lnTo>
                <a:lnTo>
                  <a:pt x="281939" y="327787"/>
                </a:lnTo>
                <a:lnTo>
                  <a:pt x="283590" y="323977"/>
                </a:lnTo>
                <a:lnTo>
                  <a:pt x="286257" y="322199"/>
                </a:lnTo>
                <a:lnTo>
                  <a:pt x="288925" y="321818"/>
                </a:lnTo>
                <a:lnTo>
                  <a:pt x="293369" y="321310"/>
                </a:lnTo>
                <a:lnTo>
                  <a:pt x="316787" y="321310"/>
                </a:lnTo>
                <a:lnTo>
                  <a:pt x="315665" y="314833"/>
                </a:lnTo>
                <a:lnTo>
                  <a:pt x="281939" y="314833"/>
                </a:lnTo>
                <a:lnTo>
                  <a:pt x="281939" y="269113"/>
                </a:lnTo>
                <a:close/>
              </a:path>
              <a:path w="515620" h="518160">
                <a:moveTo>
                  <a:pt x="316787" y="321310"/>
                </a:moveTo>
                <a:lnTo>
                  <a:pt x="293369" y="321310"/>
                </a:lnTo>
                <a:lnTo>
                  <a:pt x="297941" y="324739"/>
                </a:lnTo>
                <a:lnTo>
                  <a:pt x="297218" y="329565"/>
                </a:lnTo>
                <a:lnTo>
                  <a:pt x="297179" y="392175"/>
                </a:lnTo>
                <a:lnTo>
                  <a:pt x="292100" y="399542"/>
                </a:lnTo>
                <a:lnTo>
                  <a:pt x="316031" y="399542"/>
                </a:lnTo>
                <a:lnTo>
                  <a:pt x="318262" y="392557"/>
                </a:lnTo>
                <a:lnTo>
                  <a:pt x="318440" y="376896"/>
                </a:lnTo>
                <a:lnTo>
                  <a:pt x="318677" y="364490"/>
                </a:lnTo>
                <a:lnTo>
                  <a:pt x="318778" y="345059"/>
                </a:lnTo>
                <a:lnTo>
                  <a:pt x="318262" y="329819"/>
                </a:lnTo>
                <a:lnTo>
                  <a:pt x="316787" y="321310"/>
                </a:lnTo>
                <a:close/>
              </a:path>
              <a:path w="515620" h="518160">
                <a:moveTo>
                  <a:pt x="245617" y="306450"/>
                </a:moveTo>
                <a:lnTo>
                  <a:pt x="224536" y="306450"/>
                </a:lnTo>
                <a:lnTo>
                  <a:pt x="224536" y="387350"/>
                </a:lnTo>
                <a:lnTo>
                  <a:pt x="219582" y="390017"/>
                </a:lnTo>
                <a:lnTo>
                  <a:pt x="210819" y="398907"/>
                </a:lnTo>
                <a:lnTo>
                  <a:pt x="245617" y="398907"/>
                </a:lnTo>
                <a:lnTo>
                  <a:pt x="245617" y="306450"/>
                </a:lnTo>
                <a:close/>
              </a:path>
              <a:path w="515620" h="518160">
                <a:moveTo>
                  <a:pt x="391413" y="373888"/>
                </a:moveTo>
                <a:lnTo>
                  <a:pt x="370204" y="373888"/>
                </a:lnTo>
                <a:lnTo>
                  <a:pt x="370204" y="389382"/>
                </a:lnTo>
                <a:lnTo>
                  <a:pt x="369950" y="389382"/>
                </a:lnTo>
                <a:lnTo>
                  <a:pt x="369857" y="392175"/>
                </a:lnTo>
                <a:lnTo>
                  <a:pt x="368173" y="394462"/>
                </a:lnTo>
                <a:lnTo>
                  <a:pt x="362965" y="396367"/>
                </a:lnTo>
                <a:lnTo>
                  <a:pt x="390302" y="396367"/>
                </a:lnTo>
                <a:lnTo>
                  <a:pt x="391287" y="390144"/>
                </a:lnTo>
                <a:lnTo>
                  <a:pt x="391413" y="373888"/>
                </a:lnTo>
                <a:close/>
              </a:path>
              <a:path w="515620" h="518160">
                <a:moveTo>
                  <a:pt x="390391" y="325500"/>
                </a:moveTo>
                <a:lnTo>
                  <a:pt x="362585" y="325500"/>
                </a:lnTo>
                <a:lnTo>
                  <a:pt x="363854" y="325628"/>
                </a:lnTo>
                <a:lnTo>
                  <a:pt x="364998" y="325882"/>
                </a:lnTo>
                <a:lnTo>
                  <a:pt x="366140" y="326517"/>
                </a:lnTo>
                <a:lnTo>
                  <a:pt x="368807" y="327914"/>
                </a:lnTo>
                <a:lnTo>
                  <a:pt x="370331" y="330581"/>
                </a:lnTo>
                <a:lnTo>
                  <a:pt x="369824" y="333248"/>
                </a:lnTo>
                <a:lnTo>
                  <a:pt x="370331" y="333248"/>
                </a:lnTo>
                <a:lnTo>
                  <a:pt x="370331" y="345059"/>
                </a:lnTo>
                <a:lnTo>
                  <a:pt x="391413" y="345059"/>
                </a:lnTo>
                <a:lnTo>
                  <a:pt x="391413" y="331978"/>
                </a:lnTo>
                <a:lnTo>
                  <a:pt x="391160" y="331978"/>
                </a:lnTo>
                <a:lnTo>
                  <a:pt x="390391" y="325500"/>
                </a:lnTo>
                <a:close/>
              </a:path>
              <a:path w="515620" h="518160">
                <a:moveTo>
                  <a:pt x="294937" y="305548"/>
                </a:moveTo>
                <a:lnTo>
                  <a:pt x="281939" y="314833"/>
                </a:lnTo>
                <a:lnTo>
                  <a:pt x="315665" y="314833"/>
                </a:lnTo>
                <a:lnTo>
                  <a:pt x="315551" y="314172"/>
                </a:lnTo>
                <a:lnTo>
                  <a:pt x="306959" y="305704"/>
                </a:lnTo>
                <a:lnTo>
                  <a:pt x="294937" y="305548"/>
                </a:lnTo>
                <a:close/>
              </a:path>
              <a:path w="515620" h="518160">
                <a:moveTo>
                  <a:pt x="190373" y="269494"/>
                </a:moveTo>
                <a:lnTo>
                  <a:pt x="120014" y="269494"/>
                </a:lnTo>
                <a:lnTo>
                  <a:pt x="120014" y="290703"/>
                </a:lnTo>
                <a:lnTo>
                  <a:pt x="190373" y="290703"/>
                </a:lnTo>
                <a:lnTo>
                  <a:pt x="190373" y="269494"/>
                </a:lnTo>
                <a:close/>
              </a:path>
              <a:path w="515620" h="518160">
                <a:moveTo>
                  <a:pt x="515619" y="109982"/>
                </a:moveTo>
                <a:lnTo>
                  <a:pt x="249809" y="109982"/>
                </a:lnTo>
                <a:lnTo>
                  <a:pt x="260750" y="112101"/>
                </a:lnTo>
                <a:lnTo>
                  <a:pt x="269716" y="117887"/>
                </a:lnTo>
                <a:lnTo>
                  <a:pt x="275776" y="126484"/>
                </a:lnTo>
                <a:lnTo>
                  <a:pt x="278002" y="137033"/>
                </a:lnTo>
                <a:lnTo>
                  <a:pt x="277922" y="196850"/>
                </a:lnTo>
                <a:lnTo>
                  <a:pt x="275776" y="207037"/>
                </a:lnTo>
                <a:lnTo>
                  <a:pt x="269716" y="215677"/>
                </a:lnTo>
                <a:lnTo>
                  <a:pt x="260750" y="221507"/>
                </a:lnTo>
                <a:lnTo>
                  <a:pt x="249809" y="223647"/>
                </a:lnTo>
                <a:lnTo>
                  <a:pt x="515619" y="223647"/>
                </a:lnTo>
                <a:lnTo>
                  <a:pt x="515619" y="221539"/>
                </a:lnTo>
                <a:lnTo>
                  <a:pt x="312840" y="221539"/>
                </a:lnTo>
                <a:lnTo>
                  <a:pt x="301339" y="219773"/>
                </a:lnTo>
                <a:lnTo>
                  <a:pt x="295505" y="210768"/>
                </a:lnTo>
                <a:lnTo>
                  <a:pt x="294851" y="202946"/>
                </a:lnTo>
                <a:lnTo>
                  <a:pt x="294893" y="113284"/>
                </a:lnTo>
                <a:lnTo>
                  <a:pt x="330580" y="113284"/>
                </a:lnTo>
                <a:lnTo>
                  <a:pt x="515619" y="113157"/>
                </a:lnTo>
                <a:lnTo>
                  <a:pt x="515619" y="109982"/>
                </a:lnTo>
                <a:close/>
              </a:path>
              <a:path w="515620" h="518160">
                <a:moveTo>
                  <a:pt x="515619" y="79756"/>
                </a:moveTo>
                <a:lnTo>
                  <a:pt x="221741" y="79756"/>
                </a:lnTo>
                <a:lnTo>
                  <a:pt x="196595" y="164592"/>
                </a:lnTo>
                <a:lnTo>
                  <a:pt x="196468" y="222250"/>
                </a:lnTo>
                <a:lnTo>
                  <a:pt x="242676" y="222250"/>
                </a:lnTo>
                <a:lnTo>
                  <a:pt x="238886" y="221507"/>
                </a:lnTo>
                <a:lnTo>
                  <a:pt x="229965" y="215677"/>
                </a:lnTo>
                <a:lnTo>
                  <a:pt x="223948" y="207037"/>
                </a:lnTo>
                <a:lnTo>
                  <a:pt x="221821" y="196850"/>
                </a:lnTo>
                <a:lnTo>
                  <a:pt x="221741" y="137033"/>
                </a:lnTo>
                <a:lnTo>
                  <a:pt x="223948" y="126484"/>
                </a:lnTo>
                <a:lnTo>
                  <a:pt x="229965" y="117887"/>
                </a:lnTo>
                <a:lnTo>
                  <a:pt x="238887" y="112101"/>
                </a:lnTo>
                <a:lnTo>
                  <a:pt x="249809" y="109982"/>
                </a:lnTo>
                <a:lnTo>
                  <a:pt x="515619" y="109982"/>
                </a:lnTo>
                <a:lnTo>
                  <a:pt x="515619" y="79756"/>
                </a:lnTo>
                <a:close/>
              </a:path>
              <a:path w="515620" h="518160">
                <a:moveTo>
                  <a:pt x="330580" y="208661"/>
                </a:moveTo>
                <a:lnTo>
                  <a:pt x="312840" y="221539"/>
                </a:lnTo>
                <a:lnTo>
                  <a:pt x="515619" y="221539"/>
                </a:lnTo>
                <a:lnTo>
                  <a:pt x="515619" y="219964"/>
                </a:lnTo>
                <a:lnTo>
                  <a:pt x="330580" y="219964"/>
                </a:lnTo>
                <a:lnTo>
                  <a:pt x="330580" y="208661"/>
                </a:lnTo>
                <a:close/>
              </a:path>
              <a:path w="515620" h="518160">
                <a:moveTo>
                  <a:pt x="515619" y="113157"/>
                </a:moveTo>
                <a:lnTo>
                  <a:pt x="351789" y="113157"/>
                </a:lnTo>
                <a:lnTo>
                  <a:pt x="351789" y="219964"/>
                </a:lnTo>
                <a:lnTo>
                  <a:pt x="515619" y="219964"/>
                </a:lnTo>
                <a:lnTo>
                  <a:pt x="515619" y="113157"/>
                </a:lnTo>
                <a:close/>
              </a:path>
              <a:path w="515620" h="518160">
                <a:moveTo>
                  <a:pt x="330580" y="113284"/>
                </a:moveTo>
                <a:lnTo>
                  <a:pt x="315975" y="113284"/>
                </a:lnTo>
                <a:lnTo>
                  <a:pt x="315975" y="200025"/>
                </a:lnTo>
                <a:lnTo>
                  <a:pt x="316864" y="205740"/>
                </a:lnTo>
                <a:lnTo>
                  <a:pt x="325754" y="196850"/>
                </a:lnTo>
                <a:lnTo>
                  <a:pt x="330580" y="194183"/>
                </a:lnTo>
                <a:lnTo>
                  <a:pt x="330580" y="113284"/>
                </a:lnTo>
                <a:close/>
              </a:path>
              <a:path w="515620" h="518160">
                <a:moveTo>
                  <a:pt x="253873" y="130556"/>
                </a:moveTo>
                <a:lnTo>
                  <a:pt x="245744" y="130556"/>
                </a:lnTo>
                <a:lnTo>
                  <a:pt x="242442" y="133731"/>
                </a:lnTo>
                <a:lnTo>
                  <a:pt x="242442" y="199771"/>
                </a:lnTo>
                <a:lnTo>
                  <a:pt x="245744" y="202946"/>
                </a:lnTo>
                <a:lnTo>
                  <a:pt x="253873" y="202946"/>
                </a:lnTo>
                <a:lnTo>
                  <a:pt x="257175" y="199771"/>
                </a:lnTo>
                <a:lnTo>
                  <a:pt x="257175" y="133731"/>
                </a:lnTo>
                <a:lnTo>
                  <a:pt x="253873" y="130556"/>
                </a:lnTo>
                <a:close/>
              </a:path>
              <a:path w="515620" h="518160">
                <a:moveTo>
                  <a:pt x="200640" y="81534"/>
                </a:moveTo>
                <a:lnTo>
                  <a:pt x="170687" y="81534"/>
                </a:lnTo>
                <a:lnTo>
                  <a:pt x="185674" y="131953"/>
                </a:lnTo>
                <a:lnTo>
                  <a:pt x="200640" y="81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815" y="1351279"/>
            <a:ext cx="64077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We were entrusted with an interesting job where we intend to study the rapid development of technology where anything is just a click away, it connects us globally.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59" y="3343275"/>
            <a:ext cx="644144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Despite all aspects of this modern technology, it also increases security risk, giving some people the advantage of using it in illegal ways, such as cyber bullying, threats, and terrorism.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For this, an ETL study is presented and various predictive models are analyzed to face and mitigate this issue, for all the above it results as a final conclusion that the problem faced is capable of being carried out with a Logistic regression system which gives us the greatest precision or performance, as mentioned in previous slides.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3011015"/>
            <a:ext cx="5168008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lang="es-AR" sz="4400" spc="5" dirty="0" err="1">
                <a:solidFill>
                  <a:srgbClr val="FFFFFF"/>
                </a:solidFill>
              </a:rPr>
              <a:t>Thank</a:t>
            </a:r>
            <a:r>
              <a:rPr lang="es-AR" sz="4400" spc="5" dirty="0">
                <a:solidFill>
                  <a:srgbClr val="FFFFFF"/>
                </a:solidFill>
              </a:rPr>
              <a:t> </a:t>
            </a:r>
            <a:r>
              <a:rPr lang="es-AR" sz="4400" spc="5" dirty="0" err="1">
                <a:solidFill>
                  <a:srgbClr val="FFFFFF"/>
                </a:solidFill>
              </a:rPr>
              <a:t>you</a:t>
            </a:r>
            <a:r>
              <a:rPr lang="es-AR" sz="4400" spc="5" dirty="0">
                <a:solidFill>
                  <a:srgbClr val="FFFFFF"/>
                </a:solidFill>
              </a:rPr>
              <a:t> so </a:t>
            </a:r>
            <a:r>
              <a:rPr lang="es-AR" sz="4400" spc="5" dirty="0" err="1">
                <a:solidFill>
                  <a:srgbClr val="FFFFFF"/>
                </a:solidFill>
              </a:rPr>
              <a:t>much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8459" y="3355340"/>
            <a:ext cx="226060" cy="165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65700" y="624840"/>
            <a:ext cx="360680" cy="335280"/>
          </a:xfrm>
          <a:custGeom>
            <a:avLst/>
            <a:gdLst/>
            <a:ahLst/>
            <a:cxnLst/>
            <a:rect l="l" t="t" r="r" b="b"/>
            <a:pathLst>
              <a:path w="360679" h="335280">
                <a:moveTo>
                  <a:pt x="72136" y="189611"/>
                </a:moveTo>
                <a:lnTo>
                  <a:pt x="72136" y="264160"/>
                </a:lnTo>
                <a:lnTo>
                  <a:pt x="180339" y="335280"/>
                </a:lnTo>
                <a:lnTo>
                  <a:pt x="288544" y="264160"/>
                </a:lnTo>
                <a:lnTo>
                  <a:pt x="288544" y="260731"/>
                </a:lnTo>
                <a:lnTo>
                  <a:pt x="180339" y="260731"/>
                </a:lnTo>
                <a:lnTo>
                  <a:pt x="72136" y="189611"/>
                </a:lnTo>
                <a:close/>
              </a:path>
              <a:path w="360679" h="335280">
                <a:moveTo>
                  <a:pt x="338836" y="143763"/>
                </a:moveTo>
                <a:lnTo>
                  <a:pt x="326771" y="143763"/>
                </a:lnTo>
                <a:lnTo>
                  <a:pt x="326771" y="210947"/>
                </a:lnTo>
                <a:lnTo>
                  <a:pt x="320928" y="213233"/>
                </a:lnTo>
                <a:lnTo>
                  <a:pt x="316738" y="219075"/>
                </a:lnTo>
                <a:lnTo>
                  <a:pt x="316738" y="231775"/>
                </a:lnTo>
                <a:lnTo>
                  <a:pt x="320039" y="236982"/>
                </a:lnTo>
                <a:lnTo>
                  <a:pt x="324865" y="239522"/>
                </a:lnTo>
                <a:lnTo>
                  <a:pt x="312800" y="301371"/>
                </a:lnTo>
                <a:lnTo>
                  <a:pt x="352805" y="301371"/>
                </a:lnTo>
                <a:lnTo>
                  <a:pt x="340740" y="239522"/>
                </a:lnTo>
                <a:lnTo>
                  <a:pt x="345694" y="236982"/>
                </a:lnTo>
                <a:lnTo>
                  <a:pt x="348869" y="231775"/>
                </a:lnTo>
                <a:lnTo>
                  <a:pt x="348869" y="219075"/>
                </a:lnTo>
                <a:lnTo>
                  <a:pt x="344677" y="213233"/>
                </a:lnTo>
                <a:lnTo>
                  <a:pt x="338836" y="210947"/>
                </a:lnTo>
                <a:lnTo>
                  <a:pt x="338836" y="143763"/>
                </a:lnTo>
                <a:close/>
              </a:path>
              <a:path w="360679" h="335280">
                <a:moveTo>
                  <a:pt x="288544" y="189611"/>
                </a:moveTo>
                <a:lnTo>
                  <a:pt x="180339" y="260731"/>
                </a:lnTo>
                <a:lnTo>
                  <a:pt x="288544" y="260731"/>
                </a:lnTo>
                <a:lnTo>
                  <a:pt x="288544" y="189611"/>
                </a:lnTo>
                <a:close/>
              </a:path>
              <a:path w="360679" h="335280">
                <a:moveTo>
                  <a:pt x="180339" y="0"/>
                </a:moveTo>
                <a:lnTo>
                  <a:pt x="0" y="121031"/>
                </a:lnTo>
                <a:lnTo>
                  <a:pt x="180339" y="241935"/>
                </a:lnTo>
                <a:lnTo>
                  <a:pt x="326771" y="143763"/>
                </a:lnTo>
                <a:lnTo>
                  <a:pt x="338836" y="143763"/>
                </a:lnTo>
                <a:lnTo>
                  <a:pt x="338836" y="135636"/>
                </a:lnTo>
                <a:lnTo>
                  <a:pt x="360679" y="121031"/>
                </a:lnTo>
                <a:lnTo>
                  <a:pt x="180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9291" y="4222622"/>
            <a:ext cx="240029" cy="320040"/>
          </a:xfrm>
          <a:custGeom>
            <a:avLst/>
            <a:gdLst/>
            <a:ahLst/>
            <a:cxnLst/>
            <a:rect l="l" t="t" r="r" b="b"/>
            <a:pathLst>
              <a:path w="240029" h="320039">
                <a:moveTo>
                  <a:pt x="239365" y="0"/>
                </a:moveTo>
                <a:lnTo>
                  <a:pt x="72233" y="44703"/>
                </a:lnTo>
                <a:lnTo>
                  <a:pt x="68550" y="44703"/>
                </a:lnTo>
                <a:lnTo>
                  <a:pt x="68550" y="249808"/>
                </a:lnTo>
                <a:lnTo>
                  <a:pt x="60829" y="246707"/>
                </a:lnTo>
                <a:lnTo>
                  <a:pt x="52310" y="245094"/>
                </a:lnTo>
                <a:lnTo>
                  <a:pt x="43243" y="245076"/>
                </a:lnTo>
                <a:lnTo>
                  <a:pt x="33879" y="246760"/>
                </a:lnTo>
                <a:lnTo>
                  <a:pt x="17871" y="254053"/>
                </a:lnTo>
                <a:lnTo>
                  <a:pt x="6209" y="265382"/>
                </a:lnTo>
                <a:lnTo>
                  <a:pt x="0" y="279211"/>
                </a:lnTo>
                <a:lnTo>
                  <a:pt x="351" y="294004"/>
                </a:lnTo>
                <a:lnTo>
                  <a:pt x="7479" y="306972"/>
                </a:lnTo>
                <a:lnTo>
                  <a:pt x="19750" y="315833"/>
                </a:lnTo>
                <a:lnTo>
                  <a:pt x="35498" y="319811"/>
                </a:lnTo>
                <a:lnTo>
                  <a:pt x="53056" y="318134"/>
                </a:lnTo>
                <a:lnTo>
                  <a:pt x="68534" y="311217"/>
                </a:lnTo>
                <a:lnTo>
                  <a:pt x="80011" y="300513"/>
                </a:lnTo>
                <a:lnTo>
                  <a:pt x="86488" y="287381"/>
                </a:lnTo>
                <a:lnTo>
                  <a:pt x="86965" y="273176"/>
                </a:lnTo>
                <a:lnTo>
                  <a:pt x="87600" y="273176"/>
                </a:lnTo>
                <a:lnTo>
                  <a:pt x="87600" y="95250"/>
                </a:lnTo>
                <a:lnTo>
                  <a:pt x="220823" y="59562"/>
                </a:lnTo>
                <a:lnTo>
                  <a:pt x="220823" y="212216"/>
                </a:lnTo>
                <a:lnTo>
                  <a:pt x="213008" y="209022"/>
                </a:lnTo>
                <a:lnTo>
                  <a:pt x="204408" y="207327"/>
                </a:lnTo>
                <a:lnTo>
                  <a:pt x="158180" y="227536"/>
                </a:lnTo>
                <a:lnTo>
                  <a:pt x="152001" y="241365"/>
                </a:lnTo>
                <a:lnTo>
                  <a:pt x="152370" y="256158"/>
                </a:lnTo>
                <a:lnTo>
                  <a:pt x="159444" y="269200"/>
                </a:lnTo>
                <a:lnTo>
                  <a:pt x="171721" y="278098"/>
                </a:lnTo>
                <a:lnTo>
                  <a:pt x="187499" y="282090"/>
                </a:lnTo>
                <a:lnTo>
                  <a:pt x="205075" y="280415"/>
                </a:lnTo>
                <a:lnTo>
                  <a:pt x="220622" y="273403"/>
                </a:lnTo>
                <a:lnTo>
                  <a:pt x="232110" y="262604"/>
                </a:lnTo>
                <a:lnTo>
                  <a:pt x="238525" y="249376"/>
                </a:lnTo>
                <a:lnTo>
                  <a:pt x="238857" y="235076"/>
                </a:lnTo>
                <a:lnTo>
                  <a:pt x="239873" y="235076"/>
                </a:lnTo>
                <a:lnTo>
                  <a:pt x="239873" y="6603"/>
                </a:lnTo>
                <a:lnTo>
                  <a:pt x="239365" y="6603"/>
                </a:lnTo>
                <a:lnTo>
                  <a:pt x="239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3559" y="1755139"/>
            <a:ext cx="193039" cy="1930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700" y="2641600"/>
            <a:ext cx="157479" cy="1574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4779" y="1818639"/>
            <a:ext cx="223520" cy="236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3279" y="3759200"/>
            <a:ext cx="144780" cy="14223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79820" y="2443479"/>
            <a:ext cx="289560" cy="292100"/>
          </a:xfrm>
          <a:custGeom>
            <a:avLst/>
            <a:gdLst/>
            <a:ahLst/>
            <a:cxnLst/>
            <a:rect l="l" t="t" r="r" b="b"/>
            <a:pathLst>
              <a:path w="289560" h="292100">
                <a:moveTo>
                  <a:pt x="267080" y="0"/>
                </a:moveTo>
                <a:lnTo>
                  <a:pt x="22478" y="0"/>
                </a:lnTo>
                <a:lnTo>
                  <a:pt x="13715" y="1783"/>
                </a:lnTo>
                <a:lnTo>
                  <a:pt x="6572" y="6651"/>
                </a:lnTo>
                <a:lnTo>
                  <a:pt x="1762" y="13876"/>
                </a:lnTo>
                <a:lnTo>
                  <a:pt x="0" y="22733"/>
                </a:lnTo>
                <a:lnTo>
                  <a:pt x="0" y="269367"/>
                </a:lnTo>
                <a:lnTo>
                  <a:pt x="1762" y="278223"/>
                </a:lnTo>
                <a:lnTo>
                  <a:pt x="6572" y="285448"/>
                </a:lnTo>
                <a:lnTo>
                  <a:pt x="13715" y="290316"/>
                </a:lnTo>
                <a:lnTo>
                  <a:pt x="22478" y="292100"/>
                </a:lnTo>
                <a:lnTo>
                  <a:pt x="267080" y="292100"/>
                </a:lnTo>
                <a:lnTo>
                  <a:pt x="275843" y="290316"/>
                </a:lnTo>
                <a:lnTo>
                  <a:pt x="282987" y="285448"/>
                </a:lnTo>
                <a:lnTo>
                  <a:pt x="287797" y="278223"/>
                </a:lnTo>
                <a:lnTo>
                  <a:pt x="289559" y="269367"/>
                </a:lnTo>
                <a:lnTo>
                  <a:pt x="289559" y="234610"/>
                </a:lnTo>
                <a:lnTo>
                  <a:pt x="127146" y="234610"/>
                </a:lnTo>
                <a:lnTo>
                  <a:pt x="96011" y="231632"/>
                </a:lnTo>
                <a:lnTo>
                  <a:pt x="63543" y="223010"/>
                </a:lnTo>
                <a:lnTo>
                  <a:pt x="35813" y="208661"/>
                </a:lnTo>
                <a:lnTo>
                  <a:pt x="61009" y="206565"/>
                </a:lnTo>
                <a:lnTo>
                  <a:pt x="81073" y="203517"/>
                </a:lnTo>
                <a:lnTo>
                  <a:pt x="96732" y="198945"/>
                </a:lnTo>
                <a:lnTo>
                  <a:pt x="108551" y="192367"/>
                </a:lnTo>
                <a:lnTo>
                  <a:pt x="97192" y="192367"/>
                </a:lnTo>
                <a:lnTo>
                  <a:pt x="82756" y="190325"/>
                </a:lnTo>
                <a:lnTo>
                  <a:pt x="69010" y="183544"/>
                </a:lnTo>
                <a:lnTo>
                  <a:pt x="59562" y="169418"/>
                </a:lnTo>
                <a:lnTo>
                  <a:pt x="72024" y="169418"/>
                </a:lnTo>
                <a:lnTo>
                  <a:pt x="74771" y="169148"/>
                </a:lnTo>
                <a:lnTo>
                  <a:pt x="81887" y="167792"/>
                </a:lnTo>
                <a:lnTo>
                  <a:pt x="87502" y="166497"/>
                </a:lnTo>
                <a:lnTo>
                  <a:pt x="74302" y="160807"/>
                </a:lnTo>
                <a:lnTo>
                  <a:pt x="59721" y="151844"/>
                </a:lnTo>
                <a:lnTo>
                  <a:pt x="47569" y="138618"/>
                </a:lnTo>
                <a:lnTo>
                  <a:pt x="41655" y="120142"/>
                </a:lnTo>
                <a:lnTo>
                  <a:pt x="63325" y="120142"/>
                </a:lnTo>
                <a:lnTo>
                  <a:pt x="59688" y="116210"/>
                </a:lnTo>
                <a:lnTo>
                  <a:pt x="53324" y="100822"/>
                </a:lnTo>
                <a:lnTo>
                  <a:pt x="52841" y="82456"/>
                </a:lnTo>
                <a:lnTo>
                  <a:pt x="59562" y="61722"/>
                </a:lnTo>
                <a:lnTo>
                  <a:pt x="163269" y="61722"/>
                </a:lnTo>
                <a:lnTo>
                  <a:pt x="164232" y="60979"/>
                </a:lnTo>
                <a:lnTo>
                  <a:pt x="182499" y="56896"/>
                </a:lnTo>
                <a:lnTo>
                  <a:pt x="289559" y="56896"/>
                </a:lnTo>
                <a:lnTo>
                  <a:pt x="289559" y="22733"/>
                </a:lnTo>
                <a:lnTo>
                  <a:pt x="287797" y="13876"/>
                </a:lnTo>
                <a:lnTo>
                  <a:pt x="282987" y="6651"/>
                </a:lnTo>
                <a:lnTo>
                  <a:pt x="275843" y="1783"/>
                </a:lnTo>
                <a:lnTo>
                  <a:pt x="267080" y="0"/>
                </a:lnTo>
                <a:close/>
              </a:path>
              <a:path w="289560" h="292100">
                <a:moveTo>
                  <a:pt x="289559" y="86360"/>
                </a:moveTo>
                <a:lnTo>
                  <a:pt x="252221" y="86360"/>
                </a:lnTo>
                <a:lnTo>
                  <a:pt x="249035" y="91731"/>
                </a:lnTo>
                <a:lnTo>
                  <a:pt x="244157" y="96853"/>
                </a:lnTo>
                <a:lnTo>
                  <a:pt x="238898" y="102665"/>
                </a:lnTo>
                <a:lnTo>
                  <a:pt x="234568" y="110109"/>
                </a:lnTo>
                <a:lnTo>
                  <a:pt x="232130" y="118191"/>
                </a:lnTo>
                <a:lnTo>
                  <a:pt x="228728" y="138308"/>
                </a:lnTo>
                <a:lnTo>
                  <a:pt x="224789" y="155321"/>
                </a:lnTo>
                <a:lnTo>
                  <a:pt x="202691" y="201199"/>
                </a:lnTo>
                <a:lnTo>
                  <a:pt x="150875" y="232029"/>
                </a:lnTo>
                <a:lnTo>
                  <a:pt x="127146" y="234610"/>
                </a:lnTo>
                <a:lnTo>
                  <a:pt x="289559" y="234610"/>
                </a:lnTo>
                <a:lnTo>
                  <a:pt x="289559" y="86360"/>
                </a:lnTo>
                <a:close/>
              </a:path>
              <a:path w="289560" h="292100">
                <a:moveTo>
                  <a:pt x="108712" y="192278"/>
                </a:moveTo>
                <a:lnTo>
                  <a:pt x="97192" y="192367"/>
                </a:lnTo>
                <a:lnTo>
                  <a:pt x="108551" y="192367"/>
                </a:lnTo>
                <a:lnTo>
                  <a:pt x="108712" y="192278"/>
                </a:lnTo>
                <a:close/>
              </a:path>
              <a:path w="289560" h="292100">
                <a:moveTo>
                  <a:pt x="72024" y="169418"/>
                </a:moveTo>
                <a:lnTo>
                  <a:pt x="59562" y="169418"/>
                </a:lnTo>
                <a:lnTo>
                  <a:pt x="67036" y="169908"/>
                </a:lnTo>
                <a:lnTo>
                  <a:pt x="72024" y="169418"/>
                </a:lnTo>
                <a:close/>
              </a:path>
              <a:path w="289560" h="292100">
                <a:moveTo>
                  <a:pt x="63325" y="120142"/>
                </a:moveTo>
                <a:lnTo>
                  <a:pt x="41655" y="120142"/>
                </a:lnTo>
                <a:lnTo>
                  <a:pt x="48037" y="123265"/>
                </a:lnTo>
                <a:lnTo>
                  <a:pt x="55943" y="125412"/>
                </a:lnTo>
                <a:lnTo>
                  <a:pt x="63944" y="126892"/>
                </a:lnTo>
                <a:lnTo>
                  <a:pt x="70612" y="128016"/>
                </a:lnTo>
                <a:lnTo>
                  <a:pt x="63325" y="120142"/>
                </a:lnTo>
                <a:close/>
              </a:path>
              <a:path w="289560" h="292100">
                <a:moveTo>
                  <a:pt x="163269" y="61722"/>
                </a:moveTo>
                <a:lnTo>
                  <a:pt x="59562" y="61722"/>
                </a:lnTo>
                <a:lnTo>
                  <a:pt x="81406" y="84927"/>
                </a:lnTo>
                <a:lnTo>
                  <a:pt x="101536" y="100774"/>
                </a:lnTo>
                <a:lnTo>
                  <a:pt x="121284" y="110620"/>
                </a:lnTo>
                <a:lnTo>
                  <a:pt x="141985" y="115824"/>
                </a:lnTo>
                <a:lnTo>
                  <a:pt x="140969" y="112268"/>
                </a:lnTo>
                <a:lnTo>
                  <a:pt x="139953" y="107315"/>
                </a:lnTo>
                <a:lnTo>
                  <a:pt x="140462" y="95377"/>
                </a:lnTo>
                <a:lnTo>
                  <a:pt x="143369" y="83577"/>
                </a:lnTo>
                <a:lnTo>
                  <a:pt x="151241" y="70993"/>
                </a:lnTo>
                <a:lnTo>
                  <a:pt x="163269" y="61722"/>
                </a:lnTo>
                <a:close/>
              </a:path>
              <a:path w="289560" h="292100">
                <a:moveTo>
                  <a:pt x="289559" y="62865"/>
                </a:moveTo>
                <a:lnTo>
                  <a:pt x="243077" y="62865"/>
                </a:lnTo>
                <a:lnTo>
                  <a:pt x="240242" y="71227"/>
                </a:lnTo>
                <a:lnTo>
                  <a:pt x="237156" y="79470"/>
                </a:lnTo>
                <a:lnTo>
                  <a:pt x="233639" y="86360"/>
                </a:lnTo>
                <a:lnTo>
                  <a:pt x="229615" y="90550"/>
                </a:lnTo>
                <a:lnTo>
                  <a:pt x="237870" y="91440"/>
                </a:lnTo>
                <a:lnTo>
                  <a:pt x="244982" y="88011"/>
                </a:lnTo>
                <a:lnTo>
                  <a:pt x="252221" y="86360"/>
                </a:lnTo>
                <a:lnTo>
                  <a:pt x="289559" y="86360"/>
                </a:lnTo>
                <a:lnTo>
                  <a:pt x="289559" y="62865"/>
                </a:lnTo>
                <a:close/>
              </a:path>
              <a:path w="289560" h="292100">
                <a:moveTo>
                  <a:pt x="289559" y="56896"/>
                </a:moveTo>
                <a:lnTo>
                  <a:pt x="182499" y="56896"/>
                </a:lnTo>
                <a:lnTo>
                  <a:pt x="192696" y="58312"/>
                </a:lnTo>
                <a:lnTo>
                  <a:pt x="202739" y="62134"/>
                </a:lnTo>
                <a:lnTo>
                  <a:pt x="211806" y="67718"/>
                </a:lnTo>
                <a:lnTo>
                  <a:pt x="219075" y="74422"/>
                </a:lnTo>
                <a:lnTo>
                  <a:pt x="226522" y="73009"/>
                </a:lnTo>
                <a:lnTo>
                  <a:pt x="232362" y="70262"/>
                </a:lnTo>
                <a:lnTo>
                  <a:pt x="237559" y="66706"/>
                </a:lnTo>
                <a:lnTo>
                  <a:pt x="243077" y="62865"/>
                </a:lnTo>
                <a:lnTo>
                  <a:pt x="289559" y="62865"/>
                </a:lnTo>
                <a:lnTo>
                  <a:pt x="289559" y="56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1100" y="60451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59">
                <a:moveTo>
                  <a:pt x="267081" y="0"/>
                </a:moveTo>
                <a:lnTo>
                  <a:pt x="22479" y="0"/>
                </a:lnTo>
                <a:lnTo>
                  <a:pt x="13715" y="1762"/>
                </a:lnTo>
                <a:lnTo>
                  <a:pt x="6572" y="6572"/>
                </a:lnTo>
                <a:lnTo>
                  <a:pt x="1762" y="13715"/>
                </a:lnTo>
                <a:lnTo>
                  <a:pt x="0" y="22478"/>
                </a:lnTo>
                <a:lnTo>
                  <a:pt x="0" y="267080"/>
                </a:lnTo>
                <a:lnTo>
                  <a:pt x="1762" y="275843"/>
                </a:lnTo>
                <a:lnTo>
                  <a:pt x="6572" y="282987"/>
                </a:lnTo>
                <a:lnTo>
                  <a:pt x="13716" y="287797"/>
                </a:lnTo>
                <a:lnTo>
                  <a:pt x="22479" y="289559"/>
                </a:lnTo>
                <a:lnTo>
                  <a:pt x="267081" y="289559"/>
                </a:lnTo>
                <a:lnTo>
                  <a:pt x="275844" y="287797"/>
                </a:lnTo>
                <a:lnTo>
                  <a:pt x="282987" y="282987"/>
                </a:lnTo>
                <a:lnTo>
                  <a:pt x="287455" y="276351"/>
                </a:lnTo>
                <a:lnTo>
                  <a:pt x="154050" y="276351"/>
                </a:lnTo>
                <a:lnTo>
                  <a:pt x="154050" y="133350"/>
                </a:lnTo>
                <a:lnTo>
                  <a:pt x="123698" y="133350"/>
                </a:lnTo>
                <a:lnTo>
                  <a:pt x="123698" y="91312"/>
                </a:lnTo>
                <a:lnTo>
                  <a:pt x="154050" y="91312"/>
                </a:lnTo>
                <a:lnTo>
                  <a:pt x="153924" y="62864"/>
                </a:lnTo>
                <a:lnTo>
                  <a:pt x="171132" y="24034"/>
                </a:lnTo>
                <a:lnTo>
                  <a:pt x="207772" y="13207"/>
                </a:lnTo>
                <a:lnTo>
                  <a:pt x="231489" y="12668"/>
                </a:lnTo>
                <a:lnTo>
                  <a:pt x="287092" y="12668"/>
                </a:lnTo>
                <a:lnTo>
                  <a:pt x="282987" y="6572"/>
                </a:lnTo>
                <a:lnTo>
                  <a:pt x="275844" y="1762"/>
                </a:lnTo>
                <a:lnTo>
                  <a:pt x="267081" y="0"/>
                </a:lnTo>
                <a:close/>
              </a:path>
              <a:path w="289560" h="289559">
                <a:moveTo>
                  <a:pt x="231765" y="50970"/>
                </a:moveTo>
                <a:lnTo>
                  <a:pt x="216995" y="52260"/>
                </a:lnTo>
                <a:lnTo>
                  <a:pt x="205678" y="56884"/>
                </a:lnTo>
                <a:lnTo>
                  <a:pt x="201422" y="66293"/>
                </a:lnTo>
                <a:lnTo>
                  <a:pt x="201422" y="91312"/>
                </a:lnTo>
                <a:lnTo>
                  <a:pt x="244856" y="91312"/>
                </a:lnTo>
                <a:lnTo>
                  <a:pt x="241681" y="132587"/>
                </a:lnTo>
                <a:lnTo>
                  <a:pt x="201422" y="133350"/>
                </a:lnTo>
                <a:lnTo>
                  <a:pt x="201422" y="276351"/>
                </a:lnTo>
                <a:lnTo>
                  <a:pt x="287455" y="276351"/>
                </a:lnTo>
                <a:lnTo>
                  <a:pt x="287797" y="275843"/>
                </a:lnTo>
                <a:lnTo>
                  <a:pt x="289560" y="267080"/>
                </a:lnTo>
                <a:lnTo>
                  <a:pt x="289560" y="51562"/>
                </a:lnTo>
                <a:lnTo>
                  <a:pt x="246380" y="51562"/>
                </a:lnTo>
                <a:lnTo>
                  <a:pt x="231765" y="50970"/>
                </a:lnTo>
                <a:close/>
              </a:path>
              <a:path w="289560" h="289559">
                <a:moveTo>
                  <a:pt x="287092" y="12668"/>
                </a:moveTo>
                <a:lnTo>
                  <a:pt x="231489" y="12668"/>
                </a:lnTo>
                <a:lnTo>
                  <a:pt x="240418" y="13029"/>
                </a:lnTo>
                <a:lnTo>
                  <a:pt x="249300" y="14224"/>
                </a:lnTo>
                <a:lnTo>
                  <a:pt x="249076" y="24308"/>
                </a:lnTo>
                <a:lnTo>
                  <a:pt x="248459" y="33940"/>
                </a:lnTo>
                <a:lnTo>
                  <a:pt x="247532" y="43049"/>
                </a:lnTo>
                <a:lnTo>
                  <a:pt x="246380" y="51562"/>
                </a:lnTo>
                <a:lnTo>
                  <a:pt x="289560" y="51562"/>
                </a:lnTo>
                <a:lnTo>
                  <a:pt x="289560" y="22478"/>
                </a:lnTo>
                <a:lnTo>
                  <a:pt x="287797" y="13715"/>
                </a:lnTo>
                <a:lnTo>
                  <a:pt x="287092" y="12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8080" y="2451100"/>
            <a:ext cx="337820" cy="259079"/>
          </a:xfrm>
          <a:custGeom>
            <a:avLst/>
            <a:gdLst/>
            <a:ahLst/>
            <a:cxnLst/>
            <a:rect l="l" t="t" r="r" b="b"/>
            <a:pathLst>
              <a:path w="337819" h="259080">
                <a:moveTo>
                  <a:pt x="310895" y="45847"/>
                </a:moveTo>
                <a:lnTo>
                  <a:pt x="26911" y="45847"/>
                </a:lnTo>
                <a:lnTo>
                  <a:pt x="16432" y="47944"/>
                </a:lnTo>
                <a:lnTo>
                  <a:pt x="7878" y="53673"/>
                </a:lnTo>
                <a:lnTo>
                  <a:pt x="2113" y="62188"/>
                </a:lnTo>
                <a:lnTo>
                  <a:pt x="0" y="72644"/>
                </a:lnTo>
                <a:lnTo>
                  <a:pt x="51" y="232410"/>
                </a:lnTo>
                <a:lnTo>
                  <a:pt x="2113" y="242631"/>
                </a:lnTo>
                <a:lnTo>
                  <a:pt x="7878" y="251190"/>
                </a:lnTo>
                <a:lnTo>
                  <a:pt x="16432" y="256962"/>
                </a:lnTo>
                <a:lnTo>
                  <a:pt x="26911" y="259079"/>
                </a:lnTo>
                <a:lnTo>
                  <a:pt x="310895" y="259079"/>
                </a:lnTo>
                <a:lnTo>
                  <a:pt x="321371" y="256962"/>
                </a:lnTo>
                <a:lnTo>
                  <a:pt x="329930" y="251190"/>
                </a:lnTo>
                <a:lnTo>
                  <a:pt x="335702" y="242631"/>
                </a:lnTo>
                <a:lnTo>
                  <a:pt x="337768" y="232410"/>
                </a:lnTo>
                <a:lnTo>
                  <a:pt x="203326" y="232410"/>
                </a:lnTo>
                <a:lnTo>
                  <a:pt x="175065" y="226724"/>
                </a:lnTo>
                <a:lnTo>
                  <a:pt x="152019" y="211216"/>
                </a:lnTo>
                <a:lnTo>
                  <a:pt x="136497" y="188208"/>
                </a:lnTo>
                <a:lnTo>
                  <a:pt x="130809" y="160020"/>
                </a:lnTo>
                <a:lnTo>
                  <a:pt x="136497" y="131831"/>
                </a:lnTo>
                <a:lnTo>
                  <a:pt x="152019" y="108823"/>
                </a:lnTo>
                <a:lnTo>
                  <a:pt x="175065" y="93315"/>
                </a:lnTo>
                <a:lnTo>
                  <a:pt x="202064" y="87884"/>
                </a:lnTo>
                <a:lnTo>
                  <a:pt x="117906" y="87884"/>
                </a:lnTo>
                <a:lnTo>
                  <a:pt x="117906" y="71500"/>
                </a:lnTo>
                <a:lnTo>
                  <a:pt x="274192" y="71500"/>
                </a:lnTo>
                <a:lnTo>
                  <a:pt x="274192" y="66294"/>
                </a:lnTo>
                <a:lnTo>
                  <a:pt x="336534" y="66294"/>
                </a:lnTo>
                <a:lnTo>
                  <a:pt x="335702" y="62188"/>
                </a:lnTo>
                <a:lnTo>
                  <a:pt x="329930" y="53673"/>
                </a:lnTo>
                <a:lnTo>
                  <a:pt x="321371" y="47944"/>
                </a:lnTo>
                <a:lnTo>
                  <a:pt x="310895" y="45847"/>
                </a:lnTo>
                <a:close/>
              </a:path>
              <a:path w="337819" h="259080">
                <a:moveTo>
                  <a:pt x="274192" y="87629"/>
                </a:moveTo>
                <a:lnTo>
                  <a:pt x="203326" y="87629"/>
                </a:lnTo>
                <a:lnTo>
                  <a:pt x="231534" y="93315"/>
                </a:lnTo>
                <a:lnTo>
                  <a:pt x="254587" y="108823"/>
                </a:lnTo>
                <a:lnTo>
                  <a:pt x="270138" y="131831"/>
                </a:lnTo>
                <a:lnTo>
                  <a:pt x="275844" y="160020"/>
                </a:lnTo>
                <a:lnTo>
                  <a:pt x="270138" y="188208"/>
                </a:lnTo>
                <a:lnTo>
                  <a:pt x="254587" y="211216"/>
                </a:lnTo>
                <a:lnTo>
                  <a:pt x="231534" y="226724"/>
                </a:lnTo>
                <a:lnTo>
                  <a:pt x="203326" y="232410"/>
                </a:lnTo>
                <a:lnTo>
                  <a:pt x="337768" y="232410"/>
                </a:lnTo>
                <a:lnTo>
                  <a:pt x="337819" y="87884"/>
                </a:lnTo>
                <a:lnTo>
                  <a:pt x="274192" y="87884"/>
                </a:lnTo>
                <a:lnTo>
                  <a:pt x="274192" y="87629"/>
                </a:lnTo>
                <a:close/>
              </a:path>
              <a:path w="337819" h="259080">
                <a:moveTo>
                  <a:pt x="203326" y="108076"/>
                </a:moveTo>
                <a:lnTo>
                  <a:pt x="183082" y="112156"/>
                </a:lnTo>
                <a:lnTo>
                  <a:pt x="166528" y="123285"/>
                </a:lnTo>
                <a:lnTo>
                  <a:pt x="155356" y="139795"/>
                </a:lnTo>
                <a:lnTo>
                  <a:pt x="151256" y="160020"/>
                </a:lnTo>
                <a:lnTo>
                  <a:pt x="155356" y="180244"/>
                </a:lnTo>
                <a:lnTo>
                  <a:pt x="166528" y="196754"/>
                </a:lnTo>
                <a:lnTo>
                  <a:pt x="183082" y="207883"/>
                </a:lnTo>
                <a:lnTo>
                  <a:pt x="203326" y="211962"/>
                </a:lnTo>
                <a:lnTo>
                  <a:pt x="223551" y="207883"/>
                </a:lnTo>
                <a:lnTo>
                  <a:pt x="240061" y="196754"/>
                </a:lnTo>
                <a:lnTo>
                  <a:pt x="251190" y="180244"/>
                </a:lnTo>
                <a:lnTo>
                  <a:pt x="255269" y="160020"/>
                </a:lnTo>
                <a:lnTo>
                  <a:pt x="251190" y="139795"/>
                </a:lnTo>
                <a:lnTo>
                  <a:pt x="240061" y="123285"/>
                </a:lnTo>
                <a:lnTo>
                  <a:pt x="223551" y="112156"/>
                </a:lnTo>
                <a:lnTo>
                  <a:pt x="203326" y="108076"/>
                </a:lnTo>
                <a:close/>
              </a:path>
              <a:path w="337819" h="259080">
                <a:moveTo>
                  <a:pt x="274192" y="71500"/>
                </a:moveTo>
                <a:lnTo>
                  <a:pt x="140842" y="71500"/>
                </a:lnTo>
                <a:lnTo>
                  <a:pt x="140842" y="87884"/>
                </a:lnTo>
                <a:lnTo>
                  <a:pt x="202064" y="87884"/>
                </a:lnTo>
                <a:lnTo>
                  <a:pt x="203326" y="87629"/>
                </a:lnTo>
                <a:lnTo>
                  <a:pt x="274192" y="87629"/>
                </a:lnTo>
                <a:lnTo>
                  <a:pt x="274192" y="71500"/>
                </a:lnTo>
                <a:close/>
              </a:path>
              <a:path w="337819" h="259080">
                <a:moveTo>
                  <a:pt x="336534" y="66294"/>
                </a:moveTo>
                <a:lnTo>
                  <a:pt x="318134" y="66294"/>
                </a:lnTo>
                <a:lnTo>
                  <a:pt x="318134" y="87884"/>
                </a:lnTo>
                <a:lnTo>
                  <a:pt x="337819" y="87884"/>
                </a:lnTo>
                <a:lnTo>
                  <a:pt x="337819" y="72644"/>
                </a:lnTo>
                <a:lnTo>
                  <a:pt x="336534" y="66294"/>
                </a:lnTo>
                <a:close/>
              </a:path>
              <a:path w="337819" h="259080">
                <a:moveTo>
                  <a:pt x="89369" y="28321"/>
                </a:moveTo>
                <a:lnTo>
                  <a:pt x="34721" y="28321"/>
                </a:lnTo>
                <a:lnTo>
                  <a:pt x="32550" y="30479"/>
                </a:lnTo>
                <a:lnTo>
                  <a:pt x="32550" y="45847"/>
                </a:lnTo>
                <a:lnTo>
                  <a:pt x="91528" y="45847"/>
                </a:lnTo>
                <a:lnTo>
                  <a:pt x="91528" y="30479"/>
                </a:lnTo>
                <a:lnTo>
                  <a:pt x="89369" y="28321"/>
                </a:lnTo>
                <a:close/>
              </a:path>
              <a:path w="337819" h="259080">
                <a:moveTo>
                  <a:pt x="257936" y="0"/>
                </a:moveTo>
                <a:lnTo>
                  <a:pt x="148589" y="0"/>
                </a:lnTo>
                <a:lnTo>
                  <a:pt x="144272" y="4317"/>
                </a:lnTo>
                <a:lnTo>
                  <a:pt x="144272" y="45847"/>
                </a:lnTo>
                <a:lnTo>
                  <a:pt x="168909" y="45847"/>
                </a:lnTo>
                <a:lnTo>
                  <a:pt x="168909" y="11429"/>
                </a:lnTo>
                <a:lnTo>
                  <a:pt x="262254" y="11429"/>
                </a:lnTo>
                <a:lnTo>
                  <a:pt x="262254" y="4317"/>
                </a:lnTo>
                <a:lnTo>
                  <a:pt x="257936" y="0"/>
                </a:lnTo>
                <a:close/>
              </a:path>
              <a:path w="337819" h="259080">
                <a:moveTo>
                  <a:pt x="262254" y="11429"/>
                </a:moveTo>
                <a:lnTo>
                  <a:pt x="237616" y="11429"/>
                </a:lnTo>
                <a:lnTo>
                  <a:pt x="237616" y="45847"/>
                </a:lnTo>
                <a:lnTo>
                  <a:pt x="262254" y="45847"/>
                </a:lnTo>
                <a:lnTo>
                  <a:pt x="262254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61359" y="1717039"/>
            <a:ext cx="81279" cy="177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61742" y="1760727"/>
            <a:ext cx="222376" cy="2280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66820" y="995680"/>
            <a:ext cx="223519" cy="223520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15A12950-FC0A-4B70-B413-0D1E428E892B}"/>
              </a:ext>
            </a:extLst>
          </p:cNvPr>
          <p:cNvSpPr txBox="1">
            <a:spLocks/>
          </p:cNvSpPr>
          <p:nvPr/>
        </p:nvSpPr>
        <p:spPr>
          <a:xfrm>
            <a:off x="7484491" y="5181600"/>
            <a:ext cx="4191000" cy="1083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lang="es-AR" sz="2400" b="1" i="1" kern="0" spc="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</a:p>
          <a:p>
            <a:pPr marL="12700" marR="5080" algn="r">
              <a:lnSpc>
                <a:spcPct val="100299"/>
              </a:lnSpc>
              <a:spcBef>
                <a:spcPts val="90"/>
              </a:spcBef>
            </a:pPr>
            <a:endParaRPr lang="es-AR" sz="2400" kern="0" spc="5" dirty="0">
              <a:solidFill>
                <a:srgbClr val="FFFFFF"/>
              </a:solidFill>
            </a:endParaRPr>
          </a:p>
          <a:p>
            <a:pPr marL="12700" marR="5080" algn="r">
              <a:lnSpc>
                <a:spcPct val="100299"/>
              </a:lnSpc>
              <a:spcBef>
                <a:spcPts val="90"/>
              </a:spcBef>
            </a:pPr>
            <a:r>
              <a:rPr lang="es-AR" sz="2000" kern="0" spc="5" dirty="0">
                <a:solidFill>
                  <a:srgbClr val="FFFFFF"/>
                </a:solidFill>
              </a:rPr>
              <a:t>LEANDRO GONZÁLEZ LUCHINO</a:t>
            </a:r>
            <a:endParaRPr lang="es-AR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6819"/>
            <a:ext cx="6169659" cy="43611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0745" y="378777"/>
            <a:ext cx="32115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 err="1">
                <a:solidFill>
                  <a:srgbClr val="FFFFFF"/>
                </a:solidFill>
              </a:rPr>
              <a:t>Obje</a:t>
            </a:r>
            <a:r>
              <a:rPr lang="es-ES_tradnl" sz="5400" spc="-5" dirty="0">
                <a:solidFill>
                  <a:srgbClr val="FFFFFF"/>
                </a:solidFill>
              </a:rPr>
              <a:t>c</a:t>
            </a:r>
            <a:r>
              <a:rPr sz="5400" spc="-5" dirty="0" err="1">
                <a:solidFill>
                  <a:srgbClr val="FFFFFF"/>
                </a:solidFill>
              </a:rPr>
              <a:t>tiv</a:t>
            </a:r>
            <a:r>
              <a:rPr lang="es-ES_tradnl" sz="5400" spc="-5" dirty="0">
                <a:solidFill>
                  <a:srgbClr val="FFFFFF"/>
                </a:solidFill>
              </a:rPr>
              <a:t>e</a:t>
            </a:r>
            <a:r>
              <a:rPr sz="5400" spc="-5" dirty="0">
                <a:solidFill>
                  <a:srgbClr val="FFFFFF"/>
                </a:solidFill>
              </a:rPr>
              <a:t>s</a:t>
            </a:r>
            <a:endParaRPr sz="5400" dirty="0"/>
          </a:p>
        </p:txBody>
      </p:sp>
      <p:sp>
        <p:nvSpPr>
          <p:cNvPr id="5" name="object 5"/>
          <p:cNvSpPr txBox="1"/>
          <p:nvPr/>
        </p:nvSpPr>
        <p:spPr>
          <a:xfrm>
            <a:off x="4977765" y="1283017"/>
            <a:ext cx="5672455" cy="1608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 indent="-608330">
              <a:lnSpc>
                <a:spcPts val="4305"/>
              </a:lnSpc>
              <a:spcBef>
                <a:spcPts val="100"/>
              </a:spcBef>
              <a:buSzPct val="133333"/>
              <a:buAutoNum type="arabicPeriod"/>
              <a:tabLst>
                <a:tab pos="621030" algn="l"/>
              </a:tabLst>
            </a:pPr>
            <a:r>
              <a:rPr lang="es-AR" sz="2700" b="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es-AR" sz="2700" b="1" dirty="0" err="1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lang="es-AR" sz="2700" b="1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A brief introduction to the chosen Dataset and the topic chosen in the team.</a:t>
            </a:r>
            <a:endParaRPr sz="1900" dirty="0">
              <a:latin typeface="Arial MT"/>
              <a:cs typeface="Arial MT"/>
            </a:endParaRPr>
          </a:p>
          <a:p>
            <a:pPr marL="620395" indent="-608330">
              <a:lnSpc>
                <a:spcPts val="4305"/>
              </a:lnSpc>
              <a:buSzPct val="133333"/>
              <a:buAutoNum type="arabicPeriod" startAt="2"/>
              <a:tabLst>
                <a:tab pos="621030" algn="l"/>
              </a:tabLst>
            </a:pPr>
            <a:r>
              <a:rPr lang="es-AR" sz="2700" b="1" dirty="0" err="1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lang="es-AR" sz="2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AR" sz="2700" b="1" dirty="0" err="1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r>
              <a:rPr lang="es-AR" sz="2700" b="1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es-AR" sz="1200" spc="-5" dirty="0">
                <a:solidFill>
                  <a:srgbClr val="FFFFFF"/>
                </a:solidFill>
                <a:latin typeface="Arial MT"/>
                <a:cs typeface="Arial MT"/>
              </a:rPr>
              <a:t>ETL </a:t>
            </a:r>
            <a:r>
              <a:rPr lang="es-AR" sz="1200" spc="-5" dirty="0" err="1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7746" y="3650233"/>
            <a:ext cx="4815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Sample models with and without tuned hyperparameters and </a:t>
            </a:r>
            <a:r>
              <a:rPr lang="en-US" sz="1200" spc="-10" dirty="0" err="1">
                <a:solidFill>
                  <a:srgbClr val="FFFFFF"/>
                </a:solidFill>
                <a:latin typeface="Arial MT"/>
                <a:cs typeface="Arial MT"/>
              </a:rPr>
              <a:t>pipeline.Model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performance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365" y="3131565"/>
            <a:ext cx="710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848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s-ES_tradnl" sz="5400" b="1" spc="-7" baseline="-848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5400" b="1" spc="-367" baseline="-84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_tradnl" sz="5400" b="1" spc="-367" baseline="-84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AR" sz="2700" b="1" spc="-10" dirty="0" err="1">
                <a:solidFill>
                  <a:srgbClr val="FFFFFF"/>
                </a:solidFill>
                <a:latin typeface="Arial"/>
                <a:cs typeface="Arial"/>
              </a:rPr>
              <a:t>Hyperparameter</a:t>
            </a:r>
            <a:r>
              <a:rPr lang="es-AR" sz="2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AR" sz="2700" b="1" spc="-10" dirty="0" err="1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lang="es-AR" sz="2700" b="1" spc="-1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s-AR" sz="2700" b="1" spc="-10" dirty="0" err="1">
                <a:solidFill>
                  <a:srgbClr val="FFFFFF"/>
                </a:solidFill>
                <a:latin typeface="Arial"/>
                <a:cs typeface="Arial"/>
              </a:rPr>
              <a:t>Tuning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665" y="4598289"/>
            <a:ext cx="54997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Serialization (pickle), testing, validation and description of the generated models.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0627" y="3947677"/>
            <a:ext cx="62744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771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s-ES_tradnl" sz="5400" b="1" spc="-7" baseline="-7716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4000" b="1" spc="-405" baseline="-7716" dirty="0">
                <a:solidFill>
                  <a:srgbClr val="FFFFFF"/>
                </a:solidFill>
                <a:latin typeface="Arial"/>
                <a:cs typeface="Arial"/>
              </a:rPr>
              <a:t>Choice of the Selected Model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2665" y="5418518"/>
            <a:ext cx="51615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Original Dataset (without cleaning) vs. cleaned Dataset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0749" y="4664767"/>
            <a:ext cx="592391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771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lang="es-ES_tradnl" sz="5400" b="1" spc="-7" baseline="-7716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s-AR" sz="4400" b="1" spc="-667" baseline="-7716" dirty="0" err="1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lang="es-AR" sz="4400" b="1" spc="-667" baseline="-77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AR" sz="4400" b="1" spc="-667" baseline="-7716" dirty="0" err="1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lang="es-AR" sz="4400" b="1" spc="-667" baseline="-77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AR" sz="4400" b="1" spc="-667" baseline="-7716" dirty="0" err="1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4021" y="5735320"/>
            <a:ext cx="2908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-771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lang="es-ES_tradnl" sz="5400" b="1" baseline="-7716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5400" b="1" spc="-540" baseline="-77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8987155" cy="6858000"/>
            <a:chOff x="0" y="0"/>
            <a:chExt cx="898715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641080" cy="6858000"/>
            </a:xfrm>
            <a:custGeom>
              <a:avLst/>
              <a:gdLst/>
              <a:ahLst/>
              <a:cxnLst/>
              <a:rect l="l" t="t" r="r" b="b"/>
              <a:pathLst>
                <a:path w="8641080" h="6858000">
                  <a:moveTo>
                    <a:pt x="601243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8641080" y="6857999"/>
                  </a:lnTo>
                  <a:lnTo>
                    <a:pt x="6012434" y="0"/>
                  </a:lnTo>
                  <a:close/>
                </a:path>
              </a:pathLst>
            </a:custGeom>
            <a:solidFill>
              <a:srgbClr val="3182BD">
                <a:alpha val="4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1014" y="0"/>
              <a:ext cx="2905760" cy="6858000"/>
            </a:xfrm>
            <a:custGeom>
              <a:avLst/>
              <a:gdLst/>
              <a:ahLst/>
              <a:cxnLst/>
              <a:rect l="l" t="t" r="r" b="b"/>
              <a:pathLst>
                <a:path w="2905759" h="6858000">
                  <a:moveTo>
                    <a:pt x="2660523" y="2470277"/>
                  </a:moveTo>
                  <a:lnTo>
                    <a:pt x="1704594" y="0"/>
                  </a:lnTo>
                  <a:lnTo>
                    <a:pt x="1452753" y="0"/>
                  </a:lnTo>
                  <a:lnTo>
                    <a:pt x="2408682" y="2470277"/>
                  </a:lnTo>
                  <a:lnTo>
                    <a:pt x="2660523" y="2470277"/>
                  </a:lnTo>
                  <a:close/>
                </a:path>
                <a:path w="2905759" h="6858000">
                  <a:moveTo>
                    <a:pt x="2905633" y="6858000"/>
                  </a:moveTo>
                  <a:lnTo>
                    <a:pt x="251841" y="0"/>
                  </a:lnTo>
                  <a:lnTo>
                    <a:pt x="0" y="0"/>
                  </a:lnTo>
                  <a:lnTo>
                    <a:pt x="2653792" y="6858000"/>
                  </a:lnTo>
                  <a:lnTo>
                    <a:pt x="2905633" y="685800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159" y="2306320"/>
              <a:ext cx="2362199" cy="23621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734" y="527748"/>
            <a:ext cx="581825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5400" spc="-5" dirty="0" err="1">
                <a:solidFill>
                  <a:srgbClr val="FFFFFF"/>
                </a:solidFill>
              </a:rPr>
              <a:t>Problem</a:t>
            </a:r>
            <a:r>
              <a:rPr lang="es-AR" sz="5400" spc="-5" dirty="0">
                <a:solidFill>
                  <a:srgbClr val="FFFFFF"/>
                </a:solidFill>
              </a:rPr>
              <a:t> </a:t>
            </a:r>
            <a:r>
              <a:rPr lang="es-AR" sz="5400" spc="-5" dirty="0" err="1">
                <a:solidFill>
                  <a:srgbClr val="FFFFFF"/>
                </a:solidFill>
              </a:rPr>
              <a:t>statement</a:t>
            </a:r>
            <a:endParaRPr sz="5400" dirty="0"/>
          </a:p>
        </p:txBody>
      </p:sp>
      <p:grpSp>
        <p:nvGrpSpPr>
          <p:cNvPr id="8" name="object 8"/>
          <p:cNvGrpSpPr/>
          <p:nvPr/>
        </p:nvGrpSpPr>
        <p:grpSpPr>
          <a:xfrm>
            <a:off x="205740" y="124460"/>
            <a:ext cx="5982335" cy="6083935"/>
            <a:chOff x="205740" y="124460"/>
            <a:chExt cx="5982335" cy="6083935"/>
          </a:xfrm>
        </p:grpSpPr>
        <p:sp>
          <p:nvSpPr>
            <p:cNvPr id="9" name="object 9"/>
            <p:cNvSpPr/>
            <p:nvPr/>
          </p:nvSpPr>
          <p:spPr>
            <a:xfrm>
              <a:off x="205740" y="124459"/>
              <a:ext cx="1351280" cy="2755900"/>
            </a:xfrm>
            <a:custGeom>
              <a:avLst/>
              <a:gdLst/>
              <a:ahLst/>
              <a:cxnLst/>
              <a:rect l="l" t="t" r="r" b="b"/>
              <a:pathLst>
                <a:path w="1351280" h="2755900">
                  <a:moveTo>
                    <a:pt x="135128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0" y="461010"/>
                  </a:lnTo>
                  <a:lnTo>
                    <a:pt x="0" y="2264410"/>
                  </a:lnTo>
                  <a:lnTo>
                    <a:pt x="0" y="2565400"/>
                  </a:lnTo>
                  <a:lnTo>
                    <a:pt x="0" y="2755900"/>
                  </a:lnTo>
                  <a:lnTo>
                    <a:pt x="1351280" y="2755900"/>
                  </a:lnTo>
                  <a:lnTo>
                    <a:pt x="1351280" y="2565400"/>
                  </a:lnTo>
                  <a:lnTo>
                    <a:pt x="1351280" y="2264410"/>
                  </a:lnTo>
                  <a:lnTo>
                    <a:pt x="1182370" y="2264410"/>
                  </a:lnTo>
                  <a:lnTo>
                    <a:pt x="1182370" y="2565400"/>
                  </a:lnTo>
                  <a:lnTo>
                    <a:pt x="168910" y="2565400"/>
                  </a:lnTo>
                  <a:lnTo>
                    <a:pt x="168910" y="2264410"/>
                  </a:lnTo>
                  <a:lnTo>
                    <a:pt x="168910" y="461010"/>
                  </a:lnTo>
                  <a:lnTo>
                    <a:pt x="168910" y="190500"/>
                  </a:lnTo>
                  <a:lnTo>
                    <a:pt x="1182370" y="190500"/>
                  </a:lnTo>
                  <a:lnTo>
                    <a:pt x="1182370" y="461010"/>
                  </a:lnTo>
                  <a:lnTo>
                    <a:pt x="1351280" y="461010"/>
                  </a:lnTo>
                  <a:lnTo>
                    <a:pt x="1351280" y="190500"/>
                  </a:lnTo>
                  <a:lnTo>
                    <a:pt x="1351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3634739"/>
              <a:ext cx="5115814" cy="7444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00" y="4000500"/>
              <a:ext cx="5522214" cy="744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300" y="4366260"/>
              <a:ext cx="4539234" cy="7444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" y="4732019"/>
              <a:ext cx="5578094" cy="744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980" y="5097780"/>
              <a:ext cx="5336794" cy="7444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40" y="5463539"/>
              <a:ext cx="4549394" cy="7444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32167" y="3761104"/>
            <a:ext cx="50457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Our goal is to develop a model to determine whether a message or tweet can prevent actions that are harmful to third parties or even towards the authors themselves (creators of the tweet).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4519" y="838200"/>
            <a:ext cx="11315700" cy="5529580"/>
            <a:chOff x="604519" y="838200"/>
            <a:chExt cx="11315700" cy="5529580"/>
          </a:xfrm>
        </p:grpSpPr>
        <p:sp>
          <p:nvSpPr>
            <p:cNvPr id="18" name="object 18"/>
            <p:cNvSpPr/>
            <p:nvPr/>
          </p:nvSpPr>
          <p:spPr>
            <a:xfrm>
              <a:off x="6837679" y="850900"/>
              <a:ext cx="5069840" cy="3817620"/>
            </a:xfrm>
            <a:custGeom>
              <a:avLst/>
              <a:gdLst/>
              <a:ahLst/>
              <a:cxnLst/>
              <a:rect l="l" t="t" r="r" b="b"/>
              <a:pathLst>
                <a:path w="5069840" h="3817620">
                  <a:moveTo>
                    <a:pt x="4889627" y="0"/>
                  </a:moveTo>
                  <a:lnTo>
                    <a:pt x="180213" y="0"/>
                  </a:lnTo>
                  <a:lnTo>
                    <a:pt x="143919" y="5670"/>
                  </a:lnTo>
                  <a:lnTo>
                    <a:pt x="79492" y="47671"/>
                  </a:lnTo>
                  <a:lnTo>
                    <a:pt x="52816" y="81756"/>
                  </a:lnTo>
                  <a:lnTo>
                    <a:pt x="30800" y="123068"/>
                  </a:lnTo>
                  <a:lnTo>
                    <a:pt x="14174" y="170485"/>
                  </a:lnTo>
                  <a:lnTo>
                    <a:pt x="3664" y="222885"/>
                  </a:lnTo>
                  <a:lnTo>
                    <a:pt x="0" y="279146"/>
                  </a:lnTo>
                  <a:lnTo>
                    <a:pt x="0" y="2917952"/>
                  </a:lnTo>
                  <a:lnTo>
                    <a:pt x="3664" y="2974212"/>
                  </a:lnTo>
                  <a:lnTo>
                    <a:pt x="14174" y="3026612"/>
                  </a:lnTo>
                  <a:lnTo>
                    <a:pt x="30800" y="3074029"/>
                  </a:lnTo>
                  <a:lnTo>
                    <a:pt x="52816" y="3115341"/>
                  </a:lnTo>
                  <a:lnTo>
                    <a:pt x="79492" y="3149426"/>
                  </a:lnTo>
                  <a:lnTo>
                    <a:pt x="110103" y="3175162"/>
                  </a:lnTo>
                  <a:lnTo>
                    <a:pt x="180213" y="3197098"/>
                  </a:lnTo>
                  <a:lnTo>
                    <a:pt x="365251" y="3197098"/>
                  </a:lnTo>
                  <a:lnTo>
                    <a:pt x="751459" y="3817620"/>
                  </a:lnTo>
                  <a:lnTo>
                    <a:pt x="751459" y="3197098"/>
                  </a:lnTo>
                  <a:lnTo>
                    <a:pt x="4889627" y="3197098"/>
                  </a:lnTo>
                  <a:lnTo>
                    <a:pt x="4925920" y="3191427"/>
                  </a:lnTo>
                  <a:lnTo>
                    <a:pt x="4990347" y="3149426"/>
                  </a:lnTo>
                  <a:lnTo>
                    <a:pt x="5017023" y="3115341"/>
                  </a:lnTo>
                  <a:lnTo>
                    <a:pt x="5039039" y="3074029"/>
                  </a:lnTo>
                  <a:lnTo>
                    <a:pt x="5055665" y="3026612"/>
                  </a:lnTo>
                  <a:lnTo>
                    <a:pt x="5066175" y="2974212"/>
                  </a:lnTo>
                  <a:lnTo>
                    <a:pt x="5069840" y="2917952"/>
                  </a:lnTo>
                  <a:lnTo>
                    <a:pt x="5069840" y="279146"/>
                  </a:lnTo>
                  <a:lnTo>
                    <a:pt x="5066175" y="222885"/>
                  </a:lnTo>
                  <a:lnTo>
                    <a:pt x="5055665" y="170485"/>
                  </a:lnTo>
                  <a:lnTo>
                    <a:pt x="5039039" y="123068"/>
                  </a:lnTo>
                  <a:lnTo>
                    <a:pt x="5017023" y="81756"/>
                  </a:lnTo>
                  <a:lnTo>
                    <a:pt x="4990347" y="47671"/>
                  </a:lnTo>
                  <a:lnTo>
                    <a:pt x="4959736" y="21935"/>
                  </a:lnTo>
                  <a:lnTo>
                    <a:pt x="4925920" y="5670"/>
                  </a:lnTo>
                  <a:lnTo>
                    <a:pt x="4889627" y="0"/>
                  </a:lnTo>
                  <a:close/>
                </a:path>
              </a:pathLst>
            </a:custGeom>
            <a:solidFill>
              <a:srgbClr val="3182B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19" y="850900"/>
              <a:ext cx="11290300" cy="5504180"/>
            </a:xfrm>
            <a:custGeom>
              <a:avLst/>
              <a:gdLst/>
              <a:ahLst/>
              <a:cxnLst/>
              <a:rect l="l" t="t" r="r" b="b"/>
              <a:pathLst>
                <a:path w="11290300" h="5504180">
                  <a:moveTo>
                    <a:pt x="6400673" y="0"/>
                  </a:moveTo>
                  <a:lnTo>
                    <a:pt x="11110087" y="0"/>
                  </a:lnTo>
                  <a:lnTo>
                    <a:pt x="11146380" y="5670"/>
                  </a:lnTo>
                  <a:lnTo>
                    <a:pt x="11210807" y="47671"/>
                  </a:lnTo>
                  <a:lnTo>
                    <a:pt x="11237483" y="81756"/>
                  </a:lnTo>
                  <a:lnTo>
                    <a:pt x="11259499" y="123068"/>
                  </a:lnTo>
                  <a:lnTo>
                    <a:pt x="11276125" y="170485"/>
                  </a:lnTo>
                  <a:lnTo>
                    <a:pt x="11286635" y="222885"/>
                  </a:lnTo>
                  <a:lnTo>
                    <a:pt x="11290300" y="279146"/>
                  </a:lnTo>
                  <a:lnTo>
                    <a:pt x="11290300" y="2917952"/>
                  </a:lnTo>
                  <a:lnTo>
                    <a:pt x="11286635" y="2974212"/>
                  </a:lnTo>
                  <a:lnTo>
                    <a:pt x="11276125" y="3026612"/>
                  </a:lnTo>
                  <a:lnTo>
                    <a:pt x="11259499" y="3074029"/>
                  </a:lnTo>
                  <a:lnTo>
                    <a:pt x="11237483" y="3115341"/>
                  </a:lnTo>
                  <a:lnTo>
                    <a:pt x="11210807" y="3149426"/>
                  </a:lnTo>
                  <a:lnTo>
                    <a:pt x="11180196" y="3175162"/>
                  </a:lnTo>
                  <a:lnTo>
                    <a:pt x="11110087" y="3197098"/>
                  </a:lnTo>
                  <a:lnTo>
                    <a:pt x="6971919" y="3197098"/>
                  </a:lnTo>
                  <a:lnTo>
                    <a:pt x="6971919" y="3817620"/>
                  </a:lnTo>
                  <a:lnTo>
                    <a:pt x="6585711" y="3197098"/>
                  </a:lnTo>
                  <a:lnTo>
                    <a:pt x="6400673" y="3197098"/>
                  </a:lnTo>
                  <a:lnTo>
                    <a:pt x="6364379" y="3191427"/>
                  </a:lnTo>
                  <a:lnTo>
                    <a:pt x="6299952" y="3149426"/>
                  </a:lnTo>
                  <a:lnTo>
                    <a:pt x="6273276" y="3115341"/>
                  </a:lnTo>
                  <a:lnTo>
                    <a:pt x="6251260" y="3074029"/>
                  </a:lnTo>
                  <a:lnTo>
                    <a:pt x="6234634" y="3026612"/>
                  </a:lnTo>
                  <a:lnTo>
                    <a:pt x="6224124" y="2974212"/>
                  </a:lnTo>
                  <a:lnTo>
                    <a:pt x="6220459" y="2917952"/>
                  </a:lnTo>
                  <a:lnTo>
                    <a:pt x="6220459" y="279146"/>
                  </a:lnTo>
                  <a:lnTo>
                    <a:pt x="6224124" y="222885"/>
                  </a:lnTo>
                  <a:lnTo>
                    <a:pt x="6234634" y="170485"/>
                  </a:lnTo>
                  <a:lnTo>
                    <a:pt x="6251260" y="123068"/>
                  </a:lnTo>
                  <a:lnTo>
                    <a:pt x="6273276" y="81756"/>
                  </a:lnTo>
                  <a:lnTo>
                    <a:pt x="6299952" y="47671"/>
                  </a:lnTo>
                  <a:lnTo>
                    <a:pt x="6330563" y="21935"/>
                  </a:lnTo>
                  <a:lnTo>
                    <a:pt x="6364379" y="5670"/>
                  </a:lnTo>
                  <a:lnTo>
                    <a:pt x="6400673" y="0"/>
                  </a:lnTo>
                  <a:close/>
                </a:path>
                <a:path w="11290300" h="5504180">
                  <a:moveTo>
                    <a:pt x="0" y="2761107"/>
                  </a:moveTo>
                  <a:lnTo>
                    <a:pt x="5573" y="2712752"/>
                  </a:lnTo>
                  <a:lnTo>
                    <a:pt x="21447" y="2668357"/>
                  </a:lnTo>
                  <a:lnTo>
                    <a:pt x="46356" y="2629188"/>
                  </a:lnTo>
                  <a:lnTo>
                    <a:pt x="79032" y="2596516"/>
                  </a:lnTo>
                  <a:lnTo>
                    <a:pt x="118209" y="2571608"/>
                  </a:lnTo>
                  <a:lnTo>
                    <a:pt x="162620" y="2555733"/>
                  </a:lnTo>
                  <a:lnTo>
                    <a:pt x="210997" y="2550160"/>
                  </a:lnTo>
                  <a:lnTo>
                    <a:pt x="5267833" y="2550160"/>
                  </a:lnTo>
                  <a:lnTo>
                    <a:pt x="5316187" y="2555733"/>
                  </a:lnTo>
                  <a:lnTo>
                    <a:pt x="5360582" y="2571608"/>
                  </a:lnTo>
                  <a:lnTo>
                    <a:pt x="5399751" y="2596516"/>
                  </a:lnTo>
                  <a:lnTo>
                    <a:pt x="5432423" y="2629188"/>
                  </a:lnTo>
                  <a:lnTo>
                    <a:pt x="5457331" y="2668357"/>
                  </a:lnTo>
                  <a:lnTo>
                    <a:pt x="5473206" y="2712752"/>
                  </a:lnTo>
                  <a:lnTo>
                    <a:pt x="5478780" y="2761107"/>
                  </a:lnTo>
                  <a:lnTo>
                    <a:pt x="5478780" y="5293182"/>
                  </a:lnTo>
                  <a:lnTo>
                    <a:pt x="5473206" y="5341559"/>
                  </a:lnTo>
                  <a:lnTo>
                    <a:pt x="5457331" y="5385970"/>
                  </a:lnTo>
                  <a:lnTo>
                    <a:pt x="5432423" y="5425147"/>
                  </a:lnTo>
                  <a:lnTo>
                    <a:pt x="5399751" y="5457823"/>
                  </a:lnTo>
                  <a:lnTo>
                    <a:pt x="5360582" y="5482732"/>
                  </a:lnTo>
                  <a:lnTo>
                    <a:pt x="5316187" y="5498606"/>
                  </a:lnTo>
                  <a:lnTo>
                    <a:pt x="5267833" y="5504180"/>
                  </a:lnTo>
                  <a:lnTo>
                    <a:pt x="210997" y="5504180"/>
                  </a:lnTo>
                  <a:lnTo>
                    <a:pt x="162620" y="5498606"/>
                  </a:lnTo>
                  <a:lnTo>
                    <a:pt x="118209" y="5482732"/>
                  </a:lnTo>
                  <a:lnTo>
                    <a:pt x="79032" y="5457823"/>
                  </a:lnTo>
                  <a:lnTo>
                    <a:pt x="46356" y="5425147"/>
                  </a:lnTo>
                  <a:lnTo>
                    <a:pt x="21447" y="5385970"/>
                  </a:lnTo>
                  <a:lnTo>
                    <a:pt x="5573" y="5341559"/>
                  </a:lnTo>
                  <a:lnTo>
                    <a:pt x="0" y="5293182"/>
                  </a:lnTo>
                  <a:lnTo>
                    <a:pt x="0" y="276110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6260" y="1059179"/>
              <a:ext cx="5001513" cy="6530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8499" y="1379219"/>
              <a:ext cx="4719574" cy="6530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2140" y="1699260"/>
              <a:ext cx="4894834" cy="6530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8060" y="2019300"/>
              <a:ext cx="4142994" cy="6530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1660" y="2339339"/>
              <a:ext cx="4955794" cy="6530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2960" y="2659379"/>
              <a:ext cx="4468113" cy="6530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93560" y="2979420"/>
              <a:ext cx="4955794" cy="65303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90791" y="1166748"/>
            <a:ext cx="456692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Online harassment, which is becoming the most common crime, can take many forms in addition to abusive language. The amount of life-threatening cybercrime has increased tremendously and has been recognized as a social threat.</a:t>
            </a:r>
            <a:endParaRPr sz="2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13931"/>
            <a:ext cx="825080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Let's talk about the Dataset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77" y="1515744"/>
            <a:ext cx="4905070" cy="1728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940" y="3243579"/>
            <a:ext cx="4704080" cy="256540"/>
          </a:xfrm>
          <a:prstGeom prst="rect">
            <a:avLst/>
          </a:prstGeom>
          <a:solidFill>
            <a:srgbClr val="285F8B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2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“Suspicious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tweets”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189" y="5377179"/>
            <a:ext cx="234823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182BD"/>
                </a:solidFill>
                <a:latin typeface="Arial"/>
                <a:cs typeface="Arial"/>
              </a:rPr>
              <a:t>89.8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170"/>
              </a:spcBef>
            </a:pPr>
            <a:r>
              <a:rPr lang="en-US" sz="1200" b="1" spc="-10" dirty="0">
                <a:solidFill>
                  <a:srgbClr val="3182BD"/>
                </a:solidFill>
                <a:latin typeface="Arial"/>
                <a:cs typeface="Arial"/>
              </a:rPr>
              <a:t>Of the data have a proportion label as "Suspicious".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995" y="5367972"/>
            <a:ext cx="234823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10.2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205"/>
              </a:spcBef>
            </a:pPr>
            <a:r>
              <a:rPr lang="en-US" sz="1200" b="1" spc="-10" dirty="0">
                <a:solidFill>
                  <a:srgbClr val="252525"/>
                </a:solidFill>
                <a:latin typeface="Arial"/>
                <a:cs typeface="Arial"/>
              </a:rPr>
              <a:t>Of the data have a proportion label such as "</a:t>
            </a:r>
            <a:r>
              <a:rPr lang="en-US" sz="1200" b="1" spc="-10" dirty="0" err="1">
                <a:solidFill>
                  <a:srgbClr val="252525"/>
                </a:solidFill>
                <a:latin typeface="Arial"/>
                <a:cs typeface="Arial"/>
              </a:rPr>
              <a:t>nonSuspicious</a:t>
            </a:r>
            <a:r>
              <a:rPr lang="en-US" sz="1200" b="1" spc="-10" dirty="0">
                <a:solidFill>
                  <a:srgbClr val="252525"/>
                </a:solidFill>
                <a:latin typeface="Arial"/>
                <a:cs typeface="Arial"/>
              </a:rPr>
              <a:t>" or Not Suspicious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9839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255523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9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4" y="255524"/>
                </a:lnTo>
                <a:lnTo>
                  <a:pt x="305452" y="249174"/>
                </a:lnTo>
                <a:lnTo>
                  <a:pt x="222757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3" y="157099"/>
                </a:lnTo>
                <a:lnTo>
                  <a:pt x="66040" y="156845"/>
                </a:lnTo>
                <a:lnTo>
                  <a:pt x="63753" y="155829"/>
                </a:lnTo>
                <a:lnTo>
                  <a:pt x="64134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4" y="127635"/>
                </a:lnTo>
                <a:lnTo>
                  <a:pt x="63753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4" y="81407"/>
                </a:lnTo>
                <a:lnTo>
                  <a:pt x="64388" y="78612"/>
                </a:lnTo>
                <a:lnTo>
                  <a:pt x="64134" y="75437"/>
                </a:lnTo>
                <a:lnTo>
                  <a:pt x="64134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4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3" y="0"/>
                </a:lnTo>
                <a:close/>
              </a:path>
              <a:path w="306069" h="305435">
                <a:moveTo>
                  <a:pt x="242315" y="248539"/>
                </a:moveTo>
                <a:lnTo>
                  <a:pt x="235712" y="248539"/>
                </a:lnTo>
                <a:lnTo>
                  <a:pt x="229107" y="248920"/>
                </a:lnTo>
                <a:lnTo>
                  <a:pt x="222757" y="249174"/>
                </a:lnTo>
                <a:lnTo>
                  <a:pt x="255523" y="249174"/>
                </a:lnTo>
                <a:lnTo>
                  <a:pt x="248919" y="248920"/>
                </a:lnTo>
                <a:lnTo>
                  <a:pt x="242315" y="248539"/>
                </a:lnTo>
                <a:close/>
              </a:path>
              <a:path w="306069" h="305435">
                <a:moveTo>
                  <a:pt x="305452" y="55766"/>
                </a:moveTo>
                <a:lnTo>
                  <a:pt x="71528" y="55766"/>
                </a:lnTo>
                <a:lnTo>
                  <a:pt x="81660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3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69" h="305435">
                <a:moveTo>
                  <a:pt x="154687" y="121031"/>
                </a:moveTo>
                <a:lnTo>
                  <a:pt x="66675" y="121031"/>
                </a:lnTo>
                <a:lnTo>
                  <a:pt x="71373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7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8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69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1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1960" y="4523740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30" h="305435">
                <a:moveTo>
                  <a:pt x="253364" y="0"/>
                </a:moveTo>
                <a:lnTo>
                  <a:pt x="48894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5" y="305435"/>
                </a:lnTo>
                <a:lnTo>
                  <a:pt x="252983" y="305435"/>
                </a:lnTo>
                <a:lnTo>
                  <a:pt x="289036" y="291671"/>
                </a:lnTo>
                <a:lnTo>
                  <a:pt x="302894" y="255524"/>
                </a:lnTo>
                <a:lnTo>
                  <a:pt x="302912" y="249174"/>
                </a:lnTo>
                <a:lnTo>
                  <a:pt x="220979" y="249174"/>
                </a:lnTo>
                <a:lnTo>
                  <a:pt x="220460" y="248539"/>
                </a:lnTo>
                <a:lnTo>
                  <a:pt x="171322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7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8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8" y="157099"/>
                </a:lnTo>
                <a:lnTo>
                  <a:pt x="65404" y="156845"/>
                </a:lnTo>
                <a:lnTo>
                  <a:pt x="63245" y="155829"/>
                </a:lnTo>
                <a:lnTo>
                  <a:pt x="63626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6" y="127635"/>
                </a:lnTo>
                <a:lnTo>
                  <a:pt x="63245" y="122174"/>
                </a:lnTo>
                <a:lnTo>
                  <a:pt x="66039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7" y="91440"/>
                </a:lnTo>
                <a:lnTo>
                  <a:pt x="65785" y="90805"/>
                </a:lnTo>
                <a:lnTo>
                  <a:pt x="62610" y="88646"/>
                </a:lnTo>
                <a:lnTo>
                  <a:pt x="63626" y="81407"/>
                </a:lnTo>
                <a:lnTo>
                  <a:pt x="63881" y="78612"/>
                </a:lnTo>
                <a:lnTo>
                  <a:pt x="63626" y="75437"/>
                </a:lnTo>
                <a:lnTo>
                  <a:pt x="63626" y="72643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4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4" y="0"/>
                </a:lnTo>
                <a:close/>
              </a:path>
              <a:path w="303530" h="305435">
                <a:moveTo>
                  <a:pt x="240283" y="248539"/>
                </a:moveTo>
                <a:lnTo>
                  <a:pt x="233679" y="248539"/>
                </a:lnTo>
                <a:lnTo>
                  <a:pt x="227202" y="248920"/>
                </a:lnTo>
                <a:lnTo>
                  <a:pt x="220979" y="249174"/>
                </a:lnTo>
                <a:lnTo>
                  <a:pt x="253364" y="249174"/>
                </a:lnTo>
                <a:lnTo>
                  <a:pt x="246760" y="248920"/>
                </a:lnTo>
                <a:lnTo>
                  <a:pt x="240283" y="248539"/>
                </a:lnTo>
                <a:close/>
              </a:path>
              <a:path w="303530" h="305435">
                <a:moveTo>
                  <a:pt x="302912" y="55766"/>
                </a:moveTo>
                <a:lnTo>
                  <a:pt x="70967" y="55766"/>
                </a:lnTo>
                <a:lnTo>
                  <a:pt x="81025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6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4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30" h="305435">
                <a:moveTo>
                  <a:pt x="153437" y="121031"/>
                </a:moveTo>
                <a:lnTo>
                  <a:pt x="66039" y="121031"/>
                </a:lnTo>
                <a:lnTo>
                  <a:pt x="70738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3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3" y="188354"/>
                </a:lnTo>
                <a:lnTo>
                  <a:pt x="199135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30" h="305435">
                <a:moveTo>
                  <a:pt x="137655" y="198247"/>
                </a:moveTo>
                <a:lnTo>
                  <a:pt x="88518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5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7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1539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255524" y="0"/>
                </a:moveTo>
                <a:lnTo>
                  <a:pt x="49276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40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9" y="78612"/>
                </a:lnTo>
                <a:lnTo>
                  <a:pt x="64135" y="75437"/>
                </a:lnTo>
                <a:lnTo>
                  <a:pt x="64135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69" h="305435">
                <a:moveTo>
                  <a:pt x="242316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6" y="248539"/>
                </a:lnTo>
                <a:close/>
              </a:path>
              <a:path w="306069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69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69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9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3239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6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40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9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9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1740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39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4" y="90805"/>
                </a:lnTo>
                <a:lnTo>
                  <a:pt x="63119" y="88646"/>
                </a:lnTo>
                <a:lnTo>
                  <a:pt x="64135" y="81407"/>
                </a:lnTo>
                <a:lnTo>
                  <a:pt x="64388" y="78612"/>
                </a:lnTo>
                <a:lnTo>
                  <a:pt x="64135" y="75437"/>
                </a:lnTo>
                <a:lnTo>
                  <a:pt x="64135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7680" y="4523740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29" h="305435">
                <a:moveTo>
                  <a:pt x="253365" y="0"/>
                </a:moveTo>
                <a:lnTo>
                  <a:pt x="48895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5" y="305435"/>
                </a:lnTo>
                <a:lnTo>
                  <a:pt x="252984" y="305435"/>
                </a:lnTo>
                <a:lnTo>
                  <a:pt x="289036" y="291671"/>
                </a:lnTo>
                <a:lnTo>
                  <a:pt x="302895" y="255524"/>
                </a:lnTo>
                <a:lnTo>
                  <a:pt x="302912" y="249174"/>
                </a:lnTo>
                <a:lnTo>
                  <a:pt x="220979" y="249174"/>
                </a:lnTo>
                <a:lnTo>
                  <a:pt x="220460" y="248539"/>
                </a:lnTo>
                <a:lnTo>
                  <a:pt x="171323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8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9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9" y="157099"/>
                </a:lnTo>
                <a:lnTo>
                  <a:pt x="65404" y="156845"/>
                </a:lnTo>
                <a:lnTo>
                  <a:pt x="63246" y="155829"/>
                </a:lnTo>
                <a:lnTo>
                  <a:pt x="63626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6" y="127635"/>
                </a:lnTo>
                <a:lnTo>
                  <a:pt x="63246" y="122174"/>
                </a:lnTo>
                <a:lnTo>
                  <a:pt x="66040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8" y="91440"/>
                </a:lnTo>
                <a:lnTo>
                  <a:pt x="65786" y="90805"/>
                </a:lnTo>
                <a:lnTo>
                  <a:pt x="62611" y="88646"/>
                </a:lnTo>
                <a:lnTo>
                  <a:pt x="63626" y="81407"/>
                </a:lnTo>
                <a:lnTo>
                  <a:pt x="63880" y="78612"/>
                </a:lnTo>
                <a:lnTo>
                  <a:pt x="63626" y="75437"/>
                </a:lnTo>
                <a:lnTo>
                  <a:pt x="63626" y="72643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5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5" y="0"/>
                </a:lnTo>
                <a:close/>
              </a:path>
              <a:path w="303529" h="305435">
                <a:moveTo>
                  <a:pt x="240284" y="248539"/>
                </a:moveTo>
                <a:lnTo>
                  <a:pt x="233679" y="248539"/>
                </a:lnTo>
                <a:lnTo>
                  <a:pt x="227202" y="248920"/>
                </a:lnTo>
                <a:lnTo>
                  <a:pt x="220979" y="249174"/>
                </a:lnTo>
                <a:lnTo>
                  <a:pt x="253365" y="249174"/>
                </a:lnTo>
                <a:lnTo>
                  <a:pt x="246761" y="248920"/>
                </a:lnTo>
                <a:lnTo>
                  <a:pt x="240284" y="248539"/>
                </a:lnTo>
                <a:close/>
              </a:path>
              <a:path w="303529" h="305435">
                <a:moveTo>
                  <a:pt x="302912" y="55766"/>
                </a:moveTo>
                <a:lnTo>
                  <a:pt x="70967" y="55766"/>
                </a:lnTo>
                <a:lnTo>
                  <a:pt x="81025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6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5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29" h="305435">
                <a:moveTo>
                  <a:pt x="153437" y="121031"/>
                </a:moveTo>
                <a:lnTo>
                  <a:pt x="66040" y="121031"/>
                </a:lnTo>
                <a:lnTo>
                  <a:pt x="70739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4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4" y="188354"/>
                </a:lnTo>
                <a:lnTo>
                  <a:pt x="199136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29" h="305435">
                <a:moveTo>
                  <a:pt x="137655" y="198247"/>
                </a:moveTo>
                <a:lnTo>
                  <a:pt x="88519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5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8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1740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39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4" y="90805"/>
                </a:lnTo>
                <a:lnTo>
                  <a:pt x="63119" y="88646"/>
                </a:lnTo>
                <a:lnTo>
                  <a:pt x="64135" y="81407"/>
                </a:lnTo>
                <a:lnTo>
                  <a:pt x="64388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3859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2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7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0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3" y="157099"/>
                </a:lnTo>
                <a:lnTo>
                  <a:pt x="66039" y="156845"/>
                </a:lnTo>
                <a:lnTo>
                  <a:pt x="63753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3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8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7" y="248920"/>
                </a:lnTo>
                <a:lnTo>
                  <a:pt x="222757" y="249174"/>
                </a:lnTo>
                <a:lnTo>
                  <a:pt x="255524" y="249174"/>
                </a:lnTo>
                <a:lnTo>
                  <a:pt x="248919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7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0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1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5979" y="4945379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29" h="305435">
                <a:moveTo>
                  <a:pt x="253365" y="0"/>
                </a:moveTo>
                <a:lnTo>
                  <a:pt x="48895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5" y="305435"/>
                </a:lnTo>
                <a:lnTo>
                  <a:pt x="252984" y="305435"/>
                </a:lnTo>
                <a:lnTo>
                  <a:pt x="289036" y="291671"/>
                </a:lnTo>
                <a:lnTo>
                  <a:pt x="302895" y="255524"/>
                </a:lnTo>
                <a:lnTo>
                  <a:pt x="302912" y="249174"/>
                </a:lnTo>
                <a:lnTo>
                  <a:pt x="220980" y="249174"/>
                </a:lnTo>
                <a:lnTo>
                  <a:pt x="220460" y="248539"/>
                </a:lnTo>
                <a:lnTo>
                  <a:pt x="171323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7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9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9" y="157099"/>
                </a:lnTo>
                <a:lnTo>
                  <a:pt x="65405" y="156845"/>
                </a:lnTo>
                <a:lnTo>
                  <a:pt x="63246" y="155829"/>
                </a:lnTo>
                <a:lnTo>
                  <a:pt x="63627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7" y="127635"/>
                </a:lnTo>
                <a:lnTo>
                  <a:pt x="63246" y="122174"/>
                </a:lnTo>
                <a:lnTo>
                  <a:pt x="66040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8" y="91440"/>
                </a:lnTo>
                <a:lnTo>
                  <a:pt x="65786" y="90805"/>
                </a:lnTo>
                <a:lnTo>
                  <a:pt x="62611" y="88646"/>
                </a:lnTo>
                <a:lnTo>
                  <a:pt x="63627" y="81407"/>
                </a:lnTo>
                <a:lnTo>
                  <a:pt x="63881" y="78613"/>
                </a:lnTo>
                <a:lnTo>
                  <a:pt x="63627" y="75438"/>
                </a:lnTo>
                <a:lnTo>
                  <a:pt x="63627" y="72644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5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5" y="0"/>
                </a:lnTo>
                <a:close/>
              </a:path>
              <a:path w="303529" h="305435">
                <a:moveTo>
                  <a:pt x="240284" y="248539"/>
                </a:moveTo>
                <a:lnTo>
                  <a:pt x="233680" y="248539"/>
                </a:lnTo>
                <a:lnTo>
                  <a:pt x="227203" y="248920"/>
                </a:lnTo>
                <a:lnTo>
                  <a:pt x="220980" y="249174"/>
                </a:lnTo>
                <a:lnTo>
                  <a:pt x="253365" y="249174"/>
                </a:lnTo>
                <a:lnTo>
                  <a:pt x="246761" y="248920"/>
                </a:lnTo>
                <a:lnTo>
                  <a:pt x="240284" y="248539"/>
                </a:lnTo>
                <a:close/>
              </a:path>
              <a:path w="303529" h="305435">
                <a:moveTo>
                  <a:pt x="302912" y="55766"/>
                </a:moveTo>
                <a:lnTo>
                  <a:pt x="70967" y="55766"/>
                </a:lnTo>
                <a:lnTo>
                  <a:pt x="81025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7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5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29" h="305435">
                <a:moveTo>
                  <a:pt x="153437" y="121031"/>
                </a:moveTo>
                <a:lnTo>
                  <a:pt x="66040" y="121031"/>
                </a:lnTo>
                <a:lnTo>
                  <a:pt x="70739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4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4" y="188354"/>
                </a:lnTo>
                <a:lnTo>
                  <a:pt x="199136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29" h="305435">
                <a:moveTo>
                  <a:pt x="137655" y="198247"/>
                </a:moveTo>
                <a:lnTo>
                  <a:pt x="88519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5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7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5559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3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2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6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0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3" y="157099"/>
                </a:lnTo>
                <a:lnTo>
                  <a:pt x="66039" y="156845"/>
                </a:lnTo>
                <a:lnTo>
                  <a:pt x="63753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3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8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3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3" y="249174"/>
                </a:lnTo>
                <a:lnTo>
                  <a:pt x="248919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3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8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0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1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7680" y="4945379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29" h="305435">
                <a:moveTo>
                  <a:pt x="253365" y="0"/>
                </a:moveTo>
                <a:lnTo>
                  <a:pt x="48895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5" y="305435"/>
                </a:lnTo>
                <a:lnTo>
                  <a:pt x="252984" y="305435"/>
                </a:lnTo>
                <a:lnTo>
                  <a:pt x="289036" y="291671"/>
                </a:lnTo>
                <a:lnTo>
                  <a:pt x="302895" y="255524"/>
                </a:lnTo>
                <a:lnTo>
                  <a:pt x="302912" y="249174"/>
                </a:lnTo>
                <a:lnTo>
                  <a:pt x="220979" y="249174"/>
                </a:lnTo>
                <a:lnTo>
                  <a:pt x="220460" y="248539"/>
                </a:lnTo>
                <a:lnTo>
                  <a:pt x="171323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8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9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9" y="157099"/>
                </a:lnTo>
                <a:lnTo>
                  <a:pt x="65404" y="156845"/>
                </a:lnTo>
                <a:lnTo>
                  <a:pt x="63246" y="155829"/>
                </a:lnTo>
                <a:lnTo>
                  <a:pt x="63626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6" y="127635"/>
                </a:lnTo>
                <a:lnTo>
                  <a:pt x="63246" y="122174"/>
                </a:lnTo>
                <a:lnTo>
                  <a:pt x="66040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8" y="91440"/>
                </a:lnTo>
                <a:lnTo>
                  <a:pt x="65786" y="90805"/>
                </a:lnTo>
                <a:lnTo>
                  <a:pt x="62611" y="88646"/>
                </a:lnTo>
                <a:lnTo>
                  <a:pt x="63626" y="81407"/>
                </a:lnTo>
                <a:lnTo>
                  <a:pt x="63880" y="78613"/>
                </a:lnTo>
                <a:lnTo>
                  <a:pt x="63626" y="75438"/>
                </a:lnTo>
                <a:lnTo>
                  <a:pt x="63626" y="72644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5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5" y="0"/>
                </a:lnTo>
                <a:close/>
              </a:path>
              <a:path w="303529" h="305435">
                <a:moveTo>
                  <a:pt x="240284" y="248539"/>
                </a:moveTo>
                <a:lnTo>
                  <a:pt x="233679" y="248539"/>
                </a:lnTo>
                <a:lnTo>
                  <a:pt x="227202" y="248920"/>
                </a:lnTo>
                <a:lnTo>
                  <a:pt x="220979" y="249174"/>
                </a:lnTo>
                <a:lnTo>
                  <a:pt x="253365" y="249174"/>
                </a:lnTo>
                <a:lnTo>
                  <a:pt x="246761" y="248920"/>
                </a:lnTo>
                <a:lnTo>
                  <a:pt x="240284" y="248539"/>
                </a:lnTo>
                <a:close/>
              </a:path>
              <a:path w="303529" h="305435">
                <a:moveTo>
                  <a:pt x="302912" y="55766"/>
                </a:moveTo>
                <a:lnTo>
                  <a:pt x="70967" y="55766"/>
                </a:lnTo>
                <a:lnTo>
                  <a:pt x="81025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6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5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29" h="305435">
                <a:moveTo>
                  <a:pt x="153437" y="121031"/>
                </a:moveTo>
                <a:lnTo>
                  <a:pt x="66040" y="121031"/>
                </a:lnTo>
                <a:lnTo>
                  <a:pt x="70739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4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4" y="188354"/>
                </a:lnTo>
                <a:lnTo>
                  <a:pt x="199136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29" h="305435">
                <a:moveTo>
                  <a:pt x="137655" y="198247"/>
                </a:moveTo>
                <a:lnTo>
                  <a:pt x="88519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5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8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9519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255524" y="0"/>
                </a:moveTo>
                <a:lnTo>
                  <a:pt x="49276" y="0"/>
                </a:lnTo>
                <a:lnTo>
                  <a:pt x="29141" y="3556"/>
                </a:lnTo>
                <a:lnTo>
                  <a:pt x="13584" y="13589"/>
                </a:lnTo>
                <a:lnTo>
                  <a:pt x="3554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15" y="276020"/>
                </a:lnTo>
                <a:lnTo>
                  <a:pt x="13512" y="291766"/>
                </a:lnTo>
                <a:lnTo>
                  <a:pt x="29167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40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9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69" h="305435">
                <a:moveTo>
                  <a:pt x="242316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6" y="248539"/>
                </a:lnTo>
                <a:close/>
              </a:path>
              <a:path w="306069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3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69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69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9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639" y="4945379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30" h="305435">
                <a:moveTo>
                  <a:pt x="253365" y="0"/>
                </a:moveTo>
                <a:lnTo>
                  <a:pt x="48895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6" y="305435"/>
                </a:lnTo>
                <a:lnTo>
                  <a:pt x="252984" y="305435"/>
                </a:lnTo>
                <a:lnTo>
                  <a:pt x="289036" y="291671"/>
                </a:lnTo>
                <a:lnTo>
                  <a:pt x="302895" y="255524"/>
                </a:lnTo>
                <a:lnTo>
                  <a:pt x="302912" y="249174"/>
                </a:lnTo>
                <a:lnTo>
                  <a:pt x="220980" y="249174"/>
                </a:lnTo>
                <a:lnTo>
                  <a:pt x="220460" y="248539"/>
                </a:lnTo>
                <a:lnTo>
                  <a:pt x="171323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7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8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8" y="157099"/>
                </a:lnTo>
                <a:lnTo>
                  <a:pt x="65405" y="156845"/>
                </a:lnTo>
                <a:lnTo>
                  <a:pt x="63246" y="155829"/>
                </a:lnTo>
                <a:lnTo>
                  <a:pt x="63627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7" y="127635"/>
                </a:lnTo>
                <a:lnTo>
                  <a:pt x="63246" y="122174"/>
                </a:lnTo>
                <a:lnTo>
                  <a:pt x="66040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8" y="91440"/>
                </a:lnTo>
                <a:lnTo>
                  <a:pt x="65786" y="90805"/>
                </a:lnTo>
                <a:lnTo>
                  <a:pt x="62611" y="88646"/>
                </a:lnTo>
                <a:lnTo>
                  <a:pt x="63627" y="81407"/>
                </a:lnTo>
                <a:lnTo>
                  <a:pt x="63881" y="78613"/>
                </a:lnTo>
                <a:lnTo>
                  <a:pt x="63627" y="75438"/>
                </a:lnTo>
                <a:lnTo>
                  <a:pt x="63627" y="72644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5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5" y="0"/>
                </a:lnTo>
                <a:close/>
              </a:path>
              <a:path w="303530" h="305435">
                <a:moveTo>
                  <a:pt x="240284" y="248539"/>
                </a:moveTo>
                <a:lnTo>
                  <a:pt x="233680" y="248539"/>
                </a:lnTo>
                <a:lnTo>
                  <a:pt x="227203" y="248920"/>
                </a:lnTo>
                <a:lnTo>
                  <a:pt x="220980" y="249174"/>
                </a:lnTo>
                <a:lnTo>
                  <a:pt x="253365" y="249174"/>
                </a:lnTo>
                <a:lnTo>
                  <a:pt x="246761" y="248920"/>
                </a:lnTo>
                <a:lnTo>
                  <a:pt x="240284" y="248539"/>
                </a:lnTo>
                <a:close/>
              </a:path>
              <a:path w="303530" h="305435">
                <a:moveTo>
                  <a:pt x="302912" y="55766"/>
                </a:moveTo>
                <a:lnTo>
                  <a:pt x="70967" y="55766"/>
                </a:lnTo>
                <a:lnTo>
                  <a:pt x="81026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7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5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30" h="305435">
                <a:moveTo>
                  <a:pt x="153437" y="121031"/>
                </a:moveTo>
                <a:lnTo>
                  <a:pt x="66040" y="121031"/>
                </a:lnTo>
                <a:lnTo>
                  <a:pt x="70739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4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4" y="188354"/>
                </a:lnTo>
                <a:lnTo>
                  <a:pt x="199136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30" h="305435">
                <a:moveTo>
                  <a:pt x="137655" y="198247"/>
                </a:moveTo>
                <a:lnTo>
                  <a:pt x="88518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6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7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1220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7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40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8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69" h="305435">
                <a:moveTo>
                  <a:pt x="242316" y="248539"/>
                </a:moveTo>
                <a:lnTo>
                  <a:pt x="235712" y="248539"/>
                </a:lnTo>
                <a:lnTo>
                  <a:pt x="229107" y="248920"/>
                </a:lnTo>
                <a:lnTo>
                  <a:pt x="222757" y="249174"/>
                </a:lnTo>
                <a:lnTo>
                  <a:pt x="255524" y="249174"/>
                </a:lnTo>
                <a:lnTo>
                  <a:pt x="248919" y="248920"/>
                </a:lnTo>
                <a:lnTo>
                  <a:pt x="242316" y="248539"/>
                </a:lnTo>
                <a:close/>
              </a:path>
              <a:path w="306069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69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7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69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3660" y="4523740"/>
            <a:ext cx="303530" cy="305435"/>
          </a:xfrm>
          <a:custGeom>
            <a:avLst/>
            <a:gdLst/>
            <a:ahLst/>
            <a:cxnLst/>
            <a:rect l="l" t="t" r="r" b="b"/>
            <a:pathLst>
              <a:path w="303530" h="305435">
                <a:moveTo>
                  <a:pt x="253364" y="0"/>
                </a:moveTo>
                <a:lnTo>
                  <a:pt x="48894" y="0"/>
                </a:lnTo>
                <a:lnTo>
                  <a:pt x="28932" y="3556"/>
                </a:lnTo>
                <a:lnTo>
                  <a:pt x="13493" y="13589"/>
                </a:lnTo>
                <a:lnTo>
                  <a:pt x="3532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484" y="276020"/>
                </a:lnTo>
                <a:lnTo>
                  <a:pt x="13398" y="291766"/>
                </a:lnTo>
                <a:lnTo>
                  <a:pt x="28932" y="301869"/>
                </a:lnTo>
                <a:lnTo>
                  <a:pt x="49275" y="305435"/>
                </a:lnTo>
                <a:lnTo>
                  <a:pt x="252983" y="305435"/>
                </a:lnTo>
                <a:lnTo>
                  <a:pt x="289036" y="291671"/>
                </a:lnTo>
                <a:lnTo>
                  <a:pt x="302894" y="255524"/>
                </a:lnTo>
                <a:lnTo>
                  <a:pt x="302912" y="249174"/>
                </a:lnTo>
                <a:lnTo>
                  <a:pt x="220979" y="249174"/>
                </a:lnTo>
                <a:lnTo>
                  <a:pt x="220460" y="248539"/>
                </a:lnTo>
                <a:lnTo>
                  <a:pt x="171322" y="248539"/>
                </a:lnTo>
                <a:lnTo>
                  <a:pt x="162091" y="248279"/>
                </a:lnTo>
                <a:lnTo>
                  <a:pt x="161043" y="247904"/>
                </a:lnTo>
                <a:lnTo>
                  <a:pt x="88137" y="247904"/>
                </a:lnTo>
                <a:lnTo>
                  <a:pt x="63661" y="222593"/>
                </a:lnTo>
                <a:lnTo>
                  <a:pt x="65623" y="213213"/>
                </a:lnTo>
                <a:lnTo>
                  <a:pt x="71024" y="205359"/>
                </a:lnTo>
                <a:lnTo>
                  <a:pt x="78950" y="200076"/>
                </a:lnTo>
                <a:lnTo>
                  <a:pt x="88518" y="198247"/>
                </a:lnTo>
                <a:lnTo>
                  <a:pt x="137655" y="198247"/>
                </a:lnTo>
                <a:lnTo>
                  <a:pt x="123602" y="180594"/>
                </a:lnTo>
                <a:lnTo>
                  <a:pt x="98940" y="164643"/>
                </a:lnTo>
                <a:lnTo>
                  <a:pt x="69468" y="157099"/>
                </a:lnTo>
                <a:lnTo>
                  <a:pt x="65404" y="156845"/>
                </a:lnTo>
                <a:lnTo>
                  <a:pt x="63245" y="155829"/>
                </a:lnTo>
                <a:lnTo>
                  <a:pt x="63626" y="151130"/>
                </a:lnTo>
                <a:lnTo>
                  <a:pt x="63837" y="144609"/>
                </a:lnTo>
                <a:lnTo>
                  <a:pt x="63801" y="132969"/>
                </a:lnTo>
                <a:lnTo>
                  <a:pt x="63626" y="127635"/>
                </a:lnTo>
                <a:lnTo>
                  <a:pt x="63245" y="122174"/>
                </a:lnTo>
                <a:lnTo>
                  <a:pt x="66039" y="121031"/>
                </a:lnTo>
                <a:lnTo>
                  <a:pt x="153437" y="121031"/>
                </a:lnTo>
                <a:lnTo>
                  <a:pt x="146542" y="115204"/>
                </a:lnTo>
                <a:lnTo>
                  <a:pt x="112357" y="99077"/>
                </a:lnTo>
                <a:lnTo>
                  <a:pt x="72897" y="91440"/>
                </a:lnTo>
                <a:lnTo>
                  <a:pt x="65785" y="90805"/>
                </a:lnTo>
                <a:lnTo>
                  <a:pt x="62610" y="88646"/>
                </a:lnTo>
                <a:lnTo>
                  <a:pt x="63626" y="81407"/>
                </a:lnTo>
                <a:lnTo>
                  <a:pt x="63881" y="78612"/>
                </a:lnTo>
                <a:lnTo>
                  <a:pt x="63626" y="75437"/>
                </a:lnTo>
                <a:lnTo>
                  <a:pt x="63626" y="72643"/>
                </a:lnTo>
                <a:lnTo>
                  <a:pt x="63898" y="62319"/>
                </a:lnTo>
                <a:lnTo>
                  <a:pt x="65801" y="57197"/>
                </a:lnTo>
                <a:lnTo>
                  <a:pt x="70967" y="55766"/>
                </a:lnTo>
                <a:lnTo>
                  <a:pt x="302912" y="55766"/>
                </a:lnTo>
                <a:lnTo>
                  <a:pt x="302894" y="49276"/>
                </a:lnTo>
                <a:lnTo>
                  <a:pt x="299067" y="29253"/>
                </a:lnTo>
                <a:lnTo>
                  <a:pt x="288845" y="13684"/>
                </a:lnTo>
                <a:lnTo>
                  <a:pt x="273266" y="3591"/>
                </a:lnTo>
                <a:lnTo>
                  <a:pt x="253364" y="0"/>
                </a:lnTo>
                <a:close/>
              </a:path>
              <a:path w="303530" h="305435">
                <a:moveTo>
                  <a:pt x="240283" y="248539"/>
                </a:moveTo>
                <a:lnTo>
                  <a:pt x="233679" y="248539"/>
                </a:lnTo>
                <a:lnTo>
                  <a:pt x="227202" y="248920"/>
                </a:lnTo>
                <a:lnTo>
                  <a:pt x="220979" y="249174"/>
                </a:lnTo>
                <a:lnTo>
                  <a:pt x="253364" y="249174"/>
                </a:lnTo>
                <a:lnTo>
                  <a:pt x="246760" y="248920"/>
                </a:lnTo>
                <a:lnTo>
                  <a:pt x="240283" y="248539"/>
                </a:lnTo>
                <a:close/>
              </a:path>
              <a:path w="303530" h="305435">
                <a:moveTo>
                  <a:pt x="302912" y="55766"/>
                </a:moveTo>
                <a:lnTo>
                  <a:pt x="70967" y="55766"/>
                </a:lnTo>
                <a:lnTo>
                  <a:pt x="81025" y="56515"/>
                </a:lnTo>
                <a:lnTo>
                  <a:pt x="126580" y="66461"/>
                </a:lnTo>
                <a:lnTo>
                  <a:pt x="167574" y="86984"/>
                </a:lnTo>
                <a:lnTo>
                  <a:pt x="202467" y="116682"/>
                </a:lnTo>
                <a:lnTo>
                  <a:pt x="229715" y="154152"/>
                </a:lnTo>
                <a:lnTo>
                  <a:pt x="247776" y="197993"/>
                </a:lnTo>
                <a:lnTo>
                  <a:pt x="254607" y="245967"/>
                </a:lnTo>
                <a:lnTo>
                  <a:pt x="254598" y="246459"/>
                </a:lnTo>
                <a:lnTo>
                  <a:pt x="253364" y="249174"/>
                </a:lnTo>
                <a:lnTo>
                  <a:pt x="302912" y="249174"/>
                </a:lnTo>
                <a:lnTo>
                  <a:pt x="303038" y="203497"/>
                </a:lnTo>
                <a:lnTo>
                  <a:pt x="302912" y="55766"/>
                </a:lnTo>
                <a:close/>
              </a:path>
              <a:path w="303530" h="305435">
                <a:moveTo>
                  <a:pt x="153437" y="121031"/>
                </a:moveTo>
                <a:lnTo>
                  <a:pt x="66039" y="121031"/>
                </a:lnTo>
                <a:lnTo>
                  <a:pt x="70738" y="121285"/>
                </a:lnTo>
                <a:lnTo>
                  <a:pt x="94049" y="125233"/>
                </a:lnTo>
                <a:lnTo>
                  <a:pt x="135479" y="144609"/>
                </a:lnTo>
                <a:lnTo>
                  <a:pt x="166925" y="177099"/>
                </a:lnTo>
                <a:lnTo>
                  <a:pt x="184435" y="215513"/>
                </a:lnTo>
                <a:lnTo>
                  <a:pt x="189483" y="248539"/>
                </a:lnTo>
                <a:lnTo>
                  <a:pt x="220460" y="248539"/>
                </a:lnTo>
                <a:lnTo>
                  <a:pt x="218758" y="246459"/>
                </a:lnTo>
                <a:lnTo>
                  <a:pt x="218694" y="240665"/>
                </a:lnTo>
                <a:lnTo>
                  <a:pt x="217138" y="222593"/>
                </a:lnTo>
                <a:lnTo>
                  <a:pt x="213296" y="205152"/>
                </a:lnTo>
                <a:lnTo>
                  <a:pt x="207263" y="188354"/>
                </a:lnTo>
                <a:lnTo>
                  <a:pt x="199135" y="172212"/>
                </a:lnTo>
                <a:lnTo>
                  <a:pt x="175464" y="139642"/>
                </a:lnTo>
                <a:lnTo>
                  <a:pt x="153437" y="121031"/>
                </a:lnTo>
                <a:close/>
              </a:path>
              <a:path w="303530" h="305435">
                <a:moveTo>
                  <a:pt x="137655" y="198247"/>
                </a:moveTo>
                <a:lnTo>
                  <a:pt x="88518" y="198247"/>
                </a:lnTo>
                <a:lnTo>
                  <a:pt x="98202" y="200354"/>
                </a:lnTo>
                <a:lnTo>
                  <a:pt x="105886" y="205676"/>
                </a:lnTo>
                <a:lnTo>
                  <a:pt x="110950" y="213570"/>
                </a:lnTo>
                <a:lnTo>
                  <a:pt x="112775" y="223393"/>
                </a:lnTo>
                <a:lnTo>
                  <a:pt x="110998" y="233187"/>
                </a:lnTo>
                <a:lnTo>
                  <a:pt x="105981" y="240887"/>
                </a:lnTo>
                <a:lnTo>
                  <a:pt x="98202" y="245967"/>
                </a:lnTo>
                <a:lnTo>
                  <a:pt x="88137" y="247904"/>
                </a:lnTo>
                <a:lnTo>
                  <a:pt x="161043" y="247904"/>
                </a:lnTo>
                <a:lnTo>
                  <a:pt x="157003" y="246459"/>
                </a:lnTo>
                <a:lnTo>
                  <a:pt x="154249" y="241520"/>
                </a:lnTo>
                <a:lnTo>
                  <a:pt x="152019" y="231902"/>
                </a:lnTo>
                <a:lnTo>
                  <a:pt x="141835" y="203497"/>
                </a:lnTo>
                <a:lnTo>
                  <a:pt x="13765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3239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6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40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9" y="78612"/>
                </a:lnTo>
                <a:lnTo>
                  <a:pt x="64135" y="75437"/>
                </a:lnTo>
                <a:lnTo>
                  <a:pt x="64135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9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8259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3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2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6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0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3" y="157099"/>
                </a:lnTo>
                <a:lnTo>
                  <a:pt x="66039" y="156845"/>
                </a:lnTo>
                <a:lnTo>
                  <a:pt x="63753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3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8" y="78612"/>
                </a:lnTo>
                <a:lnTo>
                  <a:pt x="64135" y="75437"/>
                </a:lnTo>
                <a:lnTo>
                  <a:pt x="64135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3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3" y="249174"/>
                </a:lnTo>
                <a:lnTo>
                  <a:pt x="248919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3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8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0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1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0740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7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8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39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3" y="91440"/>
                </a:lnTo>
                <a:lnTo>
                  <a:pt x="66294" y="90805"/>
                </a:lnTo>
                <a:lnTo>
                  <a:pt x="63119" y="88646"/>
                </a:lnTo>
                <a:lnTo>
                  <a:pt x="64135" y="81407"/>
                </a:lnTo>
                <a:lnTo>
                  <a:pt x="64388" y="78612"/>
                </a:lnTo>
                <a:lnTo>
                  <a:pt x="64135" y="75437"/>
                </a:lnTo>
                <a:lnTo>
                  <a:pt x="64135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8" y="248920"/>
                </a:lnTo>
                <a:lnTo>
                  <a:pt x="222758" y="249174"/>
                </a:lnTo>
                <a:lnTo>
                  <a:pt x="255524" y="249174"/>
                </a:lnTo>
                <a:lnTo>
                  <a:pt x="248920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9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8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69681" y="4975225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182BD"/>
                </a:solidFill>
                <a:latin typeface="Arial"/>
                <a:cs typeface="Arial"/>
              </a:rPr>
              <a:t>89.7%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55808" y="4975225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52525"/>
                </a:solidFill>
                <a:latin typeface="Arial"/>
                <a:cs typeface="Arial"/>
              </a:rPr>
              <a:t>10.3%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64804" y="5486082"/>
            <a:ext cx="1115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182BD"/>
                </a:solidFill>
                <a:latin typeface="Arial"/>
                <a:cs typeface="Arial"/>
              </a:rPr>
              <a:t>53.855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85043" y="5486082"/>
            <a:ext cx="916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6.</a:t>
            </a:r>
            <a:r>
              <a:rPr sz="2800" b="1" spc="5" dirty="0">
                <a:solidFill>
                  <a:srgbClr val="252525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54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16200" y="4945379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6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3" y="305435"/>
                </a:lnTo>
                <a:lnTo>
                  <a:pt x="291480" y="291671"/>
                </a:lnTo>
                <a:lnTo>
                  <a:pt x="305435" y="255524"/>
                </a:lnTo>
                <a:lnTo>
                  <a:pt x="305452" y="249174"/>
                </a:lnTo>
                <a:lnTo>
                  <a:pt x="222757" y="249174"/>
                </a:lnTo>
                <a:lnTo>
                  <a:pt x="222267" y="248539"/>
                </a:lnTo>
                <a:lnTo>
                  <a:pt x="172847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1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4" y="157099"/>
                </a:lnTo>
                <a:lnTo>
                  <a:pt x="66039" y="156845"/>
                </a:lnTo>
                <a:lnTo>
                  <a:pt x="63754" y="155829"/>
                </a:lnTo>
                <a:lnTo>
                  <a:pt x="64135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5" y="127635"/>
                </a:lnTo>
                <a:lnTo>
                  <a:pt x="63754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5" y="81407"/>
                </a:lnTo>
                <a:lnTo>
                  <a:pt x="64388" y="78613"/>
                </a:lnTo>
                <a:lnTo>
                  <a:pt x="64135" y="75438"/>
                </a:lnTo>
                <a:lnTo>
                  <a:pt x="64135" y="72644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5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69" h="305435">
                <a:moveTo>
                  <a:pt x="242316" y="248539"/>
                </a:moveTo>
                <a:lnTo>
                  <a:pt x="235712" y="248539"/>
                </a:lnTo>
                <a:lnTo>
                  <a:pt x="229107" y="248920"/>
                </a:lnTo>
                <a:lnTo>
                  <a:pt x="222757" y="249174"/>
                </a:lnTo>
                <a:lnTo>
                  <a:pt x="255524" y="249174"/>
                </a:lnTo>
                <a:lnTo>
                  <a:pt x="248919" y="248920"/>
                </a:lnTo>
                <a:lnTo>
                  <a:pt x="242316" y="248539"/>
                </a:lnTo>
                <a:close/>
              </a:path>
              <a:path w="306069" h="305435">
                <a:moveTo>
                  <a:pt x="305452" y="55766"/>
                </a:moveTo>
                <a:lnTo>
                  <a:pt x="71528" y="55766"/>
                </a:lnTo>
                <a:lnTo>
                  <a:pt x="81661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8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69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7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69" h="305435">
                <a:moveTo>
                  <a:pt x="138825" y="198247"/>
                </a:moveTo>
                <a:lnTo>
                  <a:pt x="89281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2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1320" y="4523740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255524" y="0"/>
                </a:moveTo>
                <a:lnTo>
                  <a:pt x="49275" y="0"/>
                </a:lnTo>
                <a:lnTo>
                  <a:pt x="29146" y="3556"/>
                </a:lnTo>
                <a:lnTo>
                  <a:pt x="13588" y="13589"/>
                </a:lnTo>
                <a:lnTo>
                  <a:pt x="3555" y="29146"/>
                </a:lnTo>
                <a:lnTo>
                  <a:pt x="0" y="49276"/>
                </a:lnTo>
                <a:lnTo>
                  <a:pt x="0" y="255524"/>
                </a:lnTo>
                <a:lnTo>
                  <a:pt x="3508" y="276020"/>
                </a:lnTo>
                <a:lnTo>
                  <a:pt x="13493" y="291766"/>
                </a:lnTo>
                <a:lnTo>
                  <a:pt x="29146" y="301869"/>
                </a:lnTo>
                <a:lnTo>
                  <a:pt x="49656" y="305435"/>
                </a:lnTo>
                <a:lnTo>
                  <a:pt x="255142" y="305435"/>
                </a:lnTo>
                <a:lnTo>
                  <a:pt x="291480" y="291671"/>
                </a:lnTo>
                <a:lnTo>
                  <a:pt x="305434" y="255524"/>
                </a:lnTo>
                <a:lnTo>
                  <a:pt x="305452" y="249174"/>
                </a:lnTo>
                <a:lnTo>
                  <a:pt x="222757" y="249174"/>
                </a:lnTo>
                <a:lnTo>
                  <a:pt x="222267" y="248539"/>
                </a:lnTo>
                <a:lnTo>
                  <a:pt x="172846" y="248539"/>
                </a:lnTo>
                <a:lnTo>
                  <a:pt x="163540" y="248279"/>
                </a:lnTo>
                <a:lnTo>
                  <a:pt x="162480" y="247904"/>
                </a:lnTo>
                <a:lnTo>
                  <a:pt x="88900" y="247904"/>
                </a:lnTo>
                <a:lnTo>
                  <a:pt x="64169" y="222593"/>
                </a:lnTo>
                <a:lnTo>
                  <a:pt x="66153" y="213213"/>
                </a:lnTo>
                <a:lnTo>
                  <a:pt x="71612" y="205359"/>
                </a:lnTo>
                <a:lnTo>
                  <a:pt x="79619" y="200076"/>
                </a:lnTo>
                <a:lnTo>
                  <a:pt x="89280" y="198247"/>
                </a:lnTo>
                <a:lnTo>
                  <a:pt x="138825" y="198247"/>
                </a:lnTo>
                <a:lnTo>
                  <a:pt x="124650" y="180594"/>
                </a:lnTo>
                <a:lnTo>
                  <a:pt x="99782" y="164643"/>
                </a:lnTo>
                <a:lnTo>
                  <a:pt x="70103" y="157099"/>
                </a:lnTo>
                <a:lnTo>
                  <a:pt x="66039" y="156845"/>
                </a:lnTo>
                <a:lnTo>
                  <a:pt x="63753" y="155829"/>
                </a:lnTo>
                <a:lnTo>
                  <a:pt x="64134" y="151130"/>
                </a:lnTo>
                <a:lnTo>
                  <a:pt x="64345" y="144609"/>
                </a:lnTo>
                <a:lnTo>
                  <a:pt x="64309" y="132969"/>
                </a:lnTo>
                <a:lnTo>
                  <a:pt x="64134" y="127635"/>
                </a:lnTo>
                <a:lnTo>
                  <a:pt x="63753" y="122174"/>
                </a:lnTo>
                <a:lnTo>
                  <a:pt x="66675" y="121031"/>
                </a:lnTo>
                <a:lnTo>
                  <a:pt x="154687" y="121031"/>
                </a:lnTo>
                <a:lnTo>
                  <a:pt x="147732" y="115204"/>
                </a:lnTo>
                <a:lnTo>
                  <a:pt x="113276" y="99077"/>
                </a:lnTo>
                <a:lnTo>
                  <a:pt x="73532" y="91440"/>
                </a:lnTo>
                <a:lnTo>
                  <a:pt x="66293" y="90805"/>
                </a:lnTo>
                <a:lnTo>
                  <a:pt x="63118" y="88646"/>
                </a:lnTo>
                <a:lnTo>
                  <a:pt x="64134" y="81407"/>
                </a:lnTo>
                <a:lnTo>
                  <a:pt x="64388" y="78612"/>
                </a:lnTo>
                <a:lnTo>
                  <a:pt x="64134" y="75437"/>
                </a:lnTo>
                <a:lnTo>
                  <a:pt x="64134" y="72643"/>
                </a:lnTo>
                <a:lnTo>
                  <a:pt x="64408" y="62319"/>
                </a:lnTo>
                <a:lnTo>
                  <a:pt x="66325" y="57197"/>
                </a:lnTo>
                <a:lnTo>
                  <a:pt x="71528" y="55766"/>
                </a:lnTo>
                <a:lnTo>
                  <a:pt x="305452" y="55766"/>
                </a:lnTo>
                <a:lnTo>
                  <a:pt x="305434" y="49276"/>
                </a:lnTo>
                <a:lnTo>
                  <a:pt x="301583" y="29253"/>
                </a:lnTo>
                <a:lnTo>
                  <a:pt x="291290" y="13684"/>
                </a:lnTo>
                <a:lnTo>
                  <a:pt x="275591" y="3591"/>
                </a:lnTo>
                <a:lnTo>
                  <a:pt x="255524" y="0"/>
                </a:lnTo>
                <a:close/>
              </a:path>
              <a:path w="306070" h="305435">
                <a:moveTo>
                  <a:pt x="242315" y="248539"/>
                </a:moveTo>
                <a:lnTo>
                  <a:pt x="235712" y="248539"/>
                </a:lnTo>
                <a:lnTo>
                  <a:pt x="229107" y="248920"/>
                </a:lnTo>
                <a:lnTo>
                  <a:pt x="222757" y="249174"/>
                </a:lnTo>
                <a:lnTo>
                  <a:pt x="255524" y="249174"/>
                </a:lnTo>
                <a:lnTo>
                  <a:pt x="248919" y="248920"/>
                </a:lnTo>
                <a:lnTo>
                  <a:pt x="242315" y="248539"/>
                </a:lnTo>
                <a:close/>
              </a:path>
              <a:path w="306070" h="305435">
                <a:moveTo>
                  <a:pt x="305452" y="55766"/>
                </a:moveTo>
                <a:lnTo>
                  <a:pt x="71528" y="55766"/>
                </a:lnTo>
                <a:lnTo>
                  <a:pt x="81660" y="56515"/>
                </a:lnTo>
                <a:lnTo>
                  <a:pt x="127592" y="66461"/>
                </a:lnTo>
                <a:lnTo>
                  <a:pt x="168939" y="86984"/>
                </a:lnTo>
                <a:lnTo>
                  <a:pt x="204135" y="116682"/>
                </a:lnTo>
                <a:lnTo>
                  <a:pt x="231614" y="154152"/>
                </a:lnTo>
                <a:lnTo>
                  <a:pt x="249808" y="197993"/>
                </a:lnTo>
                <a:lnTo>
                  <a:pt x="256412" y="240665"/>
                </a:lnTo>
                <a:lnTo>
                  <a:pt x="256648" y="245967"/>
                </a:lnTo>
                <a:lnTo>
                  <a:pt x="256634" y="246459"/>
                </a:lnTo>
                <a:lnTo>
                  <a:pt x="255524" y="249174"/>
                </a:lnTo>
                <a:lnTo>
                  <a:pt x="305452" y="249174"/>
                </a:lnTo>
                <a:lnTo>
                  <a:pt x="305578" y="203497"/>
                </a:lnTo>
                <a:lnTo>
                  <a:pt x="305452" y="55766"/>
                </a:lnTo>
                <a:close/>
              </a:path>
              <a:path w="306070" h="305435">
                <a:moveTo>
                  <a:pt x="154687" y="121031"/>
                </a:moveTo>
                <a:lnTo>
                  <a:pt x="66675" y="121031"/>
                </a:lnTo>
                <a:lnTo>
                  <a:pt x="71374" y="121285"/>
                </a:lnTo>
                <a:lnTo>
                  <a:pt x="94801" y="125233"/>
                </a:lnTo>
                <a:lnTo>
                  <a:pt x="136560" y="144609"/>
                </a:lnTo>
                <a:lnTo>
                  <a:pt x="168288" y="177099"/>
                </a:lnTo>
                <a:lnTo>
                  <a:pt x="185937" y="215513"/>
                </a:lnTo>
                <a:lnTo>
                  <a:pt x="191007" y="248539"/>
                </a:lnTo>
                <a:lnTo>
                  <a:pt x="222267" y="248539"/>
                </a:lnTo>
                <a:lnTo>
                  <a:pt x="220660" y="246459"/>
                </a:lnTo>
                <a:lnTo>
                  <a:pt x="220599" y="240665"/>
                </a:lnTo>
                <a:lnTo>
                  <a:pt x="218967" y="222593"/>
                </a:lnTo>
                <a:lnTo>
                  <a:pt x="215074" y="205152"/>
                </a:lnTo>
                <a:lnTo>
                  <a:pt x="208990" y="188354"/>
                </a:lnTo>
                <a:lnTo>
                  <a:pt x="200787" y="172212"/>
                </a:lnTo>
                <a:lnTo>
                  <a:pt x="176903" y="139642"/>
                </a:lnTo>
                <a:lnTo>
                  <a:pt x="154687" y="121031"/>
                </a:lnTo>
                <a:close/>
              </a:path>
              <a:path w="306070" h="305435">
                <a:moveTo>
                  <a:pt x="138825" y="198247"/>
                </a:moveTo>
                <a:lnTo>
                  <a:pt x="89280" y="198247"/>
                </a:lnTo>
                <a:lnTo>
                  <a:pt x="99058" y="200354"/>
                </a:lnTo>
                <a:lnTo>
                  <a:pt x="106822" y="205676"/>
                </a:lnTo>
                <a:lnTo>
                  <a:pt x="111944" y="213570"/>
                </a:lnTo>
                <a:lnTo>
                  <a:pt x="113791" y="223393"/>
                </a:lnTo>
                <a:lnTo>
                  <a:pt x="111974" y="233187"/>
                </a:lnTo>
                <a:lnTo>
                  <a:pt x="106870" y="240887"/>
                </a:lnTo>
                <a:lnTo>
                  <a:pt x="99004" y="245967"/>
                </a:lnTo>
                <a:lnTo>
                  <a:pt x="88900" y="247904"/>
                </a:lnTo>
                <a:lnTo>
                  <a:pt x="162480" y="247904"/>
                </a:lnTo>
                <a:lnTo>
                  <a:pt x="158400" y="246459"/>
                </a:lnTo>
                <a:lnTo>
                  <a:pt x="155594" y="241520"/>
                </a:lnTo>
                <a:lnTo>
                  <a:pt x="153288" y="231902"/>
                </a:lnTo>
                <a:lnTo>
                  <a:pt x="143041" y="203497"/>
                </a:lnTo>
                <a:lnTo>
                  <a:pt x="138825" y="19824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72233" y="5973098"/>
            <a:ext cx="1115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200" b="1" spc="-5" dirty="0" err="1">
                <a:solidFill>
                  <a:srgbClr val="3182BD"/>
                </a:solidFill>
                <a:latin typeface="Arial"/>
                <a:cs typeface="Arial"/>
              </a:rPr>
              <a:t>Remarks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60913" y="5945187"/>
            <a:ext cx="1115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_tradnl" sz="1200" b="1" spc="-5" dirty="0" err="1">
                <a:solidFill>
                  <a:srgbClr val="252525"/>
                </a:solidFill>
                <a:latin typeface="Arial"/>
                <a:cs typeface="Arial"/>
              </a:rPr>
              <a:t>Remarks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41968" y="1934082"/>
            <a:ext cx="1211580" cy="287020"/>
          </a:xfrm>
          <a:custGeom>
            <a:avLst/>
            <a:gdLst/>
            <a:ahLst/>
            <a:cxnLst/>
            <a:rect l="l" t="t" r="r" b="b"/>
            <a:pathLst>
              <a:path w="1211579" h="287019">
                <a:moveTo>
                  <a:pt x="1211579" y="0"/>
                </a:moveTo>
                <a:lnTo>
                  <a:pt x="0" y="0"/>
                </a:lnTo>
                <a:lnTo>
                  <a:pt x="0" y="287020"/>
                </a:lnTo>
                <a:lnTo>
                  <a:pt x="1211579" y="287020"/>
                </a:lnTo>
                <a:lnTo>
                  <a:pt x="1211579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33846" y="1286573"/>
            <a:ext cx="56241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 MT"/>
                <a:cs typeface="Arial MT"/>
              </a:rPr>
              <a:t>The current dataset contains suspicious tweets collected from the twitter social network and contains almost 60k tweets. If we talk about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2726" y="2201227"/>
            <a:ext cx="57613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 MT"/>
                <a:cs typeface="Arial MT"/>
              </a:rPr>
              <a:t>suspect, then it is a very broad term, the labeling of this dataset is based on three main categories which are cyberbullying, terrorism, and threat, so0 = suspicious1 = not suspicious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54855"/>
            <a:ext cx="12192000" cy="3503295"/>
            <a:chOff x="0" y="3354855"/>
            <a:chExt cx="12192000" cy="3503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53" y="3354855"/>
              <a:ext cx="4145490" cy="3500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8320" y="5115560"/>
              <a:ext cx="657860" cy="657860"/>
            </a:xfrm>
            <a:custGeom>
              <a:avLst/>
              <a:gdLst/>
              <a:ahLst/>
              <a:cxnLst/>
              <a:rect l="l" t="t" r="r" b="b"/>
              <a:pathLst>
                <a:path w="657860" h="657860">
                  <a:moveTo>
                    <a:pt x="328929" y="0"/>
                  </a:moveTo>
                  <a:lnTo>
                    <a:pt x="280335" y="3567"/>
                  </a:lnTo>
                  <a:lnTo>
                    <a:pt x="233950" y="13930"/>
                  </a:lnTo>
                  <a:lnTo>
                    <a:pt x="190284" y="30580"/>
                  </a:lnTo>
                  <a:lnTo>
                    <a:pt x="149847" y="53006"/>
                  </a:lnTo>
                  <a:lnTo>
                    <a:pt x="113149" y="80698"/>
                  </a:lnTo>
                  <a:lnTo>
                    <a:pt x="80698" y="113149"/>
                  </a:lnTo>
                  <a:lnTo>
                    <a:pt x="53006" y="149847"/>
                  </a:lnTo>
                  <a:lnTo>
                    <a:pt x="30580" y="190284"/>
                  </a:lnTo>
                  <a:lnTo>
                    <a:pt x="13930" y="233950"/>
                  </a:lnTo>
                  <a:lnTo>
                    <a:pt x="3567" y="280335"/>
                  </a:lnTo>
                  <a:lnTo>
                    <a:pt x="0" y="328929"/>
                  </a:lnTo>
                  <a:lnTo>
                    <a:pt x="3567" y="377536"/>
                  </a:lnTo>
                  <a:lnTo>
                    <a:pt x="13930" y="423928"/>
                  </a:lnTo>
                  <a:lnTo>
                    <a:pt x="30580" y="467597"/>
                  </a:lnTo>
                  <a:lnTo>
                    <a:pt x="53006" y="508034"/>
                  </a:lnTo>
                  <a:lnTo>
                    <a:pt x="80698" y="544731"/>
                  </a:lnTo>
                  <a:lnTo>
                    <a:pt x="113149" y="577178"/>
                  </a:lnTo>
                  <a:lnTo>
                    <a:pt x="149847" y="604866"/>
                  </a:lnTo>
                  <a:lnTo>
                    <a:pt x="190284" y="627288"/>
                  </a:lnTo>
                  <a:lnTo>
                    <a:pt x="233950" y="643933"/>
                  </a:lnTo>
                  <a:lnTo>
                    <a:pt x="280335" y="654293"/>
                  </a:lnTo>
                  <a:lnTo>
                    <a:pt x="328929" y="657859"/>
                  </a:lnTo>
                  <a:lnTo>
                    <a:pt x="377524" y="654293"/>
                  </a:lnTo>
                  <a:lnTo>
                    <a:pt x="423909" y="643933"/>
                  </a:lnTo>
                  <a:lnTo>
                    <a:pt x="467575" y="627288"/>
                  </a:lnTo>
                  <a:lnTo>
                    <a:pt x="508012" y="604866"/>
                  </a:lnTo>
                  <a:lnTo>
                    <a:pt x="544710" y="577178"/>
                  </a:lnTo>
                  <a:lnTo>
                    <a:pt x="577161" y="544731"/>
                  </a:lnTo>
                  <a:lnTo>
                    <a:pt x="604853" y="508034"/>
                  </a:lnTo>
                  <a:lnTo>
                    <a:pt x="627279" y="467597"/>
                  </a:lnTo>
                  <a:lnTo>
                    <a:pt x="643929" y="423928"/>
                  </a:lnTo>
                  <a:lnTo>
                    <a:pt x="654292" y="377536"/>
                  </a:lnTo>
                  <a:lnTo>
                    <a:pt x="657859" y="328929"/>
                  </a:lnTo>
                  <a:lnTo>
                    <a:pt x="654292" y="280335"/>
                  </a:lnTo>
                  <a:lnTo>
                    <a:pt x="643929" y="233950"/>
                  </a:lnTo>
                  <a:lnTo>
                    <a:pt x="627279" y="190284"/>
                  </a:lnTo>
                  <a:lnTo>
                    <a:pt x="604853" y="149847"/>
                  </a:lnTo>
                  <a:lnTo>
                    <a:pt x="577161" y="113149"/>
                  </a:lnTo>
                  <a:lnTo>
                    <a:pt x="544710" y="80698"/>
                  </a:lnTo>
                  <a:lnTo>
                    <a:pt x="508012" y="53006"/>
                  </a:lnTo>
                  <a:lnTo>
                    <a:pt x="467575" y="30580"/>
                  </a:lnTo>
                  <a:lnTo>
                    <a:pt x="423909" y="13930"/>
                  </a:lnTo>
                  <a:lnTo>
                    <a:pt x="377524" y="3567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7651" y="213931"/>
            <a:ext cx="764603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5" dirty="0" err="1"/>
              <a:t>Dataset</a:t>
            </a:r>
            <a:r>
              <a:rPr lang="es-AR" spc="-5" dirty="0"/>
              <a:t> Processing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608320" y="1236980"/>
            <a:ext cx="657860" cy="657860"/>
          </a:xfrm>
          <a:custGeom>
            <a:avLst/>
            <a:gdLst/>
            <a:ahLst/>
            <a:cxnLst/>
            <a:rect l="l" t="t" r="r" b="b"/>
            <a:pathLst>
              <a:path w="657860" h="657860">
                <a:moveTo>
                  <a:pt x="328929" y="0"/>
                </a:moveTo>
                <a:lnTo>
                  <a:pt x="280335" y="3567"/>
                </a:lnTo>
                <a:lnTo>
                  <a:pt x="233950" y="13930"/>
                </a:lnTo>
                <a:lnTo>
                  <a:pt x="190284" y="30580"/>
                </a:lnTo>
                <a:lnTo>
                  <a:pt x="149847" y="53006"/>
                </a:lnTo>
                <a:lnTo>
                  <a:pt x="113149" y="80698"/>
                </a:lnTo>
                <a:lnTo>
                  <a:pt x="80698" y="113149"/>
                </a:lnTo>
                <a:lnTo>
                  <a:pt x="53006" y="149847"/>
                </a:lnTo>
                <a:lnTo>
                  <a:pt x="30580" y="190284"/>
                </a:lnTo>
                <a:lnTo>
                  <a:pt x="13930" y="233950"/>
                </a:lnTo>
                <a:lnTo>
                  <a:pt x="3567" y="280335"/>
                </a:lnTo>
                <a:lnTo>
                  <a:pt x="0" y="328930"/>
                </a:lnTo>
                <a:lnTo>
                  <a:pt x="3567" y="377524"/>
                </a:lnTo>
                <a:lnTo>
                  <a:pt x="13930" y="423909"/>
                </a:lnTo>
                <a:lnTo>
                  <a:pt x="30580" y="467575"/>
                </a:lnTo>
                <a:lnTo>
                  <a:pt x="53006" y="508012"/>
                </a:lnTo>
                <a:lnTo>
                  <a:pt x="80698" y="544710"/>
                </a:lnTo>
                <a:lnTo>
                  <a:pt x="113149" y="577161"/>
                </a:lnTo>
                <a:lnTo>
                  <a:pt x="149847" y="604853"/>
                </a:lnTo>
                <a:lnTo>
                  <a:pt x="190284" y="627279"/>
                </a:lnTo>
                <a:lnTo>
                  <a:pt x="233950" y="643929"/>
                </a:lnTo>
                <a:lnTo>
                  <a:pt x="280335" y="654292"/>
                </a:lnTo>
                <a:lnTo>
                  <a:pt x="328929" y="657860"/>
                </a:lnTo>
                <a:lnTo>
                  <a:pt x="377524" y="654292"/>
                </a:lnTo>
                <a:lnTo>
                  <a:pt x="423909" y="643929"/>
                </a:lnTo>
                <a:lnTo>
                  <a:pt x="467575" y="627279"/>
                </a:lnTo>
                <a:lnTo>
                  <a:pt x="508012" y="604853"/>
                </a:lnTo>
                <a:lnTo>
                  <a:pt x="544710" y="577161"/>
                </a:lnTo>
                <a:lnTo>
                  <a:pt x="577161" y="544710"/>
                </a:lnTo>
                <a:lnTo>
                  <a:pt x="604853" y="508012"/>
                </a:lnTo>
                <a:lnTo>
                  <a:pt x="627279" y="467575"/>
                </a:lnTo>
                <a:lnTo>
                  <a:pt x="643929" y="423909"/>
                </a:lnTo>
                <a:lnTo>
                  <a:pt x="654292" y="377524"/>
                </a:lnTo>
                <a:lnTo>
                  <a:pt x="657859" y="328930"/>
                </a:lnTo>
                <a:lnTo>
                  <a:pt x="654292" y="280335"/>
                </a:lnTo>
                <a:lnTo>
                  <a:pt x="643929" y="233950"/>
                </a:lnTo>
                <a:lnTo>
                  <a:pt x="627279" y="190284"/>
                </a:lnTo>
                <a:lnTo>
                  <a:pt x="604853" y="149847"/>
                </a:lnTo>
                <a:lnTo>
                  <a:pt x="577161" y="113149"/>
                </a:lnTo>
                <a:lnTo>
                  <a:pt x="544710" y="80698"/>
                </a:lnTo>
                <a:lnTo>
                  <a:pt x="508012" y="53006"/>
                </a:lnTo>
                <a:lnTo>
                  <a:pt x="467575" y="30580"/>
                </a:lnTo>
                <a:lnTo>
                  <a:pt x="423909" y="13930"/>
                </a:lnTo>
                <a:lnTo>
                  <a:pt x="377524" y="3567"/>
                </a:lnTo>
                <a:lnTo>
                  <a:pt x="328929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1459" y="1337945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08320" y="2222500"/>
            <a:ext cx="657860" cy="655320"/>
          </a:xfrm>
          <a:custGeom>
            <a:avLst/>
            <a:gdLst/>
            <a:ahLst/>
            <a:cxnLst/>
            <a:rect l="l" t="t" r="r" b="b"/>
            <a:pathLst>
              <a:path w="657860" h="655319">
                <a:moveTo>
                  <a:pt x="328929" y="0"/>
                </a:moveTo>
                <a:lnTo>
                  <a:pt x="280335" y="3552"/>
                </a:lnTo>
                <a:lnTo>
                  <a:pt x="233950" y="13871"/>
                </a:lnTo>
                <a:lnTo>
                  <a:pt x="190284" y="30451"/>
                </a:lnTo>
                <a:lnTo>
                  <a:pt x="149847" y="52784"/>
                </a:lnTo>
                <a:lnTo>
                  <a:pt x="113149" y="80364"/>
                </a:lnTo>
                <a:lnTo>
                  <a:pt x="80698" y="112685"/>
                </a:lnTo>
                <a:lnTo>
                  <a:pt x="53006" y="149239"/>
                </a:lnTo>
                <a:lnTo>
                  <a:pt x="30580" y="189521"/>
                </a:lnTo>
                <a:lnTo>
                  <a:pt x="13930" y="233022"/>
                </a:lnTo>
                <a:lnTo>
                  <a:pt x="3567" y="279237"/>
                </a:lnTo>
                <a:lnTo>
                  <a:pt x="0" y="327660"/>
                </a:lnTo>
                <a:lnTo>
                  <a:pt x="3567" y="376082"/>
                </a:lnTo>
                <a:lnTo>
                  <a:pt x="13930" y="422297"/>
                </a:lnTo>
                <a:lnTo>
                  <a:pt x="30580" y="465798"/>
                </a:lnTo>
                <a:lnTo>
                  <a:pt x="53006" y="506080"/>
                </a:lnTo>
                <a:lnTo>
                  <a:pt x="80698" y="542634"/>
                </a:lnTo>
                <a:lnTo>
                  <a:pt x="113149" y="574955"/>
                </a:lnTo>
                <a:lnTo>
                  <a:pt x="149847" y="602535"/>
                </a:lnTo>
                <a:lnTo>
                  <a:pt x="190284" y="624868"/>
                </a:lnTo>
                <a:lnTo>
                  <a:pt x="233950" y="641448"/>
                </a:lnTo>
                <a:lnTo>
                  <a:pt x="280335" y="651767"/>
                </a:lnTo>
                <a:lnTo>
                  <a:pt x="328929" y="655320"/>
                </a:lnTo>
                <a:lnTo>
                  <a:pt x="377524" y="651767"/>
                </a:lnTo>
                <a:lnTo>
                  <a:pt x="423909" y="641448"/>
                </a:lnTo>
                <a:lnTo>
                  <a:pt x="467575" y="624868"/>
                </a:lnTo>
                <a:lnTo>
                  <a:pt x="508012" y="602535"/>
                </a:lnTo>
                <a:lnTo>
                  <a:pt x="544710" y="574955"/>
                </a:lnTo>
                <a:lnTo>
                  <a:pt x="577161" y="542634"/>
                </a:lnTo>
                <a:lnTo>
                  <a:pt x="604853" y="506080"/>
                </a:lnTo>
                <a:lnTo>
                  <a:pt x="627279" y="465798"/>
                </a:lnTo>
                <a:lnTo>
                  <a:pt x="643929" y="422297"/>
                </a:lnTo>
                <a:lnTo>
                  <a:pt x="654292" y="376082"/>
                </a:lnTo>
                <a:lnTo>
                  <a:pt x="657859" y="327660"/>
                </a:lnTo>
                <a:lnTo>
                  <a:pt x="654292" y="279237"/>
                </a:lnTo>
                <a:lnTo>
                  <a:pt x="643929" y="233022"/>
                </a:lnTo>
                <a:lnTo>
                  <a:pt x="627279" y="189521"/>
                </a:lnTo>
                <a:lnTo>
                  <a:pt x="604853" y="149239"/>
                </a:lnTo>
                <a:lnTo>
                  <a:pt x="577161" y="112685"/>
                </a:lnTo>
                <a:lnTo>
                  <a:pt x="544710" y="80364"/>
                </a:lnTo>
                <a:lnTo>
                  <a:pt x="508012" y="52784"/>
                </a:lnTo>
                <a:lnTo>
                  <a:pt x="467575" y="30451"/>
                </a:lnTo>
                <a:lnTo>
                  <a:pt x="423909" y="13871"/>
                </a:lnTo>
                <a:lnTo>
                  <a:pt x="377524" y="3552"/>
                </a:lnTo>
                <a:lnTo>
                  <a:pt x="328929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1459" y="2322448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8320" y="3335020"/>
            <a:ext cx="657860" cy="655320"/>
          </a:xfrm>
          <a:custGeom>
            <a:avLst/>
            <a:gdLst/>
            <a:ahLst/>
            <a:cxnLst/>
            <a:rect l="l" t="t" r="r" b="b"/>
            <a:pathLst>
              <a:path w="657860" h="655320">
                <a:moveTo>
                  <a:pt x="328929" y="0"/>
                </a:moveTo>
                <a:lnTo>
                  <a:pt x="280335" y="3552"/>
                </a:lnTo>
                <a:lnTo>
                  <a:pt x="233950" y="13871"/>
                </a:lnTo>
                <a:lnTo>
                  <a:pt x="190284" y="30451"/>
                </a:lnTo>
                <a:lnTo>
                  <a:pt x="149847" y="52784"/>
                </a:lnTo>
                <a:lnTo>
                  <a:pt x="113149" y="80364"/>
                </a:lnTo>
                <a:lnTo>
                  <a:pt x="80698" y="112685"/>
                </a:lnTo>
                <a:lnTo>
                  <a:pt x="53006" y="149239"/>
                </a:lnTo>
                <a:lnTo>
                  <a:pt x="30580" y="189521"/>
                </a:lnTo>
                <a:lnTo>
                  <a:pt x="13930" y="233022"/>
                </a:lnTo>
                <a:lnTo>
                  <a:pt x="3567" y="279237"/>
                </a:lnTo>
                <a:lnTo>
                  <a:pt x="0" y="327659"/>
                </a:lnTo>
                <a:lnTo>
                  <a:pt x="3567" y="376082"/>
                </a:lnTo>
                <a:lnTo>
                  <a:pt x="13930" y="422297"/>
                </a:lnTo>
                <a:lnTo>
                  <a:pt x="30580" y="465798"/>
                </a:lnTo>
                <a:lnTo>
                  <a:pt x="53006" y="506080"/>
                </a:lnTo>
                <a:lnTo>
                  <a:pt x="80698" y="542634"/>
                </a:lnTo>
                <a:lnTo>
                  <a:pt x="113149" y="574955"/>
                </a:lnTo>
                <a:lnTo>
                  <a:pt x="149847" y="602535"/>
                </a:lnTo>
                <a:lnTo>
                  <a:pt x="190284" y="624868"/>
                </a:lnTo>
                <a:lnTo>
                  <a:pt x="233950" y="641448"/>
                </a:lnTo>
                <a:lnTo>
                  <a:pt x="280335" y="651767"/>
                </a:lnTo>
                <a:lnTo>
                  <a:pt x="328929" y="655319"/>
                </a:lnTo>
                <a:lnTo>
                  <a:pt x="377524" y="651767"/>
                </a:lnTo>
                <a:lnTo>
                  <a:pt x="423909" y="641448"/>
                </a:lnTo>
                <a:lnTo>
                  <a:pt x="467575" y="624868"/>
                </a:lnTo>
                <a:lnTo>
                  <a:pt x="508012" y="602535"/>
                </a:lnTo>
                <a:lnTo>
                  <a:pt x="544710" y="574955"/>
                </a:lnTo>
                <a:lnTo>
                  <a:pt x="577161" y="542634"/>
                </a:lnTo>
                <a:lnTo>
                  <a:pt x="604853" y="506080"/>
                </a:lnTo>
                <a:lnTo>
                  <a:pt x="627279" y="465798"/>
                </a:lnTo>
                <a:lnTo>
                  <a:pt x="643929" y="422297"/>
                </a:lnTo>
                <a:lnTo>
                  <a:pt x="654292" y="376082"/>
                </a:lnTo>
                <a:lnTo>
                  <a:pt x="657859" y="327659"/>
                </a:lnTo>
                <a:lnTo>
                  <a:pt x="654292" y="279237"/>
                </a:lnTo>
                <a:lnTo>
                  <a:pt x="643929" y="233022"/>
                </a:lnTo>
                <a:lnTo>
                  <a:pt x="627279" y="189521"/>
                </a:lnTo>
                <a:lnTo>
                  <a:pt x="604853" y="149239"/>
                </a:lnTo>
                <a:lnTo>
                  <a:pt x="577161" y="112685"/>
                </a:lnTo>
                <a:lnTo>
                  <a:pt x="544710" y="80364"/>
                </a:lnTo>
                <a:lnTo>
                  <a:pt x="508012" y="52784"/>
                </a:lnTo>
                <a:lnTo>
                  <a:pt x="467575" y="30451"/>
                </a:lnTo>
                <a:lnTo>
                  <a:pt x="423909" y="13871"/>
                </a:lnTo>
                <a:lnTo>
                  <a:pt x="377524" y="3552"/>
                </a:lnTo>
                <a:lnTo>
                  <a:pt x="328929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1459" y="3435286"/>
            <a:ext cx="2165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8656" y="1240154"/>
            <a:ext cx="2734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Detail</a:t>
            </a: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Dataset</a:t>
            </a: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columns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8656" y="1461134"/>
            <a:ext cx="2473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2880" algn="l"/>
              </a:tabLst>
            </a:pP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: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tweets</a:t>
            </a:r>
          </a:p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2880" algn="l"/>
              </a:tabLst>
            </a:pP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label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: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labels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(0-1)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).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8656" y="3230562"/>
            <a:ext cx="270002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cleansing</a:t>
            </a: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 (Text </a:t>
            </a:r>
            <a:r>
              <a:rPr lang="es-AR" sz="1400" b="1" spc="-5" dirty="0" err="1">
                <a:solidFill>
                  <a:srgbClr val="404040"/>
                </a:solidFill>
                <a:latin typeface="Arial"/>
                <a:cs typeface="Arial"/>
              </a:rPr>
              <a:t>Mining</a:t>
            </a:r>
            <a:r>
              <a:rPr lang="es-AR" sz="1400" b="1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err="1">
                <a:solidFill>
                  <a:srgbClr val="404040"/>
                </a:solidFill>
                <a:latin typeface="Arial MT"/>
                <a:cs typeface="Arial MT"/>
              </a:rPr>
              <a:t>TokenizationAssembly</a:t>
            </a:r>
            <a:r>
              <a:rPr lang="en-US" sz="1200" spc="-20" dirty="0">
                <a:solidFill>
                  <a:srgbClr val="404040"/>
                </a:solidFill>
                <a:latin typeface="Arial MT"/>
                <a:cs typeface="Arial MT"/>
              </a:rPr>
              <a:t> of Remove bags of words: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656" y="4000880"/>
            <a:ext cx="2473960" cy="1154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>
                <a:solidFill>
                  <a:srgbClr val="404040"/>
                </a:solidFill>
                <a:latin typeface="Arial MT"/>
                <a:cs typeface="Arial MT"/>
              </a:rPr>
              <a:t>Stop </a:t>
            </a: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endParaRPr lang="es-AR" sz="12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lang="es-AR"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endParaRPr lang="es-AR" sz="12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>
                <a:solidFill>
                  <a:srgbClr val="404040"/>
                </a:solidFill>
                <a:latin typeface="Arial MT"/>
                <a:cs typeface="Arial MT"/>
              </a:rPr>
              <a:t>HTML </a:t>
            </a: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lang="es-AR" sz="12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>
                <a:solidFill>
                  <a:srgbClr val="404040"/>
                </a:solidFill>
                <a:latin typeface="Arial MT"/>
                <a:cs typeface="Arial MT"/>
              </a:rPr>
              <a:t>URL  </a:t>
            </a:r>
          </a:p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Numbers</a:t>
            </a:r>
            <a:r>
              <a:rPr lang="es-AR"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</a:p>
          <a:p>
            <a:pPr marL="185420" indent="-172720">
              <a:lnSpc>
                <a:spcPts val="144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5" dirty="0" err="1">
                <a:solidFill>
                  <a:srgbClr val="404040"/>
                </a:solidFill>
                <a:latin typeface="Arial MT"/>
                <a:cs typeface="Arial MT"/>
              </a:rPr>
              <a:t>Lemmatization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1459" y="5217541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8656" y="5253101"/>
            <a:ext cx="17310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400" b="1" spc="-10" dirty="0" err="1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lang="es-AR" sz="14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s-AR" sz="1400" b="1" spc="-10" dirty="0" err="1">
                <a:solidFill>
                  <a:srgbClr val="404040"/>
                </a:solidFill>
                <a:latin typeface="Arial"/>
                <a:cs typeface="Arial"/>
              </a:rPr>
              <a:t>assembly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8656" y="5468937"/>
            <a:ext cx="33111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Logistic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regression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Decision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Random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forest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- Multinomial NB –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Xgboost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Logistic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regression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Decision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Random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forest</a:t>
            </a:r>
            <a:r>
              <a:rPr lang="es-AR" sz="1200" spc="-10" dirty="0">
                <a:solidFill>
                  <a:srgbClr val="404040"/>
                </a:solidFill>
                <a:latin typeface="Arial MT"/>
                <a:cs typeface="Arial MT"/>
              </a:rPr>
              <a:t> - NB multinomial - </a:t>
            </a:r>
            <a:r>
              <a:rPr lang="es-AR" sz="1200" spc="-10" dirty="0" err="1">
                <a:solidFill>
                  <a:srgbClr val="404040"/>
                </a:solidFill>
                <a:latin typeface="Arial MT"/>
                <a:cs typeface="Arial MT"/>
              </a:rPr>
              <a:t>XGboost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8656" y="2185352"/>
            <a:ext cx="232029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Dimensions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s-ES_tradnl" sz="1400" b="1" dirty="0" err="1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sampling</a:t>
            </a:r>
            <a:endParaRPr sz="1400" dirty="0">
              <a:latin typeface="Arial"/>
              <a:cs typeface="Arial"/>
            </a:endParaRPr>
          </a:p>
          <a:p>
            <a:pPr marL="14224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(10.000,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2)</a:t>
            </a:r>
            <a:endParaRPr sz="1200" dirty="0">
              <a:latin typeface="Arial MT"/>
              <a:cs typeface="Arial MT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#</a:t>
            </a:r>
            <a:r>
              <a:rPr lang="es-ES_tradnl" sz="1200" spc="-10" dirty="0" err="1">
                <a:solidFill>
                  <a:srgbClr val="404040"/>
                </a:solidFill>
                <a:latin typeface="Arial MT"/>
                <a:cs typeface="Arial MT"/>
              </a:rPr>
              <a:t>rows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10.000</a:t>
            </a:r>
            <a:endParaRPr sz="1200" dirty="0">
              <a:latin typeface="Arial MT"/>
              <a:cs typeface="Arial MT"/>
            </a:endParaRPr>
          </a:p>
          <a:p>
            <a:pPr marL="142240">
              <a:lnSpc>
                <a:spcPct val="100000"/>
              </a:lnSpc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#columns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5808" y="6490017"/>
            <a:ext cx="2734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404040"/>
                </a:solidFill>
                <a:latin typeface="Arial MT"/>
                <a:cs typeface="Arial MT"/>
              </a:rPr>
              <a:t>*Use of bookstores: Spacy, pickle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4404" y="217423"/>
            <a:ext cx="2693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5400" spc="-5" dirty="0" err="1"/>
              <a:t>Libraries</a:t>
            </a:r>
            <a:endParaRPr sz="5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1391465"/>
            <a:ext cx="3281950" cy="1042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272" y="2530855"/>
            <a:ext cx="467360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solidFill>
                  <a:srgbClr val="4D5155"/>
                </a:solidFill>
                <a:latin typeface="Arial MT"/>
                <a:cs typeface="Arial MT"/>
              </a:rPr>
              <a:t>spaCy</a:t>
            </a:r>
            <a:r>
              <a:rPr lang="en-US" sz="2400" dirty="0">
                <a:solidFill>
                  <a:srgbClr val="4D5155"/>
                </a:solidFill>
                <a:latin typeface="Arial MT"/>
                <a:cs typeface="Arial MT"/>
              </a:rPr>
              <a:t> is a software library for natural language processing developed by Matt </a:t>
            </a:r>
            <a:r>
              <a:rPr lang="en-US" sz="2400" dirty="0" err="1">
                <a:solidFill>
                  <a:srgbClr val="4D5155"/>
                </a:solidFill>
                <a:latin typeface="Arial MT"/>
                <a:cs typeface="Arial MT"/>
              </a:rPr>
              <a:t>Honnibal</a:t>
            </a:r>
            <a:r>
              <a:rPr lang="en-US" sz="2400" dirty="0">
                <a:solidFill>
                  <a:srgbClr val="4D5155"/>
                </a:solidFill>
                <a:latin typeface="Arial MT"/>
                <a:cs typeface="Arial MT"/>
              </a:rPr>
              <a:t> and programmed in Python language. It was released in February 2015 and its development is still active and being used in different environments.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07838"/>
              </p:ext>
            </p:extLst>
          </p:nvPr>
        </p:nvGraphicFramePr>
        <p:xfrm>
          <a:off x="5489575" y="1300099"/>
          <a:ext cx="6515100" cy="5152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s-AR" sz="1200" b="1" spc="-10" dirty="0" err="1">
                          <a:latin typeface="Arial"/>
                          <a:cs typeface="Arial"/>
                        </a:rPr>
                        <a:t>Tokenization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Text segmentation into words, punctuation marks, etc.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Part-of-speech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(POS)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Assignment of word types to tokens, such as verb or noun.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 marR="5816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s-AR" sz="1200" b="1" spc="-10" dirty="0" err="1">
                          <a:latin typeface="Arial"/>
                          <a:cs typeface="Arial"/>
                        </a:rPr>
                        <a:t>Dependency</a:t>
                      </a:r>
                      <a:r>
                        <a:rPr lang="es-AR"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10" dirty="0" err="1">
                          <a:latin typeface="Arial"/>
                          <a:cs typeface="Arial"/>
                        </a:rPr>
                        <a:t>analysis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174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Assignment of syntactic dependency labels, which describe the relationships between individual tokens, such as subject or object.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Lemmatization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Assignment of basic word forms. For example, </a:t>
                      </a:r>
                      <a:r>
                        <a:rPr lang="en-US" sz="1200" spc="-10" dirty="0" err="1">
                          <a:latin typeface="Arial MT"/>
                          <a:cs typeface="Arial MT"/>
                        </a:rPr>
                        <a:t>thewas</a:t>
                      </a:r>
                      <a:r>
                        <a:rPr lang="en-US" sz="1200" spc="-10" dirty="0">
                          <a:latin typeface="Arial MT"/>
                          <a:cs typeface="Arial MT"/>
                        </a:rPr>
                        <a:t>" is "be", and the lemma of "rats" is "rat".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 marR="338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Sentence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Boundary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Detection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(SBD)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spc="-5" dirty="0">
                          <a:latin typeface="Arial MT"/>
                          <a:cs typeface="Arial MT"/>
                        </a:rPr>
                        <a:t>Finding and segmenting individual sentences.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 marR="10731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Named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Entity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Recognition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(NER)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96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Label "real world" objects with names, such as people, companies or locations.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Entity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linkage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(EL)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Disambiguation of text entities to unique identifiers in a knowledge </a:t>
                      </a:r>
                      <a:r>
                        <a:rPr lang="en-US" sz="1200" spc="-10" dirty="0" err="1">
                          <a:latin typeface="Arial MT"/>
                          <a:cs typeface="Arial MT"/>
                        </a:rPr>
                        <a:t>base.a</a:t>
                      </a:r>
                      <a:r>
                        <a:rPr lang="en-US" sz="1200" spc="-10" dirty="0">
                          <a:latin typeface="Arial MT"/>
                          <a:cs typeface="Arial MT"/>
                        </a:rPr>
                        <a:t> knowledge base.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AR" sz="1200" b="1" spc="-10" dirty="0" err="1">
                          <a:latin typeface="Arial"/>
                          <a:cs typeface="Arial"/>
                        </a:rPr>
                        <a:t>Similarity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663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Compare words, text extensions and documents and how similar they are to each other.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Classification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of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text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200" spc="-10" dirty="0">
                          <a:latin typeface="Arial MT"/>
                          <a:cs typeface="Arial MT"/>
                        </a:rPr>
                        <a:t>Assigning categories or tags to a complete document or parts of a document.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2710" marR="2800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AR" sz="1200" b="1" spc="-5" dirty="0">
                          <a:latin typeface="Arial"/>
                          <a:cs typeface="Arial"/>
                        </a:rPr>
                        <a:t>Rule-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based</a:t>
                      </a:r>
                      <a:r>
                        <a:rPr lang="es-AR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200" b="1" spc="-5" dirty="0" err="1">
                          <a:latin typeface="Arial"/>
                          <a:cs typeface="Arial"/>
                        </a:rPr>
                        <a:t>matching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657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200" spc="-5" dirty="0">
                          <a:latin typeface="Arial MT"/>
                          <a:cs typeface="Arial MT"/>
                        </a:rPr>
                        <a:t>Find token sequences based on their text and linguistic annotations, similar to regular expressions.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110" y="213931"/>
            <a:ext cx="817943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dirty="0" err="1"/>
              <a:t>Proposed</a:t>
            </a:r>
            <a:r>
              <a:rPr lang="es-AR" dirty="0"/>
              <a:t> </a:t>
            </a:r>
            <a:r>
              <a:rPr lang="es-AR" dirty="0" err="1"/>
              <a:t>initial</a:t>
            </a:r>
            <a:r>
              <a:rPr lang="es-AR" dirty="0"/>
              <a:t> </a:t>
            </a:r>
            <a:r>
              <a:rPr lang="es-AR" dirty="0" err="1"/>
              <a:t>models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616959" y="1978660"/>
            <a:ext cx="7802880" cy="4498340"/>
            <a:chOff x="3616959" y="1978660"/>
            <a:chExt cx="7802880" cy="4498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959" y="1978660"/>
              <a:ext cx="6873240" cy="4498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2400" y="3718560"/>
              <a:ext cx="2377440" cy="518159"/>
            </a:xfrm>
            <a:custGeom>
              <a:avLst/>
              <a:gdLst/>
              <a:ahLst/>
              <a:cxnLst/>
              <a:rect l="l" t="t" r="r" b="b"/>
              <a:pathLst>
                <a:path w="2377440" h="518160">
                  <a:moveTo>
                    <a:pt x="2118359" y="0"/>
                  </a:moveTo>
                  <a:lnTo>
                    <a:pt x="259079" y="0"/>
                  </a:lnTo>
                  <a:lnTo>
                    <a:pt x="212498" y="4172"/>
                  </a:lnTo>
                  <a:lnTo>
                    <a:pt x="168661" y="16203"/>
                  </a:lnTo>
                  <a:lnTo>
                    <a:pt x="128298" y="35362"/>
                  </a:lnTo>
                  <a:lnTo>
                    <a:pt x="92140" y="60918"/>
                  </a:lnTo>
                  <a:lnTo>
                    <a:pt x="60918" y="92140"/>
                  </a:lnTo>
                  <a:lnTo>
                    <a:pt x="35362" y="128298"/>
                  </a:lnTo>
                  <a:lnTo>
                    <a:pt x="16203" y="168661"/>
                  </a:lnTo>
                  <a:lnTo>
                    <a:pt x="4172" y="212498"/>
                  </a:lnTo>
                  <a:lnTo>
                    <a:pt x="0" y="259079"/>
                  </a:lnTo>
                  <a:lnTo>
                    <a:pt x="4172" y="305661"/>
                  </a:lnTo>
                  <a:lnTo>
                    <a:pt x="16203" y="349498"/>
                  </a:lnTo>
                  <a:lnTo>
                    <a:pt x="35362" y="389861"/>
                  </a:lnTo>
                  <a:lnTo>
                    <a:pt x="60918" y="426019"/>
                  </a:lnTo>
                  <a:lnTo>
                    <a:pt x="92140" y="457241"/>
                  </a:lnTo>
                  <a:lnTo>
                    <a:pt x="128298" y="482797"/>
                  </a:lnTo>
                  <a:lnTo>
                    <a:pt x="168661" y="501956"/>
                  </a:lnTo>
                  <a:lnTo>
                    <a:pt x="212498" y="513987"/>
                  </a:lnTo>
                  <a:lnTo>
                    <a:pt x="259079" y="518159"/>
                  </a:lnTo>
                  <a:lnTo>
                    <a:pt x="2118359" y="518159"/>
                  </a:lnTo>
                  <a:lnTo>
                    <a:pt x="2164941" y="513987"/>
                  </a:lnTo>
                  <a:lnTo>
                    <a:pt x="2208778" y="501956"/>
                  </a:lnTo>
                  <a:lnTo>
                    <a:pt x="2249141" y="482797"/>
                  </a:lnTo>
                  <a:lnTo>
                    <a:pt x="2285299" y="457241"/>
                  </a:lnTo>
                  <a:lnTo>
                    <a:pt x="2316521" y="426019"/>
                  </a:lnTo>
                  <a:lnTo>
                    <a:pt x="2342077" y="389861"/>
                  </a:lnTo>
                  <a:lnTo>
                    <a:pt x="2361236" y="349498"/>
                  </a:lnTo>
                  <a:lnTo>
                    <a:pt x="2373267" y="305661"/>
                  </a:lnTo>
                  <a:lnTo>
                    <a:pt x="2377440" y="259079"/>
                  </a:lnTo>
                  <a:lnTo>
                    <a:pt x="2373267" y="212498"/>
                  </a:lnTo>
                  <a:lnTo>
                    <a:pt x="2361236" y="168661"/>
                  </a:lnTo>
                  <a:lnTo>
                    <a:pt x="2342077" y="128298"/>
                  </a:lnTo>
                  <a:lnTo>
                    <a:pt x="2316521" y="92140"/>
                  </a:lnTo>
                  <a:lnTo>
                    <a:pt x="2285299" y="60918"/>
                  </a:lnTo>
                  <a:lnTo>
                    <a:pt x="2249141" y="35362"/>
                  </a:lnTo>
                  <a:lnTo>
                    <a:pt x="2208778" y="16203"/>
                  </a:lnTo>
                  <a:lnTo>
                    <a:pt x="2164941" y="4172"/>
                  </a:lnTo>
                  <a:lnTo>
                    <a:pt x="2118359" y="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00133" y="3824604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XGboost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280" y="3718559"/>
            <a:ext cx="2377440" cy="518159"/>
          </a:xfrm>
          <a:custGeom>
            <a:avLst/>
            <a:gdLst/>
            <a:ahLst/>
            <a:cxnLst/>
            <a:rect l="l" t="t" r="r" b="b"/>
            <a:pathLst>
              <a:path w="2377440" h="518160">
                <a:moveTo>
                  <a:pt x="2118360" y="0"/>
                </a:moveTo>
                <a:lnTo>
                  <a:pt x="259079" y="0"/>
                </a:lnTo>
                <a:lnTo>
                  <a:pt x="212508" y="4172"/>
                </a:lnTo>
                <a:lnTo>
                  <a:pt x="168676" y="16203"/>
                </a:lnTo>
                <a:lnTo>
                  <a:pt x="128315" y="35362"/>
                </a:lnTo>
                <a:lnTo>
                  <a:pt x="92156" y="60918"/>
                </a:lnTo>
                <a:lnTo>
                  <a:pt x="60930" y="92140"/>
                </a:lnTo>
                <a:lnTo>
                  <a:pt x="35370" y="128298"/>
                </a:lnTo>
                <a:lnTo>
                  <a:pt x="16208" y="168661"/>
                </a:lnTo>
                <a:lnTo>
                  <a:pt x="4173" y="212498"/>
                </a:lnTo>
                <a:lnTo>
                  <a:pt x="0" y="259079"/>
                </a:lnTo>
                <a:lnTo>
                  <a:pt x="4173" y="305661"/>
                </a:lnTo>
                <a:lnTo>
                  <a:pt x="16208" y="349498"/>
                </a:lnTo>
                <a:lnTo>
                  <a:pt x="35370" y="389861"/>
                </a:lnTo>
                <a:lnTo>
                  <a:pt x="60930" y="426019"/>
                </a:lnTo>
                <a:lnTo>
                  <a:pt x="92156" y="457241"/>
                </a:lnTo>
                <a:lnTo>
                  <a:pt x="128315" y="482797"/>
                </a:lnTo>
                <a:lnTo>
                  <a:pt x="168676" y="501956"/>
                </a:lnTo>
                <a:lnTo>
                  <a:pt x="212508" y="513987"/>
                </a:lnTo>
                <a:lnTo>
                  <a:pt x="259079" y="518159"/>
                </a:lnTo>
                <a:lnTo>
                  <a:pt x="2118360" y="518159"/>
                </a:lnTo>
                <a:lnTo>
                  <a:pt x="2164941" y="513987"/>
                </a:lnTo>
                <a:lnTo>
                  <a:pt x="2208778" y="501956"/>
                </a:lnTo>
                <a:lnTo>
                  <a:pt x="2249141" y="482797"/>
                </a:lnTo>
                <a:lnTo>
                  <a:pt x="2285299" y="457241"/>
                </a:lnTo>
                <a:lnTo>
                  <a:pt x="2316521" y="426019"/>
                </a:lnTo>
                <a:lnTo>
                  <a:pt x="2342077" y="389861"/>
                </a:lnTo>
                <a:lnTo>
                  <a:pt x="2361236" y="349498"/>
                </a:lnTo>
                <a:lnTo>
                  <a:pt x="2373267" y="305661"/>
                </a:lnTo>
                <a:lnTo>
                  <a:pt x="2377440" y="259079"/>
                </a:lnTo>
                <a:lnTo>
                  <a:pt x="2373267" y="212498"/>
                </a:lnTo>
                <a:lnTo>
                  <a:pt x="2361236" y="168661"/>
                </a:lnTo>
                <a:lnTo>
                  <a:pt x="2342077" y="128298"/>
                </a:lnTo>
                <a:lnTo>
                  <a:pt x="2316521" y="92140"/>
                </a:lnTo>
                <a:lnTo>
                  <a:pt x="2285299" y="60918"/>
                </a:lnTo>
                <a:lnTo>
                  <a:pt x="2249141" y="35362"/>
                </a:lnTo>
                <a:lnTo>
                  <a:pt x="2208778" y="16203"/>
                </a:lnTo>
                <a:lnTo>
                  <a:pt x="2164941" y="4172"/>
                </a:lnTo>
                <a:lnTo>
                  <a:pt x="211836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6214" y="3824604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6879" y="1887219"/>
            <a:ext cx="2377440" cy="612141"/>
          </a:xfrm>
          <a:custGeom>
            <a:avLst/>
            <a:gdLst/>
            <a:ahLst/>
            <a:cxnLst/>
            <a:rect l="l" t="t" r="r" b="b"/>
            <a:pathLst>
              <a:path w="2377440" h="520700">
                <a:moveTo>
                  <a:pt x="2117090" y="0"/>
                </a:moveTo>
                <a:lnTo>
                  <a:pt x="260350" y="0"/>
                </a:lnTo>
                <a:lnTo>
                  <a:pt x="213557" y="4195"/>
                </a:lnTo>
                <a:lnTo>
                  <a:pt x="169514" y="16290"/>
                </a:lnTo>
                <a:lnTo>
                  <a:pt x="128956" y="35550"/>
                </a:lnTo>
                <a:lnTo>
                  <a:pt x="92619" y="61238"/>
                </a:lnTo>
                <a:lnTo>
                  <a:pt x="61238" y="92619"/>
                </a:lnTo>
                <a:lnTo>
                  <a:pt x="35550" y="128956"/>
                </a:lnTo>
                <a:lnTo>
                  <a:pt x="16290" y="169514"/>
                </a:lnTo>
                <a:lnTo>
                  <a:pt x="4195" y="213557"/>
                </a:lnTo>
                <a:lnTo>
                  <a:pt x="0" y="260350"/>
                </a:lnTo>
                <a:lnTo>
                  <a:pt x="4195" y="307142"/>
                </a:lnTo>
                <a:lnTo>
                  <a:pt x="16290" y="351185"/>
                </a:lnTo>
                <a:lnTo>
                  <a:pt x="35550" y="391743"/>
                </a:lnTo>
                <a:lnTo>
                  <a:pt x="61238" y="428080"/>
                </a:lnTo>
                <a:lnTo>
                  <a:pt x="92619" y="459461"/>
                </a:lnTo>
                <a:lnTo>
                  <a:pt x="128956" y="485149"/>
                </a:lnTo>
                <a:lnTo>
                  <a:pt x="169514" y="504409"/>
                </a:lnTo>
                <a:lnTo>
                  <a:pt x="213557" y="516504"/>
                </a:lnTo>
                <a:lnTo>
                  <a:pt x="260350" y="520700"/>
                </a:lnTo>
                <a:lnTo>
                  <a:pt x="2117090" y="520700"/>
                </a:lnTo>
                <a:lnTo>
                  <a:pt x="2163882" y="516504"/>
                </a:lnTo>
                <a:lnTo>
                  <a:pt x="2207925" y="504409"/>
                </a:lnTo>
                <a:lnTo>
                  <a:pt x="2248483" y="485149"/>
                </a:lnTo>
                <a:lnTo>
                  <a:pt x="2284820" y="459461"/>
                </a:lnTo>
                <a:lnTo>
                  <a:pt x="2316201" y="428080"/>
                </a:lnTo>
                <a:lnTo>
                  <a:pt x="2341889" y="391743"/>
                </a:lnTo>
                <a:lnTo>
                  <a:pt x="2361149" y="351185"/>
                </a:lnTo>
                <a:lnTo>
                  <a:pt x="2373244" y="307142"/>
                </a:lnTo>
                <a:lnTo>
                  <a:pt x="2377440" y="260350"/>
                </a:lnTo>
                <a:lnTo>
                  <a:pt x="2373244" y="213557"/>
                </a:lnTo>
                <a:lnTo>
                  <a:pt x="2361149" y="169514"/>
                </a:lnTo>
                <a:lnTo>
                  <a:pt x="2341889" y="128956"/>
                </a:lnTo>
                <a:lnTo>
                  <a:pt x="2316201" y="92619"/>
                </a:lnTo>
                <a:lnTo>
                  <a:pt x="2284820" y="61238"/>
                </a:lnTo>
                <a:lnTo>
                  <a:pt x="2248483" y="35550"/>
                </a:lnTo>
                <a:lnTo>
                  <a:pt x="2207925" y="16290"/>
                </a:lnTo>
                <a:lnTo>
                  <a:pt x="2163882" y="4195"/>
                </a:lnTo>
                <a:lnTo>
                  <a:pt x="211709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6020" y="1369060"/>
            <a:ext cx="2377440" cy="518159"/>
          </a:xfrm>
          <a:custGeom>
            <a:avLst/>
            <a:gdLst/>
            <a:ahLst/>
            <a:cxnLst/>
            <a:rect l="l" t="t" r="r" b="b"/>
            <a:pathLst>
              <a:path w="2377440" h="518160">
                <a:moveTo>
                  <a:pt x="2118359" y="0"/>
                </a:moveTo>
                <a:lnTo>
                  <a:pt x="259079" y="0"/>
                </a:lnTo>
                <a:lnTo>
                  <a:pt x="212498" y="4172"/>
                </a:lnTo>
                <a:lnTo>
                  <a:pt x="168661" y="16203"/>
                </a:lnTo>
                <a:lnTo>
                  <a:pt x="128298" y="35362"/>
                </a:lnTo>
                <a:lnTo>
                  <a:pt x="92140" y="60918"/>
                </a:lnTo>
                <a:lnTo>
                  <a:pt x="60918" y="92140"/>
                </a:lnTo>
                <a:lnTo>
                  <a:pt x="35362" y="128298"/>
                </a:lnTo>
                <a:lnTo>
                  <a:pt x="16203" y="168661"/>
                </a:lnTo>
                <a:lnTo>
                  <a:pt x="4172" y="212498"/>
                </a:lnTo>
                <a:lnTo>
                  <a:pt x="0" y="259079"/>
                </a:lnTo>
                <a:lnTo>
                  <a:pt x="4172" y="305661"/>
                </a:lnTo>
                <a:lnTo>
                  <a:pt x="16203" y="349498"/>
                </a:lnTo>
                <a:lnTo>
                  <a:pt x="35362" y="389861"/>
                </a:lnTo>
                <a:lnTo>
                  <a:pt x="60918" y="426019"/>
                </a:lnTo>
                <a:lnTo>
                  <a:pt x="92140" y="457241"/>
                </a:lnTo>
                <a:lnTo>
                  <a:pt x="128298" y="482797"/>
                </a:lnTo>
                <a:lnTo>
                  <a:pt x="168661" y="501956"/>
                </a:lnTo>
                <a:lnTo>
                  <a:pt x="212498" y="513987"/>
                </a:lnTo>
                <a:lnTo>
                  <a:pt x="259079" y="518160"/>
                </a:lnTo>
                <a:lnTo>
                  <a:pt x="2118359" y="518160"/>
                </a:lnTo>
                <a:lnTo>
                  <a:pt x="2164941" y="513987"/>
                </a:lnTo>
                <a:lnTo>
                  <a:pt x="2208778" y="501956"/>
                </a:lnTo>
                <a:lnTo>
                  <a:pt x="2249141" y="482797"/>
                </a:lnTo>
                <a:lnTo>
                  <a:pt x="2285299" y="457241"/>
                </a:lnTo>
                <a:lnTo>
                  <a:pt x="2316521" y="426019"/>
                </a:lnTo>
                <a:lnTo>
                  <a:pt x="2342077" y="389861"/>
                </a:lnTo>
                <a:lnTo>
                  <a:pt x="2361236" y="349498"/>
                </a:lnTo>
                <a:lnTo>
                  <a:pt x="2373267" y="305661"/>
                </a:lnTo>
                <a:lnTo>
                  <a:pt x="2377439" y="259079"/>
                </a:lnTo>
                <a:lnTo>
                  <a:pt x="2373267" y="212498"/>
                </a:lnTo>
                <a:lnTo>
                  <a:pt x="2361236" y="168661"/>
                </a:lnTo>
                <a:lnTo>
                  <a:pt x="2342077" y="128298"/>
                </a:lnTo>
                <a:lnTo>
                  <a:pt x="2316521" y="92140"/>
                </a:lnTo>
                <a:lnTo>
                  <a:pt x="2285299" y="60918"/>
                </a:lnTo>
                <a:lnTo>
                  <a:pt x="2249141" y="35362"/>
                </a:lnTo>
                <a:lnTo>
                  <a:pt x="2208778" y="16203"/>
                </a:lnTo>
                <a:lnTo>
                  <a:pt x="2164941" y="4172"/>
                </a:lnTo>
                <a:lnTo>
                  <a:pt x="2118359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3110" y="1426441"/>
            <a:ext cx="7868920" cy="93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algn="ctr">
              <a:lnSpc>
                <a:spcPct val="100000"/>
              </a:lnSpc>
              <a:spcBef>
                <a:spcPts val="100"/>
              </a:spcBef>
            </a:pPr>
            <a:r>
              <a:rPr lang="es-AR" spc="-5" dirty="0" err="1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lang="es-AR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AR" spc="-5" dirty="0" err="1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endParaRPr lang="es-AR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71145" algn="ctr">
              <a:lnSpc>
                <a:spcPct val="100000"/>
              </a:lnSpc>
              <a:spcBef>
                <a:spcPts val="100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318885" algn="l"/>
              </a:tabLst>
            </a:pPr>
            <a:r>
              <a:rPr lang="es-AR" spc="-5" dirty="0" err="1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lang="es-AR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AR" spc="-5" dirty="0" err="1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r>
              <a:rPr lang="es-AR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Multinomial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NB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32" y="213931"/>
            <a:ext cx="1107376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935"/>
              </a:lnSpc>
              <a:spcBef>
                <a:spcPts val="100"/>
              </a:spcBef>
            </a:pPr>
            <a:r>
              <a:rPr dirty="0"/>
              <a:t>Model</a:t>
            </a:r>
            <a:r>
              <a:rPr lang="es-ES_tradnl" dirty="0"/>
              <a:t>s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hyperparameter</a:t>
            </a:r>
            <a:r>
              <a:rPr lang="es-ES_tradnl" dirty="0"/>
              <a:t> </a:t>
            </a:r>
            <a:r>
              <a:rPr lang="es-ES_tradnl" dirty="0" err="1"/>
              <a:t>tuning</a:t>
            </a:r>
            <a:endParaRPr dirty="0"/>
          </a:p>
          <a:p>
            <a:pPr marL="84455">
              <a:lnSpc>
                <a:spcPts val="2095"/>
              </a:lnSpc>
            </a:pPr>
            <a:r>
              <a:rPr sz="1800" spc="-5" dirty="0"/>
              <a:t>Us</a:t>
            </a:r>
            <a:r>
              <a:rPr lang="es-ES_tradnl" sz="1800" spc="-5" dirty="0"/>
              <a:t>e</a:t>
            </a:r>
            <a:r>
              <a:rPr sz="1800" spc="-25" dirty="0"/>
              <a:t> </a:t>
            </a:r>
            <a:r>
              <a:rPr lang="es-ES_tradnl" sz="1800" spc="-5" dirty="0" err="1"/>
              <a:t>of</a:t>
            </a:r>
            <a:r>
              <a:rPr sz="1800" spc="-25" dirty="0"/>
              <a:t> </a:t>
            </a:r>
            <a:r>
              <a:rPr sz="1800" spc="-5" dirty="0"/>
              <a:t>RandomizedSearchCV</a:t>
            </a:r>
            <a:endParaRPr sz="1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1978660"/>
            <a:ext cx="9712960" cy="44983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0133" y="3824604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XGboost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280" y="3718559"/>
            <a:ext cx="2377440" cy="518159"/>
          </a:xfrm>
          <a:custGeom>
            <a:avLst/>
            <a:gdLst/>
            <a:ahLst/>
            <a:cxnLst/>
            <a:rect l="l" t="t" r="r" b="b"/>
            <a:pathLst>
              <a:path w="2377440" h="518160">
                <a:moveTo>
                  <a:pt x="2118360" y="0"/>
                </a:moveTo>
                <a:lnTo>
                  <a:pt x="259079" y="0"/>
                </a:lnTo>
                <a:lnTo>
                  <a:pt x="212508" y="4172"/>
                </a:lnTo>
                <a:lnTo>
                  <a:pt x="168676" y="16203"/>
                </a:lnTo>
                <a:lnTo>
                  <a:pt x="128315" y="35362"/>
                </a:lnTo>
                <a:lnTo>
                  <a:pt x="92156" y="60918"/>
                </a:lnTo>
                <a:lnTo>
                  <a:pt x="60930" y="92140"/>
                </a:lnTo>
                <a:lnTo>
                  <a:pt x="35370" y="128298"/>
                </a:lnTo>
                <a:lnTo>
                  <a:pt x="16208" y="168661"/>
                </a:lnTo>
                <a:lnTo>
                  <a:pt x="4173" y="212498"/>
                </a:lnTo>
                <a:lnTo>
                  <a:pt x="0" y="259079"/>
                </a:lnTo>
                <a:lnTo>
                  <a:pt x="4173" y="305661"/>
                </a:lnTo>
                <a:lnTo>
                  <a:pt x="16208" y="349498"/>
                </a:lnTo>
                <a:lnTo>
                  <a:pt x="35370" y="389861"/>
                </a:lnTo>
                <a:lnTo>
                  <a:pt x="60930" y="426019"/>
                </a:lnTo>
                <a:lnTo>
                  <a:pt x="92156" y="457241"/>
                </a:lnTo>
                <a:lnTo>
                  <a:pt x="128315" y="482797"/>
                </a:lnTo>
                <a:lnTo>
                  <a:pt x="168676" y="501956"/>
                </a:lnTo>
                <a:lnTo>
                  <a:pt x="212508" y="513987"/>
                </a:lnTo>
                <a:lnTo>
                  <a:pt x="259079" y="518159"/>
                </a:lnTo>
                <a:lnTo>
                  <a:pt x="2118360" y="518159"/>
                </a:lnTo>
                <a:lnTo>
                  <a:pt x="2164941" y="513987"/>
                </a:lnTo>
                <a:lnTo>
                  <a:pt x="2208778" y="501956"/>
                </a:lnTo>
                <a:lnTo>
                  <a:pt x="2249141" y="482797"/>
                </a:lnTo>
                <a:lnTo>
                  <a:pt x="2285299" y="457241"/>
                </a:lnTo>
                <a:lnTo>
                  <a:pt x="2316521" y="426019"/>
                </a:lnTo>
                <a:lnTo>
                  <a:pt x="2342077" y="389861"/>
                </a:lnTo>
                <a:lnTo>
                  <a:pt x="2361236" y="349498"/>
                </a:lnTo>
                <a:lnTo>
                  <a:pt x="2373267" y="305661"/>
                </a:lnTo>
                <a:lnTo>
                  <a:pt x="2377440" y="259079"/>
                </a:lnTo>
                <a:lnTo>
                  <a:pt x="2373267" y="212498"/>
                </a:lnTo>
                <a:lnTo>
                  <a:pt x="2361236" y="168661"/>
                </a:lnTo>
                <a:lnTo>
                  <a:pt x="2342077" y="128298"/>
                </a:lnTo>
                <a:lnTo>
                  <a:pt x="2316521" y="92140"/>
                </a:lnTo>
                <a:lnTo>
                  <a:pt x="2285299" y="60918"/>
                </a:lnTo>
                <a:lnTo>
                  <a:pt x="2249141" y="35362"/>
                </a:lnTo>
                <a:lnTo>
                  <a:pt x="2208778" y="16203"/>
                </a:lnTo>
                <a:lnTo>
                  <a:pt x="2164941" y="4172"/>
                </a:lnTo>
                <a:lnTo>
                  <a:pt x="211836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6214" y="3824604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768" y="2084959"/>
            <a:ext cx="2076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_tradnl" sz="1800" spc="-5" dirty="0" err="1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lang="es-ES_tradnl"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_tradnl" sz="1800" spc="-5" dirty="0" err="1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8655" y="2086609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_tradnl" sz="1800" spc="-5" dirty="0" err="1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lang="es-ES_tradnl"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_tradnl" sz="1800" spc="-5" dirty="0" err="1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39" y="4597695"/>
            <a:ext cx="3248660" cy="20167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MT"/>
                <a:cs typeface="Arial MT"/>
              </a:rPr>
              <a:t>PIPELINE</a:t>
            </a:r>
            <a:endParaRPr sz="2800">
              <a:latin typeface="Arial MT"/>
              <a:cs typeface="Arial MT"/>
            </a:endParaRPr>
          </a:p>
          <a:p>
            <a:pPr marL="21590" marR="508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All in 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one,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Implementación 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de todo el proceso para un 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 modelo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en una única 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ejecución</a:t>
            </a:r>
            <a:r>
              <a:rPr sz="2000" spc="-2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D5155"/>
                </a:solidFill>
                <a:latin typeface="Arial MT"/>
                <a:cs typeface="Arial MT"/>
              </a:rPr>
              <a:t>(limpieza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datos</a:t>
            </a:r>
            <a:endParaRPr sz="20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+</a:t>
            </a:r>
            <a:r>
              <a:rPr sz="2000" spc="-2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4D5155"/>
                </a:solidFill>
                <a:latin typeface="Arial MT"/>
                <a:cs typeface="Arial MT"/>
              </a:rPr>
              <a:t>fit</a:t>
            </a:r>
            <a:r>
              <a:rPr sz="2000" spc="-5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+</a:t>
            </a:r>
            <a:r>
              <a:rPr sz="2000" spc="-3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D5155"/>
                </a:solidFill>
                <a:latin typeface="Arial MT"/>
                <a:cs typeface="Arial MT"/>
              </a:rPr>
              <a:t>predict)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700" y="3779518"/>
            <a:ext cx="5613400" cy="304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69670"/>
              </p:ext>
            </p:extLst>
          </p:nvPr>
        </p:nvGraphicFramePr>
        <p:xfrm>
          <a:off x="396240" y="1720850"/>
          <a:ext cx="11277599" cy="384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8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374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85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85F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16700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285F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600" b="1" spc="-5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Hiperpar</a:t>
                      </a:r>
                      <a:r>
                        <a:rPr lang="es-ES_tradnl"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met</a:t>
                      </a:r>
                      <a:r>
                        <a:rPr lang="es-ES_tradnl" sz="1600" b="1" spc="-5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ers</a:t>
                      </a:r>
                      <a:endParaRPr sz="1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EFF8E6"/>
                    </a:solidFill>
                  </a:tcPr>
                </a:tc>
                <a:tc>
                  <a:txBody>
                    <a:bodyPr/>
                    <a:lstStyle/>
                    <a:p>
                      <a:pPr marL="427355" marR="283210" indent="-1270" algn="ctr">
                        <a:lnSpc>
                          <a:spcPct val="996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285F8B"/>
                    </a:solidFill>
                  </a:tcPr>
                </a:tc>
                <a:tc>
                  <a:txBody>
                    <a:bodyPr/>
                    <a:lstStyle/>
                    <a:p>
                      <a:pPr marL="290830" marR="281305" indent="-1270" algn="ctr">
                        <a:lnSpc>
                          <a:spcPct val="996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285F8B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Regresión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logística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285F8B"/>
                      </a:solidFill>
                      <a:prstDash val="solid"/>
                    </a:lnL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FFFDB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74625" marB="0"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FFFDB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74625" marB="0"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EFF8E6"/>
                    </a:solidFill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4785" marB="0"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FFF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4785" marB="0">
                    <a:lnR w="12700">
                      <a:solidFill>
                        <a:srgbClr val="285F8B"/>
                      </a:solidFill>
                      <a:prstDash val="solid"/>
                    </a:lnR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FF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lang="es-ES_tradnl" sz="1600" spc="-10" dirty="0" err="1">
                          <a:latin typeface="Arial MT"/>
                          <a:cs typeface="Arial MT"/>
                        </a:rPr>
                        <a:t>Decision</a:t>
                      </a:r>
                      <a:r>
                        <a:rPr lang="es-ES_tradnl"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ES_tradnl" sz="1600" spc="-10" dirty="0" err="1">
                          <a:latin typeface="Arial MT"/>
                          <a:cs typeface="Arial MT"/>
                        </a:rPr>
                        <a:t>Tree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0.90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0.51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13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0.51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135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135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135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NB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multinomial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0.79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-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0.78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77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-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770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285F8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XGboost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285F8B"/>
                      </a:solidFill>
                      <a:prstDash val="solid"/>
                    </a:lnL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0.80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9177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0.78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1770" marB="0"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0.81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91770" marB="0">
                    <a:lnR w="12700">
                      <a:solidFill>
                        <a:srgbClr val="285F8B"/>
                      </a:solidFill>
                      <a:prstDash val="solid"/>
                    </a:lnR>
                    <a:lnT w="12700">
                      <a:solidFill>
                        <a:srgbClr val="285F8B"/>
                      </a:solidFill>
                      <a:prstDash val="solid"/>
                    </a:lnT>
                    <a:lnB w="12700">
                      <a:solidFill>
                        <a:srgbClr val="285F8B"/>
                      </a:solidFill>
                      <a:prstDash val="solid"/>
                    </a:lnB>
                    <a:solidFill>
                      <a:srgbClr val="F0F1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85F8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36210" y="4325911"/>
            <a:ext cx="5825490" cy="619760"/>
          </a:xfrm>
          <a:custGeom>
            <a:avLst/>
            <a:gdLst/>
            <a:ahLst/>
            <a:cxnLst/>
            <a:rect l="l" t="t" r="r" b="b"/>
            <a:pathLst>
              <a:path w="5825490" h="619760">
                <a:moveTo>
                  <a:pt x="5825363" y="0"/>
                </a:moveTo>
                <a:lnTo>
                  <a:pt x="4285361" y="0"/>
                </a:lnTo>
                <a:lnTo>
                  <a:pt x="2745359" y="0"/>
                </a:lnTo>
                <a:lnTo>
                  <a:pt x="0" y="0"/>
                </a:lnTo>
                <a:lnTo>
                  <a:pt x="0" y="619213"/>
                </a:lnTo>
                <a:lnTo>
                  <a:pt x="2745359" y="619213"/>
                </a:lnTo>
                <a:lnTo>
                  <a:pt x="4285361" y="619213"/>
                </a:lnTo>
                <a:lnTo>
                  <a:pt x="5825363" y="619213"/>
                </a:lnTo>
                <a:lnTo>
                  <a:pt x="5825363" y="0"/>
                </a:lnTo>
                <a:close/>
              </a:path>
            </a:pathLst>
          </a:custGeom>
          <a:solidFill>
            <a:srgbClr val="FFFFFF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8670" y="213931"/>
            <a:ext cx="810450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_tradnl" spc="-5" dirty="0" err="1"/>
              <a:t>Model</a:t>
            </a:r>
            <a:r>
              <a:rPr lang="es-ES_tradnl" spc="-5" dirty="0"/>
              <a:t> </a:t>
            </a:r>
            <a:r>
              <a:rPr spc="-5" dirty="0"/>
              <a:t>Performance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18161" y="2334226"/>
            <a:ext cx="11026140" cy="723900"/>
          </a:xfrm>
          <a:custGeom>
            <a:avLst/>
            <a:gdLst/>
            <a:ahLst/>
            <a:cxnLst/>
            <a:rect l="l" t="t" r="r" b="b"/>
            <a:pathLst>
              <a:path w="11026140" h="723900">
                <a:moveTo>
                  <a:pt x="11026140" y="0"/>
                </a:moveTo>
                <a:lnTo>
                  <a:pt x="0" y="0"/>
                </a:lnTo>
                <a:lnTo>
                  <a:pt x="0" y="723900"/>
                </a:lnTo>
                <a:lnTo>
                  <a:pt x="11026140" y="723900"/>
                </a:lnTo>
                <a:lnTo>
                  <a:pt x="11026140" y="0"/>
                </a:lnTo>
                <a:close/>
              </a:path>
            </a:pathLst>
          </a:custGeom>
          <a:solidFill>
            <a:srgbClr val="FFFF00">
              <a:alpha val="14117"/>
            </a:srgbClr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6" name="object 6"/>
          <p:cNvSpPr txBox="1"/>
          <p:nvPr/>
        </p:nvSpPr>
        <p:spPr>
          <a:xfrm>
            <a:off x="180339" y="6395084"/>
            <a:ext cx="465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*Datos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mostrados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hacen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relación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 resultado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Accuracy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787EC-A05E-4850-856B-CCF54CD7B5D3}"/>
              </a:ext>
            </a:extLst>
          </p:cNvPr>
          <p:cNvSpPr txBox="1"/>
          <p:nvPr/>
        </p:nvSpPr>
        <p:spPr>
          <a:xfrm>
            <a:off x="1371600" y="2590800"/>
            <a:ext cx="2057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Logistic</a:t>
            </a:r>
            <a:r>
              <a:rPr lang="es-ES_tradnl" dirty="0"/>
              <a:t> </a:t>
            </a:r>
            <a:r>
              <a:rPr lang="es-ES_tradnl" dirty="0" err="1"/>
              <a:t>Regression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1000</Words>
  <Application>Microsoft Office PowerPoint</Application>
  <PresentationFormat>Panorámica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Presentación de PowerPoint</vt:lpstr>
      <vt:lpstr>Objectives</vt:lpstr>
      <vt:lpstr>Problem statement</vt:lpstr>
      <vt:lpstr>Let's talk about the Dataset</vt:lpstr>
      <vt:lpstr>Dataset Processing</vt:lpstr>
      <vt:lpstr>Libraries</vt:lpstr>
      <vt:lpstr>Proposed initial models</vt:lpstr>
      <vt:lpstr>Models with hyperparameter tuning Use of RandomizedSearchCV</vt:lpstr>
      <vt:lpstr>Model Performance</vt:lpstr>
      <vt:lpstr>Model Selection</vt:lpstr>
      <vt:lpstr>Comparison between Datasets</vt:lpstr>
      <vt:lpstr>Testing</vt:lpstr>
      <vt:lpstr>Conclusions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Luffi</cp:lastModifiedBy>
  <cp:revision>15</cp:revision>
  <dcterms:created xsi:type="dcterms:W3CDTF">2023-03-27T10:59:54Z</dcterms:created>
  <dcterms:modified xsi:type="dcterms:W3CDTF">2023-05-17T13:19:04Z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2023-03-27T00:00:00Z</vt:filetime>
  </property>
</Properties>
</file>