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70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nna Szypowski (717800)" initials="LS(" lastIdx="1" clrIdx="0">
    <p:extLst>
      <p:ext uri="{19B8F6BF-5375-455C-9EA6-DF929625EA0E}">
        <p15:presenceInfo xmlns:p15="http://schemas.microsoft.com/office/powerpoint/2012/main" userId="d20361d1da2cfb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F2671-BA85-43E3-9095-8368BA00EFC7}" v="5436" dt="2021-04-09T18:26:14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DB91E-BEE3-424F-BE4D-91B4C1B3F48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28444A-4CB2-4FC0-8F6A-D538971653B7}">
      <dgm:prSet/>
      <dgm:spPr/>
      <dgm:t>
        <a:bodyPr/>
        <a:lstStyle/>
        <a:p>
          <a:r>
            <a:rPr lang="en-CA"/>
            <a:t>Curious to learn something new</a:t>
          </a:r>
          <a:endParaRPr lang="en-US"/>
        </a:p>
      </dgm:t>
    </dgm:pt>
    <dgm:pt modelId="{9C4130C3-8B46-452B-B00D-1ABEF1AB47FE}" type="parTrans" cxnId="{D3A2D50D-DC77-455D-ACBF-3367FCDBAFBE}">
      <dgm:prSet/>
      <dgm:spPr/>
      <dgm:t>
        <a:bodyPr/>
        <a:lstStyle/>
        <a:p>
          <a:endParaRPr lang="en-US"/>
        </a:p>
      </dgm:t>
    </dgm:pt>
    <dgm:pt modelId="{39488A7B-E5E7-429A-AED0-56EAEA488B2A}" type="sibTrans" cxnId="{D3A2D50D-DC77-455D-ACBF-3367FCDBAFBE}">
      <dgm:prSet/>
      <dgm:spPr/>
      <dgm:t>
        <a:bodyPr/>
        <a:lstStyle/>
        <a:p>
          <a:endParaRPr lang="en-US"/>
        </a:p>
      </dgm:t>
    </dgm:pt>
    <dgm:pt modelId="{97FA4A66-FEC1-4267-9277-ED4B0B3BC83D}">
      <dgm:prSet/>
      <dgm:spPr/>
      <dgm:t>
        <a:bodyPr/>
        <a:lstStyle/>
        <a:p>
          <a:r>
            <a:rPr lang="en-CA" dirty="0"/>
            <a:t>Lots of neat extensions (</a:t>
          </a:r>
          <a:r>
            <a:rPr lang="en-CA" i="1" dirty="0" err="1">
              <a:solidFill>
                <a:schemeClr val="bg1"/>
              </a:solidFill>
            </a:rPr>
            <a:t>PyGame</a:t>
          </a:r>
          <a:r>
            <a:rPr lang="en-CA" dirty="0"/>
            <a:t>)</a:t>
          </a:r>
          <a:endParaRPr lang="en-US" dirty="0"/>
        </a:p>
      </dgm:t>
    </dgm:pt>
    <dgm:pt modelId="{90CD235C-38D6-4C51-A3D3-356B5952CD82}" type="parTrans" cxnId="{C7C4681F-4292-4E34-A106-970DE492B3FB}">
      <dgm:prSet/>
      <dgm:spPr/>
      <dgm:t>
        <a:bodyPr/>
        <a:lstStyle/>
        <a:p>
          <a:endParaRPr lang="en-US"/>
        </a:p>
      </dgm:t>
    </dgm:pt>
    <dgm:pt modelId="{7DD8F126-ECC8-46E9-9AF4-1CF9432FF657}" type="sibTrans" cxnId="{C7C4681F-4292-4E34-A106-970DE492B3FB}">
      <dgm:prSet/>
      <dgm:spPr/>
      <dgm:t>
        <a:bodyPr/>
        <a:lstStyle/>
        <a:p>
          <a:endParaRPr lang="en-US"/>
        </a:p>
      </dgm:t>
    </dgm:pt>
    <dgm:pt modelId="{80D2846D-6DE1-444E-9A2E-E4ABCEC4DDD9}">
      <dgm:prSet/>
      <dgm:spPr/>
      <dgm:t>
        <a:bodyPr/>
        <a:lstStyle/>
        <a:p>
          <a:r>
            <a:rPr lang="en-US" dirty="0"/>
            <a:t>Previous</a:t>
          </a:r>
          <a:r>
            <a:rPr lang="en-US" baseline="0" dirty="0"/>
            <a:t> failed attempt</a:t>
          </a:r>
          <a:endParaRPr lang="en-US" dirty="0"/>
        </a:p>
      </dgm:t>
    </dgm:pt>
    <dgm:pt modelId="{44C63854-0289-4BCF-86B8-1270F6BB2137}" type="parTrans" cxnId="{646FA732-4C75-45FC-98CE-FF8AFDC84E05}">
      <dgm:prSet/>
      <dgm:spPr/>
      <dgm:t>
        <a:bodyPr/>
        <a:lstStyle/>
        <a:p>
          <a:endParaRPr lang="en-US"/>
        </a:p>
      </dgm:t>
    </dgm:pt>
    <dgm:pt modelId="{B035C0F2-5751-49DA-B9BE-A6DF228D7BB0}" type="sibTrans" cxnId="{646FA732-4C75-45FC-98CE-FF8AFDC84E05}">
      <dgm:prSet/>
      <dgm:spPr/>
      <dgm:t>
        <a:bodyPr/>
        <a:lstStyle/>
        <a:p>
          <a:endParaRPr lang="en-US"/>
        </a:p>
      </dgm:t>
    </dgm:pt>
    <dgm:pt modelId="{1598A685-3B7E-46A9-95A1-76A9E1D07880}" type="pres">
      <dgm:prSet presAssocID="{9A9DB91E-BEE3-424F-BE4D-91B4C1B3F482}" presName="linear" presStyleCnt="0">
        <dgm:presLayoutVars>
          <dgm:animLvl val="lvl"/>
          <dgm:resizeHandles val="exact"/>
        </dgm:presLayoutVars>
      </dgm:prSet>
      <dgm:spPr/>
    </dgm:pt>
    <dgm:pt modelId="{503A827A-4CC0-404E-B7F0-231CBDEC86AB}" type="pres">
      <dgm:prSet presAssocID="{DD28444A-4CB2-4FC0-8F6A-D538971653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8D7A14-4F51-4AE5-881C-6E8F1C7069D3}" type="pres">
      <dgm:prSet presAssocID="{39488A7B-E5E7-429A-AED0-56EAEA488B2A}" presName="spacer" presStyleCnt="0"/>
      <dgm:spPr/>
    </dgm:pt>
    <dgm:pt modelId="{B779FC99-8EE9-4E7A-8960-4075E4F2BDA4}" type="pres">
      <dgm:prSet presAssocID="{97FA4A66-FEC1-4267-9277-ED4B0B3BC8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42C30-4AD5-48E8-9607-3CA212D6B9AA}" type="pres">
      <dgm:prSet presAssocID="{7DD8F126-ECC8-46E9-9AF4-1CF9432FF657}" presName="spacer" presStyleCnt="0"/>
      <dgm:spPr/>
    </dgm:pt>
    <dgm:pt modelId="{E5F0FD0E-A2E2-4D86-84D0-9A78D61E6B4C}" type="pres">
      <dgm:prSet presAssocID="{80D2846D-6DE1-444E-9A2E-E4ABCEC4DD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3A2D50D-DC77-455D-ACBF-3367FCDBAFBE}" srcId="{9A9DB91E-BEE3-424F-BE4D-91B4C1B3F482}" destId="{DD28444A-4CB2-4FC0-8F6A-D538971653B7}" srcOrd="0" destOrd="0" parTransId="{9C4130C3-8B46-452B-B00D-1ABEF1AB47FE}" sibTransId="{39488A7B-E5E7-429A-AED0-56EAEA488B2A}"/>
    <dgm:cxn modelId="{C7C4681F-4292-4E34-A106-970DE492B3FB}" srcId="{9A9DB91E-BEE3-424F-BE4D-91B4C1B3F482}" destId="{97FA4A66-FEC1-4267-9277-ED4B0B3BC83D}" srcOrd="1" destOrd="0" parTransId="{90CD235C-38D6-4C51-A3D3-356B5952CD82}" sibTransId="{7DD8F126-ECC8-46E9-9AF4-1CF9432FF657}"/>
    <dgm:cxn modelId="{646FA732-4C75-45FC-98CE-FF8AFDC84E05}" srcId="{9A9DB91E-BEE3-424F-BE4D-91B4C1B3F482}" destId="{80D2846D-6DE1-444E-9A2E-E4ABCEC4DDD9}" srcOrd="2" destOrd="0" parTransId="{44C63854-0289-4BCF-86B8-1270F6BB2137}" sibTransId="{B035C0F2-5751-49DA-B9BE-A6DF228D7BB0}"/>
    <dgm:cxn modelId="{935F7951-0DC7-4935-9F14-8E1559081058}" type="presOf" srcId="{9A9DB91E-BEE3-424F-BE4D-91B4C1B3F482}" destId="{1598A685-3B7E-46A9-95A1-76A9E1D07880}" srcOrd="0" destOrd="0" presId="urn:microsoft.com/office/officeart/2005/8/layout/vList2"/>
    <dgm:cxn modelId="{19CBA778-40DB-44B3-904A-98E74DF66627}" type="presOf" srcId="{DD28444A-4CB2-4FC0-8F6A-D538971653B7}" destId="{503A827A-4CC0-404E-B7F0-231CBDEC86AB}" srcOrd="0" destOrd="0" presId="urn:microsoft.com/office/officeart/2005/8/layout/vList2"/>
    <dgm:cxn modelId="{DC8A35DF-DBBE-4BEC-93C8-90FDD37D606F}" type="presOf" srcId="{97FA4A66-FEC1-4267-9277-ED4B0B3BC83D}" destId="{B779FC99-8EE9-4E7A-8960-4075E4F2BDA4}" srcOrd="0" destOrd="0" presId="urn:microsoft.com/office/officeart/2005/8/layout/vList2"/>
    <dgm:cxn modelId="{ACCEC8FE-9590-4755-8A79-C025AC40D30B}" type="presOf" srcId="{80D2846D-6DE1-444E-9A2E-E4ABCEC4DDD9}" destId="{E5F0FD0E-A2E2-4D86-84D0-9A78D61E6B4C}" srcOrd="0" destOrd="0" presId="urn:microsoft.com/office/officeart/2005/8/layout/vList2"/>
    <dgm:cxn modelId="{3A374B3F-0BC7-4487-B49A-E5190D66AE92}" type="presParOf" srcId="{1598A685-3B7E-46A9-95A1-76A9E1D07880}" destId="{503A827A-4CC0-404E-B7F0-231CBDEC86AB}" srcOrd="0" destOrd="0" presId="urn:microsoft.com/office/officeart/2005/8/layout/vList2"/>
    <dgm:cxn modelId="{247C4B4F-E26A-4283-8FF2-83766BEBBE6C}" type="presParOf" srcId="{1598A685-3B7E-46A9-95A1-76A9E1D07880}" destId="{F38D7A14-4F51-4AE5-881C-6E8F1C7069D3}" srcOrd="1" destOrd="0" presId="urn:microsoft.com/office/officeart/2005/8/layout/vList2"/>
    <dgm:cxn modelId="{8F435D62-ECD2-4A57-9DDE-8FAD77C8E8CD}" type="presParOf" srcId="{1598A685-3B7E-46A9-95A1-76A9E1D07880}" destId="{B779FC99-8EE9-4E7A-8960-4075E4F2BDA4}" srcOrd="2" destOrd="0" presId="urn:microsoft.com/office/officeart/2005/8/layout/vList2"/>
    <dgm:cxn modelId="{2396571E-4569-41A6-897F-C250973FA7D0}" type="presParOf" srcId="{1598A685-3B7E-46A9-95A1-76A9E1D07880}" destId="{3B642C30-4AD5-48E8-9607-3CA212D6B9AA}" srcOrd="3" destOrd="0" presId="urn:microsoft.com/office/officeart/2005/8/layout/vList2"/>
    <dgm:cxn modelId="{8A4A2D7E-8146-4251-9669-1B24EB78D26F}" type="presParOf" srcId="{1598A685-3B7E-46A9-95A1-76A9E1D07880}" destId="{E5F0FD0E-A2E2-4D86-84D0-9A78D61E6B4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3893D4-4A53-4494-A207-B6CD8DA2F9B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1ADD9E-A131-448A-BADB-487595B0346C}">
      <dgm:prSet custT="1"/>
      <dgm:spPr/>
      <dgm:t>
        <a:bodyPr/>
        <a:lstStyle/>
        <a:p>
          <a:r>
            <a:rPr lang="en-CA" sz="2800" dirty="0"/>
            <a:t>Learned the basics – wanted more!</a:t>
          </a:r>
          <a:endParaRPr lang="en-US" sz="2800" dirty="0"/>
        </a:p>
      </dgm:t>
    </dgm:pt>
    <dgm:pt modelId="{85AE2D45-EE9E-4864-9378-C029BF3C3BD4}" type="parTrans" cxnId="{2DF5A031-12BB-4BBF-B0F5-ABBF3EE6D134}">
      <dgm:prSet/>
      <dgm:spPr/>
      <dgm:t>
        <a:bodyPr/>
        <a:lstStyle/>
        <a:p>
          <a:endParaRPr lang="en-US"/>
        </a:p>
      </dgm:t>
    </dgm:pt>
    <dgm:pt modelId="{D17CE2DE-8DA6-4028-A952-A2BC7C442700}" type="sibTrans" cxnId="{2DF5A031-12BB-4BBF-B0F5-ABBF3EE6D134}">
      <dgm:prSet/>
      <dgm:spPr/>
      <dgm:t>
        <a:bodyPr/>
        <a:lstStyle/>
        <a:p>
          <a:endParaRPr lang="en-US"/>
        </a:p>
      </dgm:t>
    </dgm:pt>
    <dgm:pt modelId="{060235C5-70B5-452C-BF25-5F1CA44BFDF1}">
      <dgm:prSet custT="1"/>
      <dgm:spPr/>
      <dgm:t>
        <a:bodyPr/>
        <a:lstStyle/>
        <a:p>
          <a:r>
            <a:rPr lang="en-CA" sz="2800" dirty="0"/>
            <a:t>Created hangman -&gt; got better with python</a:t>
          </a:r>
          <a:endParaRPr lang="en-US" sz="2800" dirty="0"/>
        </a:p>
      </dgm:t>
    </dgm:pt>
    <dgm:pt modelId="{79272CA9-62D1-41B7-BD5A-01C09D066C05}" type="parTrans" cxnId="{A28EC208-7B6A-4F6F-8215-880CA649B16D}">
      <dgm:prSet/>
      <dgm:spPr/>
      <dgm:t>
        <a:bodyPr/>
        <a:lstStyle/>
        <a:p>
          <a:endParaRPr lang="en-US"/>
        </a:p>
      </dgm:t>
    </dgm:pt>
    <dgm:pt modelId="{AF605A71-7B06-415D-B696-732C1602B050}" type="sibTrans" cxnId="{A28EC208-7B6A-4F6F-8215-880CA649B16D}">
      <dgm:prSet/>
      <dgm:spPr/>
      <dgm:t>
        <a:bodyPr/>
        <a:lstStyle/>
        <a:p>
          <a:endParaRPr lang="en-US"/>
        </a:p>
      </dgm:t>
    </dgm:pt>
    <dgm:pt modelId="{65EF001F-3F61-407A-A42C-1D1DC5311A4A}">
      <dgm:prSet custT="1"/>
      <dgm:spPr/>
      <dgm:t>
        <a:bodyPr/>
        <a:lstStyle/>
        <a:p>
          <a:r>
            <a:rPr lang="en-US" sz="2800" dirty="0"/>
            <a:t>Problems: No actual hangman + others</a:t>
          </a:r>
        </a:p>
      </dgm:t>
    </dgm:pt>
    <dgm:pt modelId="{98672635-5FA8-41B4-A32B-D00647DB649E}" type="parTrans" cxnId="{A33B4895-E220-408F-AF04-C32052423D42}">
      <dgm:prSet/>
      <dgm:spPr/>
      <dgm:t>
        <a:bodyPr/>
        <a:lstStyle/>
        <a:p>
          <a:endParaRPr lang="en-US"/>
        </a:p>
      </dgm:t>
    </dgm:pt>
    <dgm:pt modelId="{4A98F2F1-BDD4-41AB-8ECB-B7AC836D3FB5}" type="sibTrans" cxnId="{A33B4895-E220-408F-AF04-C32052423D42}">
      <dgm:prSet/>
      <dgm:spPr/>
      <dgm:t>
        <a:bodyPr/>
        <a:lstStyle/>
        <a:p>
          <a:endParaRPr lang="en-US"/>
        </a:p>
      </dgm:t>
    </dgm:pt>
    <dgm:pt modelId="{088834B0-3880-433A-A088-849F6E1D2614}" type="pres">
      <dgm:prSet presAssocID="{6D3893D4-4A53-4494-A207-B6CD8DA2F9B4}" presName="linear" presStyleCnt="0">
        <dgm:presLayoutVars>
          <dgm:animLvl val="lvl"/>
          <dgm:resizeHandles val="exact"/>
        </dgm:presLayoutVars>
      </dgm:prSet>
      <dgm:spPr/>
    </dgm:pt>
    <dgm:pt modelId="{72BDAD9F-9463-4801-82B7-BD1C2E3931BD}" type="pres">
      <dgm:prSet presAssocID="{3E1ADD9E-A131-448A-BADB-487595B03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BCAE14-99BF-408B-89DF-25B55C63E710}" type="pres">
      <dgm:prSet presAssocID="{D17CE2DE-8DA6-4028-A952-A2BC7C442700}" presName="spacer" presStyleCnt="0"/>
      <dgm:spPr/>
    </dgm:pt>
    <dgm:pt modelId="{5A017113-EAAD-4562-8447-5D1CD8FB23F9}" type="pres">
      <dgm:prSet presAssocID="{060235C5-70B5-452C-BF25-5F1CA44BFD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227C8A-F2F7-4A7E-9E41-AE585173C11E}" type="pres">
      <dgm:prSet presAssocID="{AF605A71-7B06-415D-B696-732C1602B050}" presName="spacer" presStyleCnt="0"/>
      <dgm:spPr/>
    </dgm:pt>
    <dgm:pt modelId="{E5EB05E9-6823-4ED4-975B-391926CCF17B}" type="pres">
      <dgm:prSet presAssocID="{65EF001F-3F61-407A-A42C-1D1DC5311A4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28EC208-7B6A-4F6F-8215-880CA649B16D}" srcId="{6D3893D4-4A53-4494-A207-B6CD8DA2F9B4}" destId="{060235C5-70B5-452C-BF25-5F1CA44BFDF1}" srcOrd="1" destOrd="0" parTransId="{79272CA9-62D1-41B7-BD5A-01C09D066C05}" sibTransId="{AF605A71-7B06-415D-B696-732C1602B050}"/>
    <dgm:cxn modelId="{2DF5A031-12BB-4BBF-B0F5-ABBF3EE6D134}" srcId="{6D3893D4-4A53-4494-A207-B6CD8DA2F9B4}" destId="{3E1ADD9E-A131-448A-BADB-487595B0346C}" srcOrd="0" destOrd="0" parTransId="{85AE2D45-EE9E-4864-9378-C029BF3C3BD4}" sibTransId="{D17CE2DE-8DA6-4028-A952-A2BC7C442700}"/>
    <dgm:cxn modelId="{CDD0A045-AE1F-4EC2-B5F8-A8CC5B8528AC}" type="presOf" srcId="{3E1ADD9E-A131-448A-BADB-487595B0346C}" destId="{72BDAD9F-9463-4801-82B7-BD1C2E3931BD}" srcOrd="0" destOrd="0" presId="urn:microsoft.com/office/officeart/2005/8/layout/vList2"/>
    <dgm:cxn modelId="{AEB69A66-E14E-49B9-BD90-DF34698CFB7C}" type="presOf" srcId="{65EF001F-3F61-407A-A42C-1D1DC5311A4A}" destId="{E5EB05E9-6823-4ED4-975B-391926CCF17B}" srcOrd="0" destOrd="0" presId="urn:microsoft.com/office/officeart/2005/8/layout/vList2"/>
    <dgm:cxn modelId="{A33B4895-E220-408F-AF04-C32052423D42}" srcId="{6D3893D4-4A53-4494-A207-B6CD8DA2F9B4}" destId="{65EF001F-3F61-407A-A42C-1D1DC5311A4A}" srcOrd="2" destOrd="0" parTransId="{98672635-5FA8-41B4-A32B-D00647DB649E}" sibTransId="{4A98F2F1-BDD4-41AB-8ECB-B7AC836D3FB5}"/>
    <dgm:cxn modelId="{CC811DAB-C022-4D93-AC63-2F57BDB5CEDA}" type="presOf" srcId="{6D3893D4-4A53-4494-A207-B6CD8DA2F9B4}" destId="{088834B0-3880-433A-A088-849F6E1D2614}" srcOrd="0" destOrd="0" presId="urn:microsoft.com/office/officeart/2005/8/layout/vList2"/>
    <dgm:cxn modelId="{CE13D8F7-89EB-49D9-ADA4-857E5F73D3F4}" type="presOf" srcId="{060235C5-70B5-452C-BF25-5F1CA44BFDF1}" destId="{5A017113-EAAD-4562-8447-5D1CD8FB23F9}" srcOrd="0" destOrd="0" presId="urn:microsoft.com/office/officeart/2005/8/layout/vList2"/>
    <dgm:cxn modelId="{47BDFAB9-6BFA-4E8E-BDDA-E9840746820E}" type="presParOf" srcId="{088834B0-3880-433A-A088-849F6E1D2614}" destId="{72BDAD9F-9463-4801-82B7-BD1C2E3931BD}" srcOrd="0" destOrd="0" presId="urn:microsoft.com/office/officeart/2005/8/layout/vList2"/>
    <dgm:cxn modelId="{B0588C91-5655-4BCA-9FE4-B2EF17A52D66}" type="presParOf" srcId="{088834B0-3880-433A-A088-849F6E1D2614}" destId="{07BCAE14-99BF-408B-89DF-25B55C63E710}" srcOrd="1" destOrd="0" presId="urn:microsoft.com/office/officeart/2005/8/layout/vList2"/>
    <dgm:cxn modelId="{9DAA3F56-1B0D-4C98-8B4E-0EC8CCAD7951}" type="presParOf" srcId="{088834B0-3880-433A-A088-849F6E1D2614}" destId="{5A017113-EAAD-4562-8447-5D1CD8FB23F9}" srcOrd="2" destOrd="0" presId="urn:microsoft.com/office/officeart/2005/8/layout/vList2"/>
    <dgm:cxn modelId="{C9E1EC44-03E5-4427-8725-BC4D71F5F298}" type="presParOf" srcId="{088834B0-3880-433A-A088-849F6E1D2614}" destId="{B9227C8A-F2F7-4A7E-9E41-AE585173C11E}" srcOrd="3" destOrd="0" presId="urn:microsoft.com/office/officeart/2005/8/layout/vList2"/>
    <dgm:cxn modelId="{51312C12-067E-4D33-BF7A-3E884E068A33}" type="presParOf" srcId="{088834B0-3880-433A-A088-849F6E1D2614}" destId="{E5EB05E9-6823-4ED4-975B-391926CCF1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C49432-EE57-46BC-986D-75755E1FD1A3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4E5B88-601D-472D-9BE5-9CA1409590AF}">
      <dgm:prSet custT="1"/>
      <dgm:spPr/>
      <dgm:t>
        <a:bodyPr/>
        <a:lstStyle/>
        <a:p>
          <a:r>
            <a:rPr lang="en-CA" sz="2800" dirty="0"/>
            <a:t>Learnt functions/methods (</a:t>
          </a:r>
          <a:r>
            <a:rPr lang="en-CA" sz="2800" i="1" dirty="0">
              <a:solidFill>
                <a:schemeClr val="accent2">
                  <a:lumMod val="40000"/>
                  <a:lumOff val="60000"/>
                </a:schemeClr>
              </a:solidFill>
            </a:rPr>
            <a:t>def</a:t>
          </a:r>
          <a:r>
            <a:rPr lang="en-CA" sz="2800" dirty="0"/>
            <a:t>)</a:t>
          </a:r>
          <a:endParaRPr lang="en-US" sz="2800" dirty="0"/>
        </a:p>
      </dgm:t>
    </dgm:pt>
    <dgm:pt modelId="{B003605D-F8A3-4604-8F88-EAA2B93F5301}" type="parTrans" cxnId="{E18104EE-761F-4D56-9167-B3C0C5E24509}">
      <dgm:prSet/>
      <dgm:spPr/>
      <dgm:t>
        <a:bodyPr/>
        <a:lstStyle/>
        <a:p>
          <a:endParaRPr lang="en-US"/>
        </a:p>
      </dgm:t>
    </dgm:pt>
    <dgm:pt modelId="{C8613887-37A7-42D9-8B05-BB8D3C88D9E0}" type="sibTrans" cxnId="{E18104EE-761F-4D56-9167-B3C0C5E24509}">
      <dgm:prSet/>
      <dgm:spPr/>
      <dgm:t>
        <a:bodyPr/>
        <a:lstStyle/>
        <a:p>
          <a:endParaRPr lang="en-US"/>
        </a:p>
      </dgm:t>
    </dgm:pt>
    <dgm:pt modelId="{0E4B2FD7-BB0C-4BA1-A4D2-59ACA342ABEA}">
      <dgm:prSet custT="1"/>
      <dgm:spPr/>
      <dgm:t>
        <a:bodyPr/>
        <a:lstStyle/>
        <a:p>
          <a:r>
            <a:rPr lang="en-CA" sz="2800" dirty="0"/>
            <a:t>Demo -&gt; tictactoe.py</a:t>
          </a:r>
          <a:endParaRPr lang="en-US" sz="2800" dirty="0"/>
        </a:p>
      </dgm:t>
    </dgm:pt>
    <dgm:pt modelId="{FA08D4DC-0BA0-4B40-BA39-D8B099C90B5D}" type="parTrans" cxnId="{C4FEE976-2134-499A-BE12-16998CE49D25}">
      <dgm:prSet/>
      <dgm:spPr/>
      <dgm:t>
        <a:bodyPr/>
        <a:lstStyle/>
        <a:p>
          <a:endParaRPr lang="en-US"/>
        </a:p>
      </dgm:t>
    </dgm:pt>
    <dgm:pt modelId="{E8AAB1CD-C590-4BC5-A277-EC8BF48405FF}" type="sibTrans" cxnId="{C4FEE976-2134-499A-BE12-16998CE49D25}">
      <dgm:prSet/>
      <dgm:spPr/>
      <dgm:t>
        <a:bodyPr/>
        <a:lstStyle/>
        <a:p>
          <a:endParaRPr lang="en-US"/>
        </a:p>
      </dgm:t>
    </dgm:pt>
    <dgm:pt modelId="{039A299A-7630-4A2A-9FD8-334AD8FE7EB1}">
      <dgm:prSet custT="1"/>
      <dgm:spPr/>
      <dgm:t>
        <a:bodyPr/>
        <a:lstStyle/>
        <a:p>
          <a:r>
            <a:rPr lang="en-CA" sz="2800" dirty="0"/>
            <a:t>Quick to get it to work, easy project</a:t>
          </a:r>
          <a:endParaRPr lang="en-US" sz="2800" dirty="0"/>
        </a:p>
      </dgm:t>
    </dgm:pt>
    <dgm:pt modelId="{28728435-BB27-4F08-AB2B-6AB3D7EE21A2}" type="sibTrans" cxnId="{8CB2AAFE-4DCB-4E23-8AFD-D6BCC1183E52}">
      <dgm:prSet/>
      <dgm:spPr/>
      <dgm:t>
        <a:bodyPr/>
        <a:lstStyle/>
        <a:p>
          <a:endParaRPr lang="en-US"/>
        </a:p>
      </dgm:t>
    </dgm:pt>
    <dgm:pt modelId="{AE13A68A-12FE-4195-B996-BC47E1FA3B6E}" type="parTrans" cxnId="{8CB2AAFE-4DCB-4E23-8AFD-D6BCC1183E52}">
      <dgm:prSet/>
      <dgm:spPr/>
      <dgm:t>
        <a:bodyPr/>
        <a:lstStyle/>
        <a:p>
          <a:endParaRPr lang="en-US"/>
        </a:p>
      </dgm:t>
    </dgm:pt>
    <dgm:pt modelId="{DACEF284-E881-49BE-83BA-13AC602580BB}" type="pres">
      <dgm:prSet presAssocID="{DFC49432-EE57-46BC-986D-75755E1FD1A3}" presName="outerComposite" presStyleCnt="0">
        <dgm:presLayoutVars>
          <dgm:chMax val="5"/>
          <dgm:dir/>
          <dgm:resizeHandles val="exact"/>
        </dgm:presLayoutVars>
      </dgm:prSet>
      <dgm:spPr/>
    </dgm:pt>
    <dgm:pt modelId="{3ABEC2AC-CF59-49EB-ADFC-C478F48D7294}" type="pres">
      <dgm:prSet presAssocID="{DFC49432-EE57-46BC-986D-75755E1FD1A3}" presName="dummyMaxCanvas" presStyleCnt="0">
        <dgm:presLayoutVars/>
      </dgm:prSet>
      <dgm:spPr/>
    </dgm:pt>
    <dgm:pt modelId="{BF4E5DE1-3193-4BD9-B632-EC74A02ACC76}" type="pres">
      <dgm:prSet presAssocID="{DFC49432-EE57-46BC-986D-75755E1FD1A3}" presName="ThreeNodes_1" presStyleLbl="node1" presStyleIdx="0" presStyleCnt="3">
        <dgm:presLayoutVars>
          <dgm:bulletEnabled val="1"/>
        </dgm:presLayoutVars>
      </dgm:prSet>
      <dgm:spPr/>
    </dgm:pt>
    <dgm:pt modelId="{06499C6A-BC52-40BB-9B91-5E35EBBEA6D1}" type="pres">
      <dgm:prSet presAssocID="{DFC49432-EE57-46BC-986D-75755E1FD1A3}" presName="ThreeNodes_2" presStyleLbl="node1" presStyleIdx="1" presStyleCnt="3">
        <dgm:presLayoutVars>
          <dgm:bulletEnabled val="1"/>
        </dgm:presLayoutVars>
      </dgm:prSet>
      <dgm:spPr/>
    </dgm:pt>
    <dgm:pt modelId="{8874AFB3-B77E-4FAD-90DA-B29AB30D21D4}" type="pres">
      <dgm:prSet presAssocID="{DFC49432-EE57-46BC-986D-75755E1FD1A3}" presName="ThreeNodes_3" presStyleLbl="node1" presStyleIdx="2" presStyleCnt="3">
        <dgm:presLayoutVars>
          <dgm:bulletEnabled val="1"/>
        </dgm:presLayoutVars>
      </dgm:prSet>
      <dgm:spPr/>
    </dgm:pt>
    <dgm:pt modelId="{376C1346-5048-421A-A1EE-4687E1339097}" type="pres">
      <dgm:prSet presAssocID="{DFC49432-EE57-46BC-986D-75755E1FD1A3}" presName="ThreeConn_1-2" presStyleLbl="fgAccFollowNode1" presStyleIdx="0" presStyleCnt="2">
        <dgm:presLayoutVars>
          <dgm:bulletEnabled val="1"/>
        </dgm:presLayoutVars>
      </dgm:prSet>
      <dgm:spPr/>
    </dgm:pt>
    <dgm:pt modelId="{E98C3578-E14F-4CEE-9EC1-854F8748940A}" type="pres">
      <dgm:prSet presAssocID="{DFC49432-EE57-46BC-986D-75755E1FD1A3}" presName="ThreeConn_2-3" presStyleLbl="fgAccFollowNode1" presStyleIdx="1" presStyleCnt="2">
        <dgm:presLayoutVars>
          <dgm:bulletEnabled val="1"/>
        </dgm:presLayoutVars>
      </dgm:prSet>
      <dgm:spPr/>
    </dgm:pt>
    <dgm:pt modelId="{6C8CF08F-5BAF-44F8-989A-377A4296BF01}" type="pres">
      <dgm:prSet presAssocID="{DFC49432-EE57-46BC-986D-75755E1FD1A3}" presName="ThreeNodes_1_text" presStyleLbl="node1" presStyleIdx="2" presStyleCnt="3">
        <dgm:presLayoutVars>
          <dgm:bulletEnabled val="1"/>
        </dgm:presLayoutVars>
      </dgm:prSet>
      <dgm:spPr/>
    </dgm:pt>
    <dgm:pt modelId="{3DF3D65F-31A4-41A8-A083-C2109403F5F9}" type="pres">
      <dgm:prSet presAssocID="{DFC49432-EE57-46BC-986D-75755E1FD1A3}" presName="ThreeNodes_2_text" presStyleLbl="node1" presStyleIdx="2" presStyleCnt="3">
        <dgm:presLayoutVars>
          <dgm:bulletEnabled val="1"/>
        </dgm:presLayoutVars>
      </dgm:prSet>
      <dgm:spPr/>
    </dgm:pt>
    <dgm:pt modelId="{31168CFB-5872-4E85-A23A-54A168F1DEFE}" type="pres">
      <dgm:prSet presAssocID="{DFC49432-EE57-46BC-986D-75755E1FD1A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90F9111-FCED-469D-AC63-947181AECE98}" type="presOf" srcId="{039A299A-7630-4A2A-9FD8-334AD8FE7EB1}" destId="{06499C6A-BC52-40BB-9B91-5E35EBBEA6D1}" srcOrd="0" destOrd="0" presId="urn:microsoft.com/office/officeart/2005/8/layout/vProcess5"/>
    <dgm:cxn modelId="{AC28AC14-55D5-4994-9BCA-BAF39D183D73}" type="presOf" srcId="{28728435-BB27-4F08-AB2B-6AB3D7EE21A2}" destId="{E98C3578-E14F-4CEE-9EC1-854F8748940A}" srcOrd="0" destOrd="0" presId="urn:microsoft.com/office/officeart/2005/8/layout/vProcess5"/>
    <dgm:cxn modelId="{6BDD6556-5093-4C7D-BCF2-9D8D255C9970}" type="presOf" srcId="{0E4B2FD7-BB0C-4BA1-A4D2-59ACA342ABEA}" destId="{31168CFB-5872-4E85-A23A-54A168F1DEFE}" srcOrd="1" destOrd="0" presId="urn:microsoft.com/office/officeart/2005/8/layout/vProcess5"/>
    <dgm:cxn modelId="{C4FEE976-2134-499A-BE12-16998CE49D25}" srcId="{DFC49432-EE57-46BC-986D-75755E1FD1A3}" destId="{0E4B2FD7-BB0C-4BA1-A4D2-59ACA342ABEA}" srcOrd="2" destOrd="0" parTransId="{FA08D4DC-0BA0-4B40-BA39-D8B099C90B5D}" sibTransId="{E8AAB1CD-C590-4BC5-A277-EC8BF48405FF}"/>
    <dgm:cxn modelId="{F6261E7F-E20A-44C5-9FD6-B32EB2866E8F}" type="presOf" srcId="{DFC49432-EE57-46BC-986D-75755E1FD1A3}" destId="{DACEF284-E881-49BE-83BA-13AC602580BB}" srcOrd="0" destOrd="0" presId="urn:microsoft.com/office/officeart/2005/8/layout/vProcess5"/>
    <dgm:cxn modelId="{52738A95-F17C-4B01-A0F4-41F11FAB7948}" type="presOf" srcId="{C14E5B88-601D-472D-9BE5-9CA1409590AF}" destId="{6C8CF08F-5BAF-44F8-989A-377A4296BF01}" srcOrd="1" destOrd="0" presId="urn:microsoft.com/office/officeart/2005/8/layout/vProcess5"/>
    <dgm:cxn modelId="{781F2F9D-1E2C-4BD6-8C9D-DAD838FB86C2}" type="presOf" srcId="{C14E5B88-601D-472D-9BE5-9CA1409590AF}" destId="{BF4E5DE1-3193-4BD9-B632-EC74A02ACC76}" srcOrd="0" destOrd="0" presId="urn:microsoft.com/office/officeart/2005/8/layout/vProcess5"/>
    <dgm:cxn modelId="{15DD18AD-64A0-4B1F-A607-FF872AD31075}" type="presOf" srcId="{0E4B2FD7-BB0C-4BA1-A4D2-59ACA342ABEA}" destId="{8874AFB3-B77E-4FAD-90DA-B29AB30D21D4}" srcOrd="0" destOrd="0" presId="urn:microsoft.com/office/officeart/2005/8/layout/vProcess5"/>
    <dgm:cxn modelId="{C0D40CB0-39D1-447A-B62A-54E6B47F5447}" type="presOf" srcId="{039A299A-7630-4A2A-9FD8-334AD8FE7EB1}" destId="{3DF3D65F-31A4-41A8-A083-C2109403F5F9}" srcOrd="1" destOrd="0" presId="urn:microsoft.com/office/officeart/2005/8/layout/vProcess5"/>
    <dgm:cxn modelId="{1D382EC5-8F28-4595-A37F-1B194792F368}" type="presOf" srcId="{C8613887-37A7-42D9-8B05-BB8D3C88D9E0}" destId="{376C1346-5048-421A-A1EE-4687E1339097}" srcOrd="0" destOrd="0" presId="urn:microsoft.com/office/officeart/2005/8/layout/vProcess5"/>
    <dgm:cxn modelId="{E18104EE-761F-4D56-9167-B3C0C5E24509}" srcId="{DFC49432-EE57-46BC-986D-75755E1FD1A3}" destId="{C14E5B88-601D-472D-9BE5-9CA1409590AF}" srcOrd="0" destOrd="0" parTransId="{B003605D-F8A3-4604-8F88-EAA2B93F5301}" sibTransId="{C8613887-37A7-42D9-8B05-BB8D3C88D9E0}"/>
    <dgm:cxn modelId="{8CB2AAFE-4DCB-4E23-8AFD-D6BCC1183E52}" srcId="{DFC49432-EE57-46BC-986D-75755E1FD1A3}" destId="{039A299A-7630-4A2A-9FD8-334AD8FE7EB1}" srcOrd="1" destOrd="0" parTransId="{AE13A68A-12FE-4195-B996-BC47E1FA3B6E}" sibTransId="{28728435-BB27-4F08-AB2B-6AB3D7EE21A2}"/>
    <dgm:cxn modelId="{4C0DD81B-4080-4986-97B6-15E0F9B871D1}" type="presParOf" srcId="{DACEF284-E881-49BE-83BA-13AC602580BB}" destId="{3ABEC2AC-CF59-49EB-ADFC-C478F48D7294}" srcOrd="0" destOrd="0" presId="urn:microsoft.com/office/officeart/2005/8/layout/vProcess5"/>
    <dgm:cxn modelId="{05F94F2B-163A-4134-A80F-26CACC98A28E}" type="presParOf" srcId="{DACEF284-E881-49BE-83BA-13AC602580BB}" destId="{BF4E5DE1-3193-4BD9-B632-EC74A02ACC76}" srcOrd="1" destOrd="0" presId="urn:microsoft.com/office/officeart/2005/8/layout/vProcess5"/>
    <dgm:cxn modelId="{618C3CB8-56B5-4149-A364-8F669F2509B4}" type="presParOf" srcId="{DACEF284-E881-49BE-83BA-13AC602580BB}" destId="{06499C6A-BC52-40BB-9B91-5E35EBBEA6D1}" srcOrd="2" destOrd="0" presId="urn:microsoft.com/office/officeart/2005/8/layout/vProcess5"/>
    <dgm:cxn modelId="{FAE220EB-2EF5-4E0C-9469-1226E04393D6}" type="presParOf" srcId="{DACEF284-E881-49BE-83BA-13AC602580BB}" destId="{8874AFB3-B77E-4FAD-90DA-B29AB30D21D4}" srcOrd="3" destOrd="0" presId="urn:microsoft.com/office/officeart/2005/8/layout/vProcess5"/>
    <dgm:cxn modelId="{6049951F-7F73-44AC-8913-CF2D1A339CC3}" type="presParOf" srcId="{DACEF284-E881-49BE-83BA-13AC602580BB}" destId="{376C1346-5048-421A-A1EE-4687E1339097}" srcOrd="4" destOrd="0" presId="urn:microsoft.com/office/officeart/2005/8/layout/vProcess5"/>
    <dgm:cxn modelId="{D59C0ADB-384D-4AAD-8D8B-A49BD637C3A3}" type="presParOf" srcId="{DACEF284-E881-49BE-83BA-13AC602580BB}" destId="{E98C3578-E14F-4CEE-9EC1-854F8748940A}" srcOrd="5" destOrd="0" presId="urn:microsoft.com/office/officeart/2005/8/layout/vProcess5"/>
    <dgm:cxn modelId="{20523160-CA5B-4ADF-97D3-78277B4A6D9D}" type="presParOf" srcId="{DACEF284-E881-49BE-83BA-13AC602580BB}" destId="{6C8CF08F-5BAF-44F8-989A-377A4296BF01}" srcOrd="6" destOrd="0" presId="urn:microsoft.com/office/officeart/2005/8/layout/vProcess5"/>
    <dgm:cxn modelId="{3BC1D64B-A3C8-4FFB-9837-24476C50E616}" type="presParOf" srcId="{DACEF284-E881-49BE-83BA-13AC602580BB}" destId="{3DF3D65F-31A4-41A8-A083-C2109403F5F9}" srcOrd="7" destOrd="0" presId="urn:microsoft.com/office/officeart/2005/8/layout/vProcess5"/>
    <dgm:cxn modelId="{C5B0622D-F99B-4BE9-9091-FF0435A944FE}" type="presParOf" srcId="{DACEF284-E881-49BE-83BA-13AC602580BB}" destId="{31168CFB-5872-4E85-A23A-54A168F1DE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A827A-4CC0-404E-B7F0-231CBDEC86AB}">
      <dsp:nvSpPr>
        <dsp:cNvPr id="0" name=""/>
        <dsp:cNvSpPr/>
      </dsp:nvSpPr>
      <dsp:spPr>
        <a:xfrm>
          <a:off x="0" y="28807"/>
          <a:ext cx="6656769" cy="1544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Curious to learn something new</a:t>
          </a:r>
          <a:endParaRPr lang="en-US" sz="4000" kern="1200"/>
        </a:p>
      </dsp:txBody>
      <dsp:txXfrm>
        <a:off x="75391" y="104198"/>
        <a:ext cx="6505987" cy="1393618"/>
      </dsp:txXfrm>
    </dsp:sp>
    <dsp:sp modelId="{B779FC99-8EE9-4E7A-8960-4075E4F2BDA4}">
      <dsp:nvSpPr>
        <dsp:cNvPr id="0" name=""/>
        <dsp:cNvSpPr/>
      </dsp:nvSpPr>
      <dsp:spPr>
        <a:xfrm>
          <a:off x="0" y="1688407"/>
          <a:ext cx="6656769" cy="1544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Lots of neat extensions (</a:t>
          </a:r>
          <a:r>
            <a:rPr lang="en-CA" sz="4000" i="1" kern="1200" dirty="0" err="1">
              <a:solidFill>
                <a:schemeClr val="bg1"/>
              </a:solidFill>
            </a:rPr>
            <a:t>PyGame</a:t>
          </a:r>
          <a:r>
            <a:rPr lang="en-CA" sz="4000" kern="1200" dirty="0"/>
            <a:t>)</a:t>
          </a:r>
          <a:endParaRPr lang="en-US" sz="4000" kern="1200" dirty="0"/>
        </a:p>
      </dsp:txBody>
      <dsp:txXfrm>
        <a:off x="75391" y="1763798"/>
        <a:ext cx="6505987" cy="1393618"/>
      </dsp:txXfrm>
    </dsp:sp>
    <dsp:sp modelId="{E5F0FD0E-A2E2-4D86-84D0-9A78D61E6B4C}">
      <dsp:nvSpPr>
        <dsp:cNvPr id="0" name=""/>
        <dsp:cNvSpPr/>
      </dsp:nvSpPr>
      <dsp:spPr>
        <a:xfrm>
          <a:off x="0" y="3348007"/>
          <a:ext cx="6656769" cy="1544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Previous</a:t>
          </a:r>
          <a:r>
            <a:rPr lang="en-US" sz="4000" kern="1200" baseline="0" dirty="0"/>
            <a:t> failed attempt</a:t>
          </a:r>
          <a:endParaRPr lang="en-US" sz="4000" kern="1200" dirty="0"/>
        </a:p>
      </dsp:txBody>
      <dsp:txXfrm>
        <a:off x="75391" y="3423398"/>
        <a:ext cx="6505987" cy="1393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DAD9F-9463-4801-82B7-BD1C2E3931BD}">
      <dsp:nvSpPr>
        <dsp:cNvPr id="0" name=""/>
        <dsp:cNvSpPr/>
      </dsp:nvSpPr>
      <dsp:spPr>
        <a:xfrm>
          <a:off x="0" y="325168"/>
          <a:ext cx="9618134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Learned the basics – wanted more!</a:t>
          </a:r>
          <a:endParaRPr lang="en-US" sz="2800" kern="1200" dirty="0"/>
        </a:p>
      </dsp:txBody>
      <dsp:txXfrm>
        <a:off x="59399" y="384567"/>
        <a:ext cx="9499336" cy="1098002"/>
      </dsp:txXfrm>
    </dsp:sp>
    <dsp:sp modelId="{5A017113-EAAD-4562-8447-5D1CD8FB23F9}">
      <dsp:nvSpPr>
        <dsp:cNvPr id="0" name=""/>
        <dsp:cNvSpPr/>
      </dsp:nvSpPr>
      <dsp:spPr>
        <a:xfrm>
          <a:off x="0" y="1729169"/>
          <a:ext cx="9618134" cy="12168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Created hangman -&gt; got better with python</a:t>
          </a:r>
          <a:endParaRPr lang="en-US" sz="2800" kern="1200" dirty="0"/>
        </a:p>
      </dsp:txBody>
      <dsp:txXfrm>
        <a:off x="59399" y="1788568"/>
        <a:ext cx="9499336" cy="1098002"/>
      </dsp:txXfrm>
    </dsp:sp>
    <dsp:sp modelId="{E5EB05E9-6823-4ED4-975B-391926CCF17B}">
      <dsp:nvSpPr>
        <dsp:cNvPr id="0" name=""/>
        <dsp:cNvSpPr/>
      </dsp:nvSpPr>
      <dsp:spPr>
        <a:xfrm>
          <a:off x="0" y="3133169"/>
          <a:ext cx="9618134" cy="12168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Problems: No actual hangman + others</a:t>
          </a:r>
        </a:p>
      </dsp:txBody>
      <dsp:txXfrm>
        <a:off x="59399" y="3192568"/>
        <a:ext cx="9499336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E5DE1-3193-4BD9-B632-EC74A02ACC76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Learnt functions/methods (</a:t>
          </a:r>
          <a:r>
            <a:rPr lang="en-CA" sz="2800" i="1" kern="1200" dirty="0">
              <a:solidFill>
                <a:schemeClr val="accent2">
                  <a:lumMod val="40000"/>
                  <a:lumOff val="60000"/>
                </a:schemeClr>
              </a:solidFill>
            </a:rPr>
            <a:t>def</a:t>
          </a:r>
          <a:r>
            <a:rPr lang="en-CA" sz="2800" kern="1200" dirty="0"/>
            <a:t>)</a:t>
          </a:r>
          <a:endParaRPr lang="en-US" sz="2800" kern="1200" dirty="0"/>
        </a:p>
      </dsp:txBody>
      <dsp:txXfrm>
        <a:off x="35968" y="35968"/>
        <a:ext cx="6850257" cy="1156108"/>
      </dsp:txXfrm>
    </dsp:sp>
    <dsp:sp modelId="{06499C6A-BC52-40BB-9B91-5E35EBBEA6D1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Quick to get it to work, easy project</a:t>
          </a:r>
          <a:endParaRPr lang="en-US" sz="2800" kern="1200" dirty="0"/>
        </a:p>
      </dsp:txBody>
      <dsp:txXfrm>
        <a:off x="757327" y="1468686"/>
        <a:ext cx="6583888" cy="1156108"/>
      </dsp:txXfrm>
    </dsp:sp>
    <dsp:sp modelId="{8874AFB3-B77E-4FAD-90DA-B29AB30D21D4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Demo -&gt; tictactoe.py</a:t>
          </a:r>
          <a:endParaRPr lang="en-US" sz="2800" kern="1200" dirty="0"/>
        </a:p>
      </dsp:txBody>
      <dsp:txXfrm>
        <a:off x="1478687" y="2901405"/>
        <a:ext cx="6583888" cy="1156108"/>
      </dsp:txXfrm>
    </dsp:sp>
    <dsp:sp modelId="{376C1346-5048-421A-A1EE-4687E1339097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E98C3578-E14F-4CEE-9EC1-854F8748940A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4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8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19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66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208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0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2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5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2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5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0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3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57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-library.com/burmese-python-clipart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nesd.blogspot.com/2018/02/hey-its-work-on-pygame-stuff-week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bugandrelease.blogspot.com/2018/11/deleting-old-files-with-powershell.html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game-a-prim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edpix.com/photo/18707/question-mark-button-sign-symbol-query-information-business-icon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3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DFAF-6EDE-41B0-B3FC-ED3705480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307" y="2404531"/>
            <a:ext cx="7766936" cy="1646302"/>
          </a:xfrm>
        </p:spPr>
        <p:txBody>
          <a:bodyPr/>
          <a:lstStyle/>
          <a:p>
            <a:r>
              <a:rPr lang="en-CA" dirty="0"/>
              <a:t>print(“Python!”)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2CF34-CCC1-4B3F-AF73-29729B777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9307" y="4050833"/>
            <a:ext cx="7766936" cy="1096899"/>
          </a:xfrm>
        </p:spPr>
        <p:txBody>
          <a:bodyPr/>
          <a:lstStyle/>
          <a:p>
            <a:r>
              <a:rPr lang="en-CA" dirty="0"/>
              <a:t>By Leanna Szypowski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DB88F-DBBA-4CA8-B9BF-F0121B53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141" y="640714"/>
            <a:ext cx="5443137" cy="60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B46C8-D0FB-4C87-840E-2FD631D3E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err="1"/>
              <a:t>Pygame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BE2C99-6C8D-486B-974F-CAFB9846D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7929A-D251-4541-9083-34E9E79CC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0349" y="1513342"/>
            <a:ext cx="12192000" cy="48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4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9426-AC16-4BA3-BE32-948D180A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/>
              <a:t>Learning PyGame:</a:t>
            </a:r>
          </a:p>
        </p:txBody>
      </p:sp>
      <p:pic>
        <p:nvPicPr>
          <p:cNvPr id="53" name="Graphic 52" descr="Download from cloud">
            <a:extLst>
              <a:ext uri="{FF2B5EF4-FFF2-40B4-BE49-F238E27FC236}">
                <a16:creationId xmlns:a16="http://schemas.microsoft.com/office/drawing/2014/main" id="{DD58B09D-A607-403F-83DF-D5AAF0DDF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54" y="2110905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4E292-C066-40A7-91E5-FBE9B4F92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36" y="2110905"/>
            <a:ext cx="5207839" cy="3880773"/>
          </a:xfrm>
        </p:spPr>
        <p:txBody>
          <a:bodyPr>
            <a:normAutofit/>
          </a:bodyPr>
          <a:lstStyle/>
          <a:p>
            <a:r>
              <a:rPr lang="en-CA" dirty="0"/>
              <a:t>Downloaded </a:t>
            </a:r>
            <a:r>
              <a:rPr lang="en-CA" dirty="0" err="1"/>
              <a:t>PyGame</a:t>
            </a:r>
            <a:r>
              <a:rPr lang="en-CA" dirty="0"/>
              <a:t> via Microsoft PowerShell </a:t>
            </a:r>
          </a:p>
          <a:p>
            <a:endParaRPr lang="en-CA" dirty="0"/>
          </a:p>
          <a:p>
            <a:r>
              <a:rPr lang="en-CA" dirty="0"/>
              <a:t>Similar to unity</a:t>
            </a:r>
          </a:p>
          <a:p>
            <a:endParaRPr lang="en-CA" dirty="0"/>
          </a:p>
          <a:p>
            <a:r>
              <a:rPr lang="en-CA" dirty="0"/>
              <a:t>Learnt extremely basic </a:t>
            </a:r>
            <a:r>
              <a:rPr lang="en-CA" dirty="0" err="1"/>
              <a:t>Pygame</a:t>
            </a:r>
            <a:r>
              <a:rPr lang="en-CA" dirty="0"/>
              <a:t> concepts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1C96B-3216-41DC-9B22-FAD482F37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93759" y="1633848"/>
            <a:ext cx="3590303" cy="35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3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58733-2720-4182-ACDE-9875E5A5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Program #4 – Ship vs Missiles</a:t>
            </a:r>
            <a:endParaRPr lang="en-CA" dirty="0"/>
          </a:p>
        </p:txBody>
      </p:sp>
      <p:sp>
        <p:nvSpPr>
          <p:cNvPr id="23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59C2-5CDF-4540-A447-3BCA1DFD6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Made my first real game using </a:t>
            </a:r>
            <a:r>
              <a:rPr lang="en-US" dirty="0" err="1"/>
              <a:t>PyGame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Followed a tutorial to learn the basics -&gt; </a:t>
            </a:r>
            <a:r>
              <a:rPr lang="en-US" dirty="0" err="1">
                <a:hlinkClick r:id="rId2"/>
              </a:rPr>
              <a:t>PyGame</a:t>
            </a:r>
            <a:r>
              <a:rPr lang="en-US" dirty="0">
                <a:hlinkClick r:id="rId2"/>
              </a:rPr>
              <a:t>: A Primer on Game Programming in Python – Real Python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Learnt about classes + big game concepts </a:t>
            </a:r>
          </a:p>
          <a:p>
            <a:endParaRPr lang="en-US" dirty="0"/>
          </a:p>
          <a:p>
            <a:r>
              <a:rPr lang="en-US" dirty="0"/>
              <a:t>Again, similar concepts to Unity </a:t>
            </a: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(with differences of course)</a:t>
            </a:r>
          </a:p>
          <a:p>
            <a:endParaRPr lang="en-US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34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FDD5-804E-47A3-8654-F249C910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#4 – Ship vs Missiles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5A2A-78B1-4AB8-AFA5-7EE45F8B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User controllable projectiles</a:t>
            </a:r>
          </a:p>
          <a:p>
            <a:endParaRPr lang="en-US" dirty="0"/>
          </a:p>
          <a:p>
            <a:r>
              <a:rPr lang="en-US" dirty="0"/>
              <a:t>+ Better? Cloud generation (random sizes)</a:t>
            </a:r>
          </a:p>
          <a:p>
            <a:endParaRPr lang="en-US" dirty="0"/>
          </a:p>
          <a:p>
            <a:r>
              <a:rPr lang="en-US" dirty="0"/>
              <a:t>+ Really bad sound effects</a:t>
            </a:r>
          </a:p>
          <a:p>
            <a:endParaRPr lang="en-US" dirty="0"/>
          </a:p>
          <a:p>
            <a:r>
              <a:rPr lang="en-US" dirty="0"/>
              <a:t>Demo -&gt; pygametest.py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5BDA5-CCCD-4B1F-8700-855B09512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0" t="15975" r="35429" b="8560"/>
          <a:stretch/>
        </p:blipFill>
        <p:spPr>
          <a:xfrm>
            <a:off x="0" y="109063"/>
            <a:ext cx="7351995" cy="6639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3E5B0D-2704-4E17-9EF3-B7028300E9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70" t="3024" r="18378" b="8256"/>
          <a:stretch/>
        </p:blipFill>
        <p:spPr>
          <a:xfrm>
            <a:off x="4161310" y="296740"/>
            <a:ext cx="7736037" cy="608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5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1B19-4014-41E2-BB95-6CA7BF78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#5 – Shooter game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3C9E-016C-4651-AC60-D336FD3A8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Unfinished - contains moveable character</a:t>
            </a:r>
          </a:p>
          <a:p>
            <a:endParaRPr lang="en-US" dirty="0"/>
          </a:p>
          <a:p>
            <a:r>
              <a:rPr lang="en-US" dirty="0"/>
              <a:t>Projectile shooting implements + sprite rotation</a:t>
            </a:r>
          </a:p>
          <a:p>
            <a:endParaRPr lang="en-US" dirty="0"/>
          </a:p>
          <a:p>
            <a:r>
              <a:rPr lang="en-US" dirty="0"/>
              <a:t>Last project - unfinished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5A1C0-D019-4C12-912F-89596EC1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78" y="609600"/>
            <a:ext cx="6560981" cy="5870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ED0438-B055-4187-9620-EAF9F9D82B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13" t="3472" r="18017" b="8497"/>
          <a:stretch/>
        </p:blipFill>
        <p:spPr>
          <a:xfrm>
            <a:off x="345441" y="609600"/>
            <a:ext cx="7607431" cy="58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7A4D-A98C-425B-88DD-CCED25309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13F65-E3DE-4B1E-8B20-E85A99CCDB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4025" y="767362"/>
            <a:ext cx="2363415" cy="2361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E7272-BEE2-4184-9CCA-E104BECF643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5057" y="5447806"/>
            <a:ext cx="933584" cy="932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3A58F6-E284-4861-A7FC-EF321C9416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2480" y="952707"/>
            <a:ext cx="2131523" cy="2129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CAB4F-6A0F-453D-AFF5-36E5D76F86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70310" y="4194655"/>
            <a:ext cx="2051379" cy="2049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F9711-AA18-4CE5-BA1D-2D21EF2D4A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430" y="3056501"/>
            <a:ext cx="3095855" cy="3093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E8FF5F-42CD-4085-A033-4C11EE36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51349" y="3117978"/>
            <a:ext cx="933584" cy="932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4645D3-3EB1-4F51-8584-28C0736239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0320" y="4792244"/>
            <a:ext cx="1312149" cy="13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9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BA70E-0667-4F29-B2A9-98FE1501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Why Python?</a:t>
            </a: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7FBDAF6C-8D52-485C-B2B3-8CF4FE848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027229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2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A09FDE-89E9-4C0B-860A-2723EBF9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CA" dirty="0"/>
              <a:t>First thing: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37B6-FD9B-489B-850D-D50237811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CA" sz="2400" dirty="0"/>
              <a:t>Syntax the first day -&gt; </a:t>
            </a:r>
            <a:r>
              <a:rPr lang="en-CA" sz="2400" dirty="0">
                <a:hlinkClick r:id="rId2"/>
              </a:rPr>
              <a:t>3.9.2 Documentation (python.org)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Lack of </a:t>
            </a:r>
            <a:r>
              <a:rPr lang="en-CA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  <a:r>
              <a:rPr lang="en-CA" sz="2400" dirty="0"/>
              <a:t> and </a:t>
            </a:r>
            <a:r>
              <a:rPr lang="en-CA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}</a:t>
            </a:r>
            <a:r>
              <a:rPr lang="en-CA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Say hello to </a:t>
            </a:r>
            <a:r>
              <a:rPr lang="en-CA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indents</a:t>
            </a:r>
            <a:r>
              <a:rPr lang="en-CA" sz="2400" dirty="0"/>
              <a:t> and </a:t>
            </a:r>
            <a:r>
              <a:rPr lang="en-CA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CA" sz="2400" dirty="0"/>
              <a:t>!</a:t>
            </a:r>
          </a:p>
          <a:p>
            <a:endParaRPr lang="en-CA" sz="2400" dirty="0"/>
          </a:p>
          <a:p>
            <a:r>
              <a:rPr lang="en-CA" sz="2400" dirty="0"/>
              <a:t>Note: Concatenation </a:t>
            </a:r>
            <a:r>
              <a:rPr lang="en-CA" sz="2400" u="sng" dirty="0"/>
              <a:t>sucks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FB0EE-AB45-4B3C-B840-12D8DB6F1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84" t="20662" r="43544" b="5721"/>
          <a:stretch/>
        </p:blipFill>
        <p:spPr>
          <a:xfrm>
            <a:off x="195417" y="1121135"/>
            <a:ext cx="4458878" cy="50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4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C5268-9C98-4A7A-82C7-78F1EC03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First “Program”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9F1B-20E9-4331-9703-17FBE19C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</a:t>
            </a:r>
            <a:r>
              <a:rPr lang="en-CA" sz="2000" dirty="0" err="1">
                <a:solidFill>
                  <a:schemeClr val="bg1"/>
                </a:solidFill>
              </a:rPr>
              <a:t>sics</a:t>
            </a:r>
            <a:r>
              <a:rPr lang="en-CA" sz="2000" dirty="0">
                <a:solidFill>
                  <a:schemeClr val="bg1"/>
                </a:solidFill>
              </a:rPr>
              <a:t>: Numbers from console -&gt; + list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Start of a calculator (which I make later on)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Getting used to basic syntax</a:t>
            </a:r>
            <a:endParaRPr lang="en-CA" sz="2000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F718-A6FE-47DB-A2A6-8E4DDF1E9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130" y="887766"/>
            <a:ext cx="5418502" cy="5607301"/>
          </a:xfrm>
          <a:prstGeom prst="rect">
            <a:avLst/>
          </a:prstGeom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1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D8D154-9A24-4DC7-9746-6B55500C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CA"/>
              <a:t>Program #1 - Calculator: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541C-367D-4FCF-AB2D-B572573E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5036461" cy="5224724"/>
          </a:xfrm>
        </p:spPr>
        <p:txBody>
          <a:bodyPr anchor="ctr">
            <a:normAutofit/>
          </a:bodyPr>
          <a:lstStyle/>
          <a:p>
            <a:r>
              <a:rPr lang="en-CA" sz="2400" dirty="0"/>
              <a:t>Made calculator</a:t>
            </a:r>
          </a:p>
          <a:p>
            <a:endParaRPr lang="en-US" sz="2400" dirty="0"/>
          </a:p>
          <a:p>
            <a:r>
              <a:rPr lang="en-CA" sz="2400" dirty="0"/>
              <a:t>Any amount of values &amp; operations</a:t>
            </a:r>
          </a:p>
          <a:p>
            <a:endParaRPr lang="en-CA" sz="2400" dirty="0"/>
          </a:p>
          <a:p>
            <a:r>
              <a:rPr lang="en-US" sz="2400" dirty="0"/>
              <a:t>Basic list manipulation (</a:t>
            </a:r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del, append() etc.</a:t>
            </a:r>
            <a:r>
              <a:rPr lang="en-US" sz="2400" dirty="0"/>
              <a:t>)</a:t>
            </a:r>
          </a:p>
          <a:p>
            <a:endParaRPr lang="en-CA" sz="2400" dirty="0"/>
          </a:p>
          <a:p>
            <a:r>
              <a:rPr lang="en-CA" sz="2400" dirty="0"/>
              <a:t>Calculator didn’t know BEDMAS </a:t>
            </a:r>
          </a:p>
          <a:p>
            <a:pPr marL="0" indent="0">
              <a:buNone/>
            </a:pPr>
            <a:r>
              <a:rPr lang="en-CA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(more like DMAS but still)</a:t>
            </a:r>
          </a:p>
        </p:txBody>
      </p:sp>
    </p:spTree>
    <p:extLst>
      <p:ext uri="{BB962C8B-B14F-4D97-AF65-F5344CB8AC3E}">
        <p14:creationId xmlns:p14="http://schemas.microsoft.com/office/powerpoint/2010/main" val="38985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B7B8-730F-43E1-A6C1-82B6E9FC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 dirty="0"/>
              <a:t>Program #1 – Calculator - Improved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AE028-A16A-420D-85C4-DF7B0DBAB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1" y="1753385"/>
            <a:ext cx="4550053" cy="43925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46F2-BDFC-41ED-A9F8-E7613A9D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r>
              <a:rPr lang="en-CA" sz="2000" dirty="0"/>
              <a:t>Spent way too long making it do BEDMAS </a:t>
            </a:r>
            <a:r>
              <a:rPr lang="en-CA" sz="2000" i="1" dirty="0"/>
              <a:t>(</a:t>
            </a:r>
            <a:r>
              <a:rPr lang="en-CA" sz="20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ahem DMAS</a:t>
            </a:r>
            <a:r>
              <a:rPr lang="en-CA" sz="2000" i="1" dirty="0"/>
              <a:t>)</a:t>
            </a:r>
          </a:p>
          <a:p>
            <a:endParaRPr lang="en-CA" sz="2000" dirty="0"/>
          </a:p>
          <a:p>
            <a:r>
              <a:rPr lang="en-CA" sz="2000" dirty="0"/>
              <a:t>It functions however!</a:t>
            </a:r>
          </a:p>
          <a:p>
            <a:endParaRPr lang="en-CA" sz="2000" dirty="0"/>
          </a:p>
          <a:p>
            <a:r>
              <a:rPr lang="en-US" sz="2000" dirty="0"/>
              <a:t>C</a:t>
            </a:r>
            <a:r>
              <a:rPr lang="en-CA" sz="2000" dirty="0"/>
              <a:t>ode is horrendous and unoptimized…</a:t>
            </a:r>
          </a:p>
          <a:p>
            <a:endParaRPr lang="en-CA" sz="2000" dirty="0"/>
          </a:p>
          <a:p>
            <a:r>
              <a:rPr lang="en-CA" sz="2000" dirty="0"/>
              <a:t>Demo -&gt; firstTest.py </a:t>
            </a:r>
          </a:p>
        </p:txBody>
      </p:sp>
    </p:spTree>
    <p:extLst>
      <p:ext uri="{BB962C8B-B14F-4D97-AF65-F5344CB8AC3E}">
        <p14:creationId xmlns:p14="http://schemas.microsoft.com/office/powerpoint/2010/main" val="42621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F60F9-F25A-457E-9D2F-A3350402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dirty="0"/>
              <a:t>Program #2 – Hangman</a:t>
            </a: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9" name="Content Placeholder 2">
            <a:extLst>
              <a:ext uri="{FF2B5EF4-FFF2-40B4-BE49-F238E27FC236}">
                <a16:creationId xmlns:a16="http://schemas.microsoft.com/office/drawing/2014/main" id="{EEC7792C-11A2-4300-ABEB-5B6D3B225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31048"/>
              </p:ext>
            </p:extLst>
          </p:nvPr>
        </p:nvGraphicFramePr>
        <p:xfrm>
          <a:off x="1286933" y="1573262"/>
          <a:ext cx="9618134" cy="4675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11F68E1-886E-48B6-B867-D32356BA9D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492" y="0"/>
            <a:ext cx="9830575" cy="66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852C1-FD30-4536-9E04-FE62D2EF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Program #2 – Hangman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E343-BFF9-471E-9817-DD859E23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CA" i="1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CA">
                <a:solidFill>
                  <a:schemeClr val="bg1"/>
                </a:solidFill>
              </a:rPr>
              <a:t>+ A proper hangman display</a:t>
            </a:r>
          </a:p>
          <a:p>
            <a:pPr>
              <a:lnSpc>
                <a:spcPct val="90000"/>
              </a:lnSpc>
            </a:pPr>
            <a:endParaRPr lang="en-CA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+</a:t>
            </a:r>
            <a:r>
              <a:rPr lang="en-CA">
                <a:solidFill>
                  <a:schemeClr val="bg1"/>
                </a:solidFill>
              </a:rPr>
              <a:t> “Bad letters” display</a:t>
            </a:r>
          </a:p>
          <a:p>
            <a:pPr>
              <a:lnSpc>
                <a:spcPct val="90000"/>
              </a:lnSpc>
            </a:pPr>
            <a:endParaRPr lang="en-CA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CA">
                <a:solidFill>
                  <a:schemeClr val="bg1"/>
                </a:solidFill>
              </a:rPr>
              <a:t>Later -&gt; added different difficulties</a:t>
            </a:r>
          </a:p>
          <a:p>
            <a:pPr>
              <a:lnSpc>
                <a:spcPct val="90000"/>
              </a:lnSpc>
            </a:pPr>
            <a:endParaRPr lang="en-CA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CA">
                <a:solidFill>
                  <a:schemeClr val="bg1"/>
                </a:solidFill>
              </a:rPr>
              <a:t>Demo -&gt; hangman(thegame).py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E0BF8-8979-49C2-90D8-B8178CD2B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3" y="914401"/>
            <a:ext cx="6461231" cy="5685882"/>
          </a:xfrm>
          <a:prstGeom prst="rect">
            <a:avLst/>
          </a:prstGeom>
        </p:spPr>
      </p:pic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1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5D18A-BBC1-44AA-B62E-69399552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dirty="0"/>
              <a:t>Program #3 – Tic-Tac-Toe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753C14-7923-4BEA-9A24-CD78A27D7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96771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2F3F6AA-85AA-4AFC-AD07-1FDCEACBAC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1587" y="-629736"/>
            <a:ext cx="6780093" cy="74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362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print(“Python!”)</vt:lpstr>
      <vt:lpstr>Why Python?</vt:lpstr>
      <vt:lpstr>First thing: Syntax</vt:lpstr>
      <vt:lpstr>First “Program”</vt:lpstr>
      <vt:lpstr>Program #1 - Calculator: </vt:lpstr>
      <vt:lpstr>Program #1 – Calculator - Improved</vt:lpstr>
      <vt:lpstr>Program #2 – Hangman</vt:lpstr>
      <vt:lpstr>Program #2 – Hangman</vt:lpstr>
      <vt:lpstr>Program #3 – Tic-Tac-Toe</vt:lpstr>
      <vt:lpstr>Learning Pygame:</vt:lpstr>
      <vt:lpstr>Learning PyGame:</vt:lpstr>
      <vt:lpstr>Program #4 – Ship vs Missiles</vt:lpstr>
      <vt:lpstr>Program #4 – Ship vs Missiles</vt:lpstr>
      <vt:lpstr>Program #5 – Shooter game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print(“Python!”)</dc:title>
  <dc:creator>Leanna Szypowski (717800)</dc:creator>
  <cp:lastModifiedBy>Leanna Smith</cp:lastModifiedBy>
  <cp:revision>2</cp:revision>
  <dcterms:created xsi:type="dcterms:W3CDTF">2021-04-08T17:43:48Z</dcterms:created>
  <dcterms:modified xsi:type="dcterms:W3CDTF">2022-05-31T14:15:59Z</dcterms:modified>
</cp:coreProperties>
</file>