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E51D080-0FA4-452C-BE9C-57B885F95115}" type="datetime1">
              <a:rPr lang="ru-RU" smtClean="0"/>
              <a:t>04.05.2022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8A2903-BD5A-4833-B0CA-AB5B8165171B}" type="datetime1">
              <a:rPr lang="ru-RU" smtClean="0"/>
              <a:t>04.05.2022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  <a:cs typeface="FreesiaUPC" panose="020B0502040204020203" pitchFamily="34" charset="-34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4DAEB3-2211-4CA3-9D23-0143FCF3926F}" type="datetime1">
              <a:rPr lang="ru-RU" smtClean="0"/>
              <a:t>04.05.2022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2E9B35-0826-45CC-9C2C-707B22DFAA83}" type="datetime1">
              <a:rPr lang="ru-RU" smtClean="0"/>
              <a:t>04.05.2022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0063D-EDF2-4190-A726-B9B651F864E7}" type="datetime1">
              <a:rPr lang="ru-RU" smtClean="0"/>
              <a:t>04.05.2022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289488-0C23-4DC8-A9FA-240659547385}" type="datetime1">
              <a:rPr lang="ru-RU" smtClean="0"/>
              <a:t>04.05.2022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FA117-2261-4A1D-8BE7-0B7E6A1366C0}" type="datetime1">
              <a:rPr lang="ru-RU" smtClean="0"/>
              <a:t>04.05.2022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9279E9-B6DA-4AB3-A7CE-B748E56BEA69}" type="datetime1">
              <a:rPr lang="ru-RU" smtClean="0"/>
              <a:t>04.05.2022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CF7452-61A3-4CDC-ACAB-74E5B4A7EF57}" type="datetime1">
              <a:rPr lang="ru-RU" smtClean="0"/>
              <a:t>04.05.2022</a:t>
            </a:fld>
            <a:endParaRPr lang="en-US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Номер слайда 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D00952-BE77-47A2-BE29-2226E2D6BB12}" type="datetime1">
              <a:rPr lang="ru-RU" smtClean="0"/>
              <a:t>04.05.2022</a:t>
            </a:fld>
            <a:endParaRPr lang="en-US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D5EF43-AECB-4459-AE90-3AFB54138C76}" type="datetime1">
              <a:rPr lang="ru-RU" smtClean="0"/>
              <a:t>04.05.2022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FD0FAC8F-653F-479B-B209-9F30C9091843}" type="datetime1">
              <a:rPr lang="ru-RU" smtClean="0"/>
              <a:t>04.05.2022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6FD9FC9-5FD1-4E3B-B719-212F55599717}" type="datetime1">
              <a:rPr lang="ru-RU" smtClean="0"/>
              <a:t>04.05.2022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" dirty="0"/>
              <a:t>Щелкните, чтобы изменить стили текста образца слайда</a:t>
            </a:r>
          </a:p>
          <a:p>
            <a:pPr lvl="1" rtl="0"/>
            <a:r>
              <a:rPr lang="ru" dirty="0"/>
              <a:t>Второй уровень</a:t>
            </a:r>
          </a:p>
          <a:p>
            <a:pPr lvl="2" rtl="0"/>
            <a:r>
              <a:rPr lang="ru" dirty="0"/>
              <a:t>Третий уровень</a:t>
            </a:r>
          </a:p>
          <a:p>
            <a:pPr lvl="3" rtl="0"/>
            <a:r>
              <a:rPr lang="ru" dirty="0"/>
              <a:t>Четвертый уровень</a:t>
            </a:r>
          </a:p>
          <a:p>
            <a:pPr lvl="4" rtl="0"/>
            <a:r>
              <a:rPr lang="ru" dirty="0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428A7F57-8526-4A03-89D8-FFB0245E6649}" type="datetime1">
              <a:rPr lang="ru-RU" smtClean="0"/>
              <a:t>04.05.2022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r>
              <a:rPr lang="ru-RU" sz="7200" dirty="0"/>
              <a:t>Оракулы</a:t>
            </a:r>
            <a:endParaRPr lang="ru" sz="7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Lection 8</a:t>
            </a:r>
          </a:p>
        </p:txBody>
      </p:sp>
      <p:pic>
        <p:nvPicPr>
          <p:cNvPr id="5" name="Рисунок 4" descr="Изображение здания, места для сидения, скамейки, вид сбоку&#10;&#10;Автоматически созданное описание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7D55D-9FF0-4E9F-A373-473C712A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Оракулы тестирования</a:t>
            </a:r>
            <a:endParaRPr lang="ru-BY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E737900-3CFC-4C54-9DD1-89B8E59A9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953490"/>
            <a:ext cx="8188036" cy="4336473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F147077A-474F-42B6-9814-EE0DC884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04.05.2022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2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75D0A4-093A-4F26-B60C-4EABF4F6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оракулов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2C5F8-1D72-4CA9-A10A-097BBCA8B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- Технические оракулы</a:t>
            </a:r>
          </a:p>
          <a:p>
            <a:r>
              <a:rPr lang="ru-RU" sz="3200" dirty="0"/>
              <a:t>- Продуктовые оракулы</a:t>
            </a:r>
          </a:p>
          <a:p>
            <a:r>
              <a:rPr lang="ru-RU" sz="3200"/>
              <a:t>- Логические оракулы</a:t>
            </a:r>
            <a:endParaRPr lang="ru-RU" sz="3200" dirty="0"/>
          </a:p>
          <a:p>
            <a:endParaRPr lang="ru-BY" sz="32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05B168-B202-4AF0-B96F-12F5185C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04.05.2022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0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EF541E-D7A1-4E9D-8282-CA455B9D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Технические оракулы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C8B760-3D92-4D2B-A9B1-DC6FD2C0E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•	</a:t>
            </a:r>
            <a:r>
              <a:rPr lang="ru-RU" b="1" dirty="0"/>
              <a:t>История</a:t>
            </a:r>
            <a:r>
              <a:rPr lang="ru-RU" dirty="0"/>
              <a:t>. Сравни новую версию продукта с предыдущей.</a:t>
            </a:r>
          </a:p>
          <a:p>
            <a:r>
              <a:rPr lang="ru-RU" dirty="0"/>
              <a:t>•	</a:t>
            </a:r>
            <a:r>
              <a:rPr lang="ru-RU" b="1" dirty="0"/>
              <a:t>Заявления.</a:t>
            </a:r>
            <a:r>
              <a:rPr lang="ru-RU" dirty="0"/>
              <a:t> Проверь, что система работает так, как о ней говорят:</a:t>
            </a:r>
          </a:p>
          <a:p>
            <a:r>
              <a:rPr lang="ru-RU" dirty="0"/>
              <a:t>		</a:t>
            </a:r>
            <a:r>
              <a:rPr lang="ru-RU" b="1" dirty="0"/>
              <a:t>документация</a:t>
            </a:r>
            <a:r>
              <a:rPr lang="ru-RU" dirty="0"/>
              <a:t> (требования, результаты проверки, регламенты);</a:t>
            </a:r>
          </a:p>
          <a:p>
            <a:r>
              <a:rPr lang="ru-RU" dirty="0"/>
              <a:t>		</a:t>
            </a:r>
            <a:r>
              <a:rPr lang="ru-RU" b="1" dirty="0"/>
              <a:t>твоя команда </a:t>
            </a:r>
            <a:r>
              <a:rPr lang="ru-RU" dirty="0"/>
              <a:t>(выводы со встреч, планёрок, долгосрочного планирования).</a:t>
            </a:r>
          </a:p>
          <a:p>
            <a:r>
              <a:rPr lang="ru-RU" dirty="0"/>
              <a:t>•	</a:t>
            </a:r>
            <a:r>
              <a:rPr lang="ru-RU" b="1" dirty="0"/>
              <a:t>Объяснимость</a:t>
            </a:r>
            <a:r>
              <a:rPr lang="ru-RU" dirty="0"/>
              <a:t>. Убедись в том, что любой шаг работы системы можно объяснить.</a:t>
            </a:r>
          </a:p>
          <a:p>
            <a:r>
              <a:rPr lang="ru-RU" dirty="0"/>
              <a:t>•	</a:t>
            </a:r>
            <a:r>
              <a:rPr lang="ru-RU" b="1" dirty="0"/>
              <a:t>Известность.</a:t>
            </a:r>
            <a:r>
              <a:rPr lang="ru-RU" dirty="0"/>
              <a:t> Проверь, что в продукте нет ошибок, которые уже нашли раньше</a:t>
            </a: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B54014-A221-4D46-9427-4715566FA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04.05.2022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3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567981-8682-4FCE-973B-49D8E4BF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Продуктовые оракулы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C374B8-DB72-4C2E-8A8F-5CB70CF08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BY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Имидж</a:t>
            </a:r>
            <a:r>
              <a:rPr lang="ru-BY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Убедись, что в продукте есть ценности, которые ассоциируются с брендом.</a:t>
            </a:r>
            <a:endParaRPr lang="ru-BY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BY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Конкуренты</a:t>
            </a:r>
            <a:r>
              <a:rPr lang="ru-BY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Проверь, что у конкурентов продукт выстроен по той же системе.</a:t>
            </a:r>
            <a:endParaRPr lang="ru-BY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BY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Продукт</a:t>
            </a:r>
            <a:r>
              <a:rPr lang="ru-BY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Проверь, что все элементы системы согласуются между собой и органичны.</a:t>
            </a:r>
            <a:endParaRPr lang="ru-BY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BY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Ожидания пользователя</a:t>
            </a:r>
            <a:r>
              <a:rPr lang="ru-BY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Предугадай ожидания пользователя и учти их.</a:t>
            </a:r>
            <a:endParaRPr lang="ru-BY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FAFF38-85F0-4CF4-A2F4-A96ED8734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04.05.2022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25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A2EFB5-5FD8-4231-81F7-2E7E4CED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оракулы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9F62AD-79C6-4ABC-9660-6EDA65D68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BY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BY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Проверь, что продукт работает по назначению и выполняет все шаги.</a:t>
            </a:r>
            <a:endParaRPr lang="ru-BY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BY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Стандарты и нормы</a:t>
            </a:r>
            <a:r>
              <a:rPr lang="ru-BY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Проверь, что продукт 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соответствует стандартам и нормам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BY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Мир</a:t>
            </a:r>
            <a:r>
              <a:rPr lang="ru-BY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Проверь, что продукт работает по законам логики.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ru-RU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</a:rPr>
              <a:t>NB: </a:t>
            </a:r>
            <a:r>
              <a:rPr 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Тестирование на соответствие законодательству, кроме тривиальных случаев, требует привлечения эксперта во области юриспруденции с соответствующей квалификацией.</a:t>
            </a:r>
            <a:endParaRPr lang="ru-BY" b="1" dirty="0">
              <a:solidFill>
                <a:srgbClr val="FF0000"/>
              </a:solidFill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AAB862-45C3-4D46-A080-6F9A8555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04.05.2022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538409"/>
      </p:ext>
    </p:extLst>
  </p:cSld>
  <p:clrMapOvr>
    <a:masterClrMapping/>
  </p:clrMapOvr>
</p:sld>
</file>

<file path=ppt/theme/theme1.xml><?xml version="1.0" encoding="utf-8"?>
<a:theme xmlns:a="http://schemas.openxmlformats.org/drawingml/2006/main" name="1_Ретроспектива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5_TF56160789" id="{E9416FAF-F856-40AC-9675-C9B0760B1290}" vid="{1EEFFE07-2D5A-4CA5-A479-4D088CDD8AD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{83DB4D6D-EE8E-4BE2-BFFD-9CE9DC955B0D}tf56160789_win32</Template>
  <TotalTime>19</TotalTime>
  <Words>222</Words>
  <Application>Microsoft Office PowerPoint</Application>
  <PresentationFormat>Широкоэкранный</PresentationFormat>
  <Paragraphs>30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Symbol</vt:lpstr>
      <vt:lpstr>1_РетроспективаVTI</vt:lpstr>
      <vt:lpstr>Оракулы</vt:lpstr>
      <vt:lpstr>Оракулы тестирования</vt:lpstr>
      <vt:lpstr>Виды оракулов</vt:lpstr>
      <vt:lpstr>Технические оракулы</vt:lpstr>
      <vt:lpstr>Продуктовые оракулы</vt:lpstr>
      <vt:lpstr>Логические оракулы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Оракулы</dc:title>
  <dc:creator>Voskobojnikova Kristina</dc:creator>
  <cp:lastModifiedBy>Voskobojnikova Kristina</cp:lastModifiedBy>
  <cp:revision>4</cp:revision>
  <dcterms:created xsi:type="dcterms:W3CDTF">2022-05-03T18:36:39Z</dcterms:created>
  <dcterms:modified xsi:type="dcterms:W3CDTF">2022-05-04T13:53:56Z</dcterms:modified>
</cp:coreProperties>
</file>