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3"/>
  </p:notesMasterIdLst>
  <p:handoutMasterIdLst>
    <p:handoutMasterId r:id="rId2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1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skobojnikova Kristina" userId="35660723049012ee" providerId="LiveId" clId="{531F607C-9C7F-458A-8371-CD0C3AD2F14E}"/>
    <pc:docChg chg="modSld">
      <pc:chgData name="Voskobojnikova Kristina" userId="35660723049012ee" providerId="LiveId" clId="{531F607C-9C7F-458A-8371-CD0C3AD2F14E}" dt="2022-06-03T20:21:32.650" v="99" actId="20577"/>
      <pc:docMkLst>
        <pc:docMk/>
      </pc:docMkLst>
      <pc:sldChg chg="modSp mod">
        <pc:chgData name="Voskobojnikova Kristina" userId="35660723049012ee" providerId="LiveId" clId="{531F607C-9C7F-458A-8371-CD0C3AD2F14E}" dt="2022-06-03T20:17:03.319" v="0" actId="20577"/>
        <pc:sldMkLst>
          <pc:docMk/>
          <pc:sldMk cId="3416303925" sldId="265"/>
        </pc:sldMkLst>
        <pc:spChg chg="mod">
          <ac:chgData name="Voskobojnikova Kristina" userId="35660723049012ee" providerId="LiveId" clId="{531F607C-9C7F-458A-8371-CD0C3AD2F14E}" dt="2022-06-03T20:17:03.319" v="0" actId="20577"/>
          <ac:spMkLst>
            <pc:docMk/>
            <pc:sldMk cId="3416303925" sldId="265"/>
            <ac:spMk id="2" creationId="{BDDAF66A-0E76-4DE1-A42A-212AE2F84D31}"/>
          </ac:spMkLst>
        </pc:spChg>
      </pc:sldChg>
      <pc:sldChg chg="modSp mod">
        <pc:chgData name="Voskobojnikova Kristina" userId="35660723049012ee" providerId="LiveId" clId="{531F607C-9C7F-458A-8371-CD0C3AD2F14E}" dt="2022-06-03T20:17:11.765" v="1"/>
        <pc:sldMkLst>
          <pc:docMk/>
          <pc:sldMk cId="1777202056" sldId="266"/>
        </pc:sldMkLst>
        <pc:spChg chg="mod">
          <ac:chgData name="Voskobojnikova Kristina" userId="35660723049012ee" providerId="LiveId" clId="{531F607C-9C7F-458A-8371-CD0C3AD2F14E}" dt="2022-06-03T20:17:11.765" v="1"/>
          <ac:spMkLst>
            <pc:docMk/>
            <pc:sldMk cId="1777202056" sldId="266"/>
            <ac:spMk id="2" creationId="{185B9CD0-30DB-4055-A08E-A2CFBF9CE9DC}"/>
          </ac:spMkLst>
        </pc:spChg>
      </pc:sldChg>
      <pc:sldChg chg="modSp mod">
        <pc:chgData name="Voskobojnikova Kristina" userId="35660723049012ee" providerId="LiveId" clId="{531F607C-9C7F-458A-8371-CD0C3AD2F14E}" dt="2022-06-03T20:17:16.313" v="2"/>
        <pc:sldMkLst>
          <pc:docMk/>
          <pc:sldMk cId="2928593742" sldId="267"/>
        </pc:sldMkLst>
        <pc:spChg chg="mod">
          <ac:chgData name="Voskobojnikova Kristina" userId="35660723049012ee" providerId="LiveId" clId="{531F607C-9C7F-458A-8371-CD0C3AD2F14E}" dt="2022-06-03T20:17:16.313" v="2"/>
          <ac:spMkLst>
            <pc:docMk/>
            <pc:sldMk cId="2928593742" sldId="267"/>
            <ac:spMk id="2" creationId="{5895336F-40DC-47D1-B9CD-6ECBBC345859}"/>
          </ac:spMkLst>
        </pc:spChg>
      </pc:sldChg>
      <pc:sldChg chg="modSp mod">
        <pc:chgData name="Voskobojnikova Kristina" userId="35660723049012ee" providerId="LiveId" clId="{531F607C-9C7F-458A-8371-CD0C3AD2F14E}" dt="2022-06-03T20:17:21.738" v="3"/>
        <pc:sldMkLst>
          <pc:docMk/>
          <pc:sldMk cId="1830793118" sldId="268"/>
        </pc:sldMkLst>
        <pc:spChg chg="mod">
          <ac:chgData name="Voskobojnikova Kristina" userId="35660723049012ee" providerId="LiveId" clId="{531F607C-9C7F-458A-8371-CD0C3AD2F14E}" dt="2022-06-03T20:17:21.738" v="3"/>
          <ac:spMkLst>
            <pc:docMk/>
            <pc:sldMk cId="1830793118" sldId="268"/>
            <ac:spMk id="2" creationId="{E212752A-A260-44E8-9614-93D13B7FA3FB}"/>
          </ac:spMkLst>
        </pc:spChg>
      </pc:sldChg>
      <pc:sldChg chg="modSp mod">
        <pc:chgData name="Voskobojnikova Kristina" userId="35660723049012ee" providerId="LiveId" clId="{531F607C-9C7F-458A-8371-CD0C3AD2F14E}" dt="2022-06-03T20:17:34.236" v="4"/>
        <pc:sldMkLst>
          <pc:docMk/>
          <pc:sldMk cId="1624682680" sldId="270"/>
        </pc:sldMkLst>
        <pc:spChg chg="mod">
          <ac:chgData name="Voskobojnikova Kristina" userId="35660723049012ee" providerId="LiveId" clId="{531F607C-9C7F-458A-8371-CD0C3AD2F14E}" dt="2022-06-03T20:17:34.236" v="4"/>
          <ac:spMkLst>
            <pc:docMk/>
            <pc:sldMk cId="1624682680" sldId="270"/>
            <ac:spMk id="2" creationId="{A553872C-4276-4C13-B940-0CC9D4BD29CF}"/>
          </ac:spMkLst>
        </pc:spChg>
      </pc:sldChg>
      <pc:sldChg chg="modSp mod">
        <pc:chgData name="Voskobojnikova Kristina" userId="35660723049012ee" providerId="LiveId" clId="{531F607C-9C7F-458A-8371-CD0C3AD2F14E}" dt="2022-06-03T20:17:55.293" v="27" actId="20577"/>
        <pc:sldMkLst>
          <pc:docMk/>
          <pc:sldMk cId="3208928819" sldId="276"/>
        </pc:sldMkLst>
        <pc:spChg chg="mod">
          <ac:chgData name="Voskobojnikova Kristina" userId="35660723049012ee" providerId="LiveId" clId="{531F607C-9C7F-458A-8371-CD0C3AD2F14E}" dt="2022-06-03T20:17:55.293" v="27" actId="20577"/>
          <ac:spMkLst>
            <pc:docMk/>
            <pc:sldMk cId="3208928819" sldId="276"/>
            <ac:spMk id="2" creationId="{06409727-F6A4-42C2-A6B0-AA07A5175EB0}"/>
          </ac:spMkLst>
        </pc:spChg>
      </pc:sldChg>
      <pc:sldChg chg="modSp mod">
        <pc:chgData name="Voskobojnikova Kristina" userId="35660723049012ee" providerId="LiveId" clId="{531F607C-9C7F-458A-8371-CD0C3AD2F14E}" dt="2022-06-03T20:21:32.650" v="99" actId="20577"/>
        <pc:sldMkLst>
          <pc:docMk/>
          <pc:sldMk cId="2988584777" sldId="277"/>
        </pc:sldMkLst>
        <pc:spChg chg="mod">
          <ac:chgData name="Voskobojnikova Kristina" userId="35660723049012ee" providerId="LiveId" clId="{531F607C-9C7F-458A-8371-CD0C3AD2F14E}" dt="2022-06-03T20:21:32.650" v="99" actId="20577"/>
          <ac:spMkLst>
            <pc:docMk/>
            <pc:sldMk cId="2988584777" sldId="277"/>
            <ac:spMk id="2" creationId="{D20E1B97-4AD2-4C5A-98D9-F37D5997E85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t>03.06.2022</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t>03.06.2022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8D4DAEB3-2211-4CA3-9D23-0143FCF3926F}" type="datetime1">
              <a:rPr lang="ru-RU" smtClean="0"/>
              <a:t>03.06.2022</a:t>
            </a:fld>
            <a:endParaRPr lang="en-US" dirty="0"/>
          </a:p>
        </p:txBody>
      </p:sp>
      <p:sp>
        <p:nvSpPr>
          <p:cNvPr id="5" name="Нижний колонтитул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Номер слайда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82E9B35-0826-45CC-9C2C-707B22DFAA83}" type="datetime1">
              <a:rPr lang="ru-RU" smtClean="0"/>
              <a:t>03.06.2022</a:t>
            </a:fld>
            <a:endParaRPr lang="en-US" dirty="0"/>
          </a:p>
        </p:txBody>
      </p:sp>
      <p:sp>
        <p:nvSpPr>
          <p:cNvPr id="8" name="Нижний колонтитул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4C0063D-EDF2-4190-A726-B9B651F864E7}" type="datetime1">
              <a:rPr lang="ru-RU" smtClean="0"/>
              <a:t>03.06.2022</a:t>
            </a:fld>
            <a:endParaRPr lang="en-US" dirty="0"/>
          </a:p>
        </p:txBody>
      </p:sp>
      <p:sp>
        <p:nvSpPr>
          <p:cNvPr id="8" name="Нижний колонтитул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E289488-0C23-4DC8-A9FA-240659547385}" type="datetime1">
              <a:rPr lang="ru-RU" smtClean="0"/>
              <a:t>03.06.2022</a:t>
            </a:fld>
            <a:endParaRPr lang="en-US" dirty="0"/>
          </a:p>
        </p:txBody>
      </p:sp>
      <p:sp>
        <p:nvSpPr>
          <p:cNvPr id="8" name="Нижний колонтитул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cxnSp>
        <p:nvCxnSpPr>
          <p:cNvPr id="9" name="Прямая соединительная линия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3EFA117-2261-4A1D-8BE7-0B7E6A1366C0}" type="datetime1">
              <a:rPr lang="ru-RU" smtClean="0"/>
              <a:t>03.06.2022</a:t>
            </a:fld>
            <a:endParaRPr lang="en-US" dirty="0"/>
          </a:p>
        </p:txBody>
      </p:sp>
      <p:sp>
        <p:nvSpPr>
          <p:cNvPr id="8" name="Нижний колонтитул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Номер слайда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9279E9-B6DA-4AB3-A7CE-B748E56BEA69}" type="datetime1">
              <a:rPr lang="ru-RU" smtClean="0"/>
              <a:t>03.06.2022</a:t>
            </a:fld>
            <a:endParaRPr lang="en-US" dirty="0"/>
          </a:p>
        </p:txBody>
      </p:sp>
      <p:sp>
        <p:nvSpPr>
          <p:cNvPr id="9" name="Нижний колонтитул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2" name="Дата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7CF7452-61A3-4CDC-ACAB-74E5B4A7EF57}" type="datetime1">
              <a:rPr lang="ru-RU" smtClean="0"/>
              <a:t>03.06.2022</a:t>
            </a:fld>
            <a:endParaRPr lang="en-US" dirty="0"/>
          </a:p>
        </p:txBody>
      </p:sp>
      <p:sp>
        <p:nvSpPr>
          <p:cNvPr id="11" name="Нижний колонтитул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Номер слайда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4D00952-BE77-47A2-BE29-2226E2D6BB12}" type="datetime1">
              <a:rPr lang="ru-RU" smtClean="0"/>
              <a:t>03.06.2022</a:t>
            </a:fld>
            <a:endParaRPr lang="en-US" dirty="0"/>
          </a:p>
        </p:txBody>
      </p:sp>
      <p:sp>
        <p:nvSpPr>
          <p:cNvPr id="7" name="Нижний колонтитул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Номер слайда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4D5EF43-AECB-4459-AE90-3AFB54138C76}" type="datetime1">
              <a:rPr lang="ru-RU" smtClean="0"/>
              <a:t>03.06.2022</a:t>
            </a:fld>
            <a:endParaRPr lang="en-US" dirty="0"/>
          </a:p>
        </p:txBody>
      </p:sp>
      <p:sp>
        <p:nvSpPr>
          <p:cNvPr id="3" name="Нижний колонтитул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Номер слайда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t>03.06.2022</a:t>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t>03.06.2022</a:t>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u" dirty="0"/>
              <a:t>Щелкните, чтобы изменить стили текста образца слайда</a:t>
            </a:r>
          </a:p>
          <a:p>
            <a:pPr lvl="1" rtl="0"/>
            <a:r>
              <a:rPr lang="ru" dirty="0"/>
              <a:t>Второй уровень</a:t>
            </a:r>
          </a:p>
          <a:p>
            <a:pPr lvl="2" rtl="0"/>
            <a:r>
              <a:rPr lang="ru" dirty="0"/>
              <a:t>Третий уровень</a:t>
            </a:r>
          </a:p>
          <a:p>
            <a:pPr lvl="3" rtl="0"/>
            <a:r>
              <a:rPr lang="ru" dirty="0"/>
              <a:t>Четвертый уровень</a:t>
            </a:r>
          </a:p>
          <a:p>
            <a:pPr lvl="4" rtl="0"/>
            <a:r>
              <a:rPr lang="ru"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t>03.06.2022</a:t>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pPr/>
              <a:t>‹#›</a:t>
            </a:fld>
            <a:endParaRPr lang="en-US" dirty="0"/>
          </a:p>
        </p:txBody>
      </p:sp>
      <p:cxnSp>
        <p:nvCxnSpPr>
          <p:cNvPr id="10" name="Прямая соединительная линия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ru-RU" sz="7200" dirty="0"/>
              <a:t>Системы Контроля Версий</a:t>
            </a:r>
            <a:endParaRPr lang="ru" sz="7200" dirty="0"/>
          </a:p>
        </p:txBody>
      </p:sp>
      <p:sp>
        <p:nvSpPr>
          <p:cNvPr id="3" name="Подзаголовок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dirty="0">
                <a:solidFill>
                  <a:schemeClr val="tx1">
                    <a:lumMod val="85000"/>
                    <a:lumOff val="15000"/>
                  </a:schemeClr>
                </a:solidFill>
              </a:rPr>
              <a:t>Lection 12</a:t>
            </a:r>
          </a:p>
        </p:txBody>
      </p:sp>
      <p:pic>
        <p:nvPicPr>
          <p:cNvPr id="5" name="Рисунок 4" descr="Изображение здания, места для сидения, скамейки, вид сбоку&#10;&#10;Автоматически созданное описание">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Прямая соединительная линия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B9CD0-30DB-4055-A08E-A2CFBF9CE9DC}"/>
              </a:ext>
            </a:extLst>
          </p:cNvPr>
          <p:cNvSpPr>
            <a:spLocks noGrp="1"/>
          </p:cNvSpPr>
          <p:nvPr>
            <p:ph type="title"/>
          </p:nvPr>
        </p:nvSpPr>
        <p:spPr/>
        <p:txBody>
          <a:bodyPr/>
          <a:lstStyle/>
          <a:p>
            <a:r>
              <a:rPr lang="en-US" dirty="0"/>
              <a:t>Lock-Modify-Unlock</a:t>
            </a:r>
            <a:endParaRPr lang="ru-BY" dirty="0"/>
          </a:p>
        </p:txBody>
      </p:sp>
      <p:pic>
        <p:nvPicPr>
          <p:cNvPr id="6" name="Объект 5">
            <a:extLst>
              <a:ext uri="{FF2B5EF4-FFF2-40B4-BE49-F238E27FC236}">
                <a16:creationId xmlns:a16="http://schemas.microsoft.com/office/drawing/2014/main" id="{634BA786-C9D4-4CC1-AE12-232B877A23EA}"/>
              </a:ext>
            </a:extLst>
          </p:cNvPr>
          <p:cNvPicPr>
            <a:picLocks noGrp="1" noChangeAspect="1"/>
          </p:cNvPicPr>
          <p:nvPr>
            <p:ph idx="1"/>
          </p:nvPr>
        </p:nvPicPr>
        <p:blipFill>
          <a:blip r:embed="rId2"/>
          <a:stretch>
            <a:fillRect/>
          </a:stretch>
        </p:blipFill>
        <p:spPr>
          <a:xfrm>
            <a:off x="2237949" y="2108200"/>
            <a:ext cx="7776427" cy="3760788"/>
          </a:xfrm>
        </p:spPr>
      </p:pic>
      <p:sp>
        <p:nvSpPr>
          <p:cNvPr id="4" name="Дата 3">
            <a:extLst>
              <a:ext uri="{FF2B5EF4-FFF2-40B4-BE49-F238E27FC236}">
                <a16:creationId xmlns:a16="http://schemas.microsoft.com/office/drawing/2014/main" id="{12389CC9-4EC0-4047-A0FE-4C4F47FBE23F}"/>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77720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95336F-40DC-47D1-B9CD-6ECBBC345859}"/>
              </a:ext>
            </a:extLst>
          </p:cNvPr>
          <p:cNvSpPr>
            <a:spLocks noGrp="1"/>
          </p:cNvSpPr>
          <p:nvPr>
            <p:ph type="title"/>
          </p:nvPr>
        </p:nvSpPr>
        <p:spPr/>
        <p:txBody>
          <a:bodyPr/>
          <a:lstStyle/>
          <a:p>
            <a:r>
              <a:rPr lang="en-US" dirty="0"/>
              <a:t>Lock-Modify-Unlock</a:t>
            </a:r>
            <a:endParaRPr lang="ru-BY" dirty="0"/>
          </a:p>
        </p:txBody>
      </p:sp>
      <p:pic>
        <p:nvPicPr>
          <p:cNvPr id="6" name="Объект 5">
            <a:extLst>
              <a:ext uri="{FF2B5EF4-FFF2-40B4-BE49-F238E27FC236}">
                <a16:creationId xmlns:a16="http://schemas.microsoft.com/office/drawing/2014/main" id="{0CAE4459-9E4B-49E7-B5D1-FE5D60A9455B}"/>
              </a:ext>
            </a:extLst>
          </p:cNvPr>
          <p:cNvPicPr>
            <a:picLocks noGrp="1" noChangeAspect="1"/>
          </p:cNvPicPr>
          <p:nvPr>
            <p:ph idx="1"/>
          </p:nvPr>
        </p:nvPicPr>
        <p:blipFill>
          <a:blip r:embed="rId2"/>
          <a:stretch>
            <a:fillRect/>
          </a:stretch>
        </p:blipFill>
        <p:spPr>
          <a:xfrm>
            <a:off x="2372225" y="2108200"/>
            <a:ext cx="7507875" cy="3760788"/>
          </a:xfrm>
        </p:spPr>
      </p:pic>
      <p:sp>
        <p:nvSpPr>
          <p:cNvPr id="4" name="Дата 3">
            <a:extLst>
              <a:ext uri="{FF2B5EF4-FFF2-40B4-BE49-F238E27FC236}">
                <a16:creationId xmlns:a16="http://schemas.microsoft.com/office/drawing/2014/main" id="{3B0C7D5A-D703-44B7-8748-D6F38F8BEAEC}"/>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292859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12752A-A260-44E8-9614-93D13B7FA3FB}"/>
              </a:ext>
            </a:extLst>
          </p:cNvPr>
          <p:cNvSpPr>
            <a:spLocks noGrp="1"/>
          </p:cNvSpPr>
          <p:nvPr>
            <p:ph type="title"/>
          </p:nvPr>
        </p:nvSpPr>
        <p:spPr/>
        <p:txBody>
          <a:bodyPr/>
          <a:lstStyle/>
          <a:p>
            <a:r>
              <a:rPr lang="en-US" dirty="0"/>
              <a:t>Lock-Modify-Unlock</a:t>
            </a:r>
            <a:endParaRPr lang="ru-BY" dirty="0"/>
          </a:p>
        </p:txBody>
      </p:sp>
      <p:pic>
        <p:nvPicPr>
          <p:cNvPr id="6" name="Объект 5">
            <a:extLst>
              <a:ext uri="{FF2B5EF4-FFF2-40B4-BE49-F238E27FC236}">
                <a16:creationId xmlns:a16="http://schemas.microsoft.com/office/drawing/2014/main" id="{A12AE08D-B5A8-4CE3-A68D-3FEEEBB81142}"/>
              </a:ext>
            </a:extLst>
          </p:cNvPr>
          <p:cNvPicPr>
            <a:picLocks noGrp="1" noChangeAspect="1"/>
          </p:cNvPicPr>
          <p:nvPr>
            <p:ph idx="1"/>
          </p:nvPr>
        </p:nvPicPr>
        <p:blipFill>
          <a:blip r:embed="rId2"/>
          <a:stretch>
            <a:fillRect/>
          </a:stretch>
        </p:blipFill>
        <p:spPr>
          <a:xfrm>
            <a:off x="2232312" y="2108200"/>
            <a:ext cx="7787702" cy="3760788"/>
          </a:xfrm>
        </p:spPr>
      </p:pic>
      <p:sp>
        <p:nvSpPr>
          <p:cNvPr id="4" name="Дата 3">
            <a:extLst>
              <a:ext uri="{FF2B5EF4-FFF2-40B4-BE49-F238E27FC236}">
                <a16:creationId xmlns:a16="http://schemas.microsoft.com/office/drawing/2014/main" id="{4E5B263A-6939-42F8-B0AC-22DBFFCBA955}"/>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83079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FD521B-C6C7-4110-B2EC-CBA9A4981BDD}"/>
              </a:ext>
            </a:extLst>
          </p:cNvPr>
          <p:cNvSpPr>
            <a:spLocks noGrp="1"/>
          </p:cNvSpPr>
          <p:nvPr>
            <p:ph type="title"/>
          </p:nvPr>
        </p:nvSpPr>
        <p:spPr/>
        <p:txBody>
          <a:bodyPr/>
          <a:lstStyle/>
          <a:p>
            <a:r>
              <a:rPr lang="en-US" dirty="0"/>
              <a:t>Copy-Modify-Merge</a:t>
            </a:r>
            <a:endParaRPr lang="ru-BY" dirty="0"/>
          </a:p>
        </p:txBody>
      </p:sp>
      <p:pic>
        <p:nvPicPr>
          <p:cNvPr id="6" name="Объект 5">
            <a:extLst>
              <a:ext uri="{FF2B5EF4-FFF2-40B4-BE49-F238E27FC236}">
                <a16:creationId xmlns:a16="http://schemas.microsoft.com/office/drawing/2014/main" id="{B0729569-2FB4-4836-8BB6-A6B9F7D6EA12}"/>
              </a:ext>
            </a:extLst>
          </p:cNvPr>
          <p:cNvPicPr>
            <a:picLocks noGrp="1" noChangeAspect="1"/>
          </p:cNvPicPr>
          <p:nvPr>
            <p:ph idx="1"/>
          </p:nvPr>
        </p:nvPicPr>
        <p:blipFill>
          <a:blip r:embed="rId2"/>
          <a:stretch>
            <a:fillRect/>
          </a:stretch>
        </p:blipFill>
        <p:spPr>
          <a:xfrm>
            <a:off x="2301633" y="2108200"/>
            <a:ext cx="7649060" cy="3760788"/>
          </a:xfrm>
        </p:spPr>
      </p:pic>
      <p:sp>
        <p:nvSpPr>
          <p:cNvPr id="4" name="Дата 3">
            <a:extLst>
              <a:ext uri="{FF2B5EF4-FFF2-40B4-BE49-F238E27FC236}">
                <a16:creationId xmlns:a16="http://schemas.microsoft.com/office/drawing/2014/main" id="{C88C42A8-5167-4B73-8F39-92611647FAA6}"/>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248128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3872C-4276-4C13-B940-0CC9D4BD29CF}"/>
              </a:ext>
            </a:extLst>
          </p:cNvPr>
          <p:cNvSpPr>
            <a:spLocks noGrp="1"/>
          </p:cNvSpPr>
          <p:nvPr>
            <p:ph type="title"/>
          </p:nvPr>
        </p:nvSpPr>
        <p:spPr/>
        <p:txBody>
          <a:bodyPr/>
          <a:lstStyle/>
          <a:p>
            <a:r>
              <a:rPr lang="en-US" dirty="0"/>
              <a:t>Copy-Modify-Merge</a:t>
            </a:r>
            <a:endParaRPr lang="ru-BY" dirty="0"/>
          </a:p>
        </p:txBody>
      </p:sp>
      <p:pic>
        <p:nvPicPr>
          <p:cNvPr id="6" name="Объект 5">
            <a:extLst>
              <a:ext uri="{FF2B5EF4-FFF2-40B4-BE49-F238E27FC236}">
                <a16:creationId xmlns:a16="http://schemas.microsoft.com/office/drawing/2014/main" id="{BAAA83F0-0441-4908-B042-3C80E3ADB252}"/>
              </a:ext>
            </a:extLst>
          </p:cNvPr>
          <p:cNvPicPr>
            <a:picLocks noGrp="1" noChangeAspect="1"/>
          </p:cNvPicPr>
          <p:nvPr>
            <p:ph idx="1"/>
          </p:nvPr>
        </p:nvPicPr>
        <p:blipFill>
          <a:blip r:embed="rId2"/>
          <a:stretch>
            <a:fillRect/>
          </a:stretch>
        </p:blipFill>
        <p:spPr>
          <a:xfrm>
            <a:off x="2124209" y="2108200"/>
            <a:ext cx="8003907" cy="3760788"/>
          </a:xfrm>
        </p:spPr>
      </p:pic>
      <p:sp>
        <p:nvSpPr>
          <p:cNvPr id="4" name="Дата 3">
            <a:extLst>
              <a:ext uri="{FF2B5EF4-FFF2-40B4-BE49-F238E27FC236}">
                <a16:creationId xmlns:a16="http://schemas.microsoft.com/office/drawing/2014/main" id="{5D7EF71B-F7FC-4209-83D1-275184761270}"/>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62468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F53EA4-2621-4561-A7AA-C27A094E8DDA}"/>
              </a:ext>
            </a:extLst>
          </p:cNvPr>
          <p:cNvSpPr>
            <a:spLocks noGrp="1"/>
          </p:cNvSpPr>
          <p:nvPr>
            <p:ph type="title"/>
          </p:nvPr>
        </p:nvSpPr>
        <p:spPr/>
        <p:txBody>
          <a:bodyPr/>
          <a:lstStyle/>
          <a:p>
            <a:r>
              <a:rPr lang="ru-RU" dirty="0"/>
              <a:t>Централизованная и распределенная</a:t>
            </a:r>
            <a:endParaRPr lang="ru-BY" dirty="0"/>
          </a:p>
        </p:txBody>
      </p:sp>
      <p:pic>
        <p:nvPicPr>
          <p:cNvPr id="6" name="Объект 5">
            <a:extLst>
              <a:ext uri="{FF2B5EF4-FFF2-40B4-BE49-F238E27FC236}">
                <a16:creationId xmlns:a16="http://schemas.microsoft.com/office/drawing/2014/main" id="{9BA4AD03-DFE8-42EE-8A6F-2F6763DFE35A}"/>
              </a:ext>
            </a:extLst>
          </p:cNvPr>
          <p:cNvPicPr>
            <a:picLocks noGrp="1" noChangeAspect="1"/>
          </p:cNvPicPr>
          <p:nvPr>
            <p:ph idx="1"/>
          </p:nvPr>
        </p:nvPicPr>
        <p:blipFill>
          <a:blip r:embed="rId2"/>
          <a:stretch>
            <a:fillRect/>
          </a:stretch>
        </p:blipFill>
        <p:spPr>
          <a:xfrm>
            <a:off x="2239334" y="2108200"/>
            <a:ext cx="7773657" cy="3760788"/>
          </a:xfrm>
        </p:spPr>
      </p:pic>
      <p:sp>
        <p:nvSpPr>
          <p:cNvPr id="4" name="Дата 3">
            <a:extLst>
              <a:ext uri="{FF2B5EF4-FFF2-40B4-BE49-F238E27FC236}">
                <a16:creationId xmlns:a16="http://schemas.microsoft.com/office/drawing/2014/main" id="{F87EBDE6-7D8B-426D-B3A3-FD4239E787EB}"/>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253851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420940-2510-4534-8057-F0E92CD9F6BF}"/>
              </a:ext>
            </a:extLst>
          </p:cNvPr>
          <p:cNvSpPr>
            <a:spLocks noGrp="1"/>
          </p:cNvSpPr>
          <p:nvPr>
            <p:ph type="title"/>
          </p:nvPr>
        </p:nvSpPr>
        <p:spPr/>
        <p:txBody>
          <a:bodyPr/>
          <a:lstStyle/>
          <a:p>
            <a:r>
              <a:rPr lang="ru-RU" dirty="0"/>
              <a:t>Концепция ветвей</a:t>
            </a:r>
            <a:endParaRPr lang="ru-BY" dirty="0"/>
          </a:p>
        </p:txBody>
      </p:sp>
      <p:pic>
        <p:nvPicPr>
          <p:cNvPr id="6" name="Объект 5">
            <a:extLst>
              <a:ext uri="{FF2B5EF4-FFF2-40B4-BE49-F238E27FC236}">
                <a16:creationId xmlns:a16="http://schemas.microsoft.com/office/drawing/2014/main" id="{2B7A7A36-3350-47AB-904D-D7C6FFE214DA}"/>
              </a:ext>
            </a:extLst>
          </p:cNvPr>
          <p:cNvPicPr>
            <a:picLocks noGrp="1" noChangeAspect="1"/>
          </p:cNvPicPr>
          <p:nvPr>
            <p:ph idx="1"/>
          </p:nvPr>
        </p:nvPicPr>
        <p:blipFill>
          <a:blip r:embed="rId2"/>
          <a:stretch>
            <a:fillRect/>
          </a:stretch>
        </p:blipFill>
        <p:spPr>
          <a:xfrm>
            <a:off x="2105888" y="2108200"/>
            <a:ext cx="8040550" cy="3760788"/>
          </a:xfrm>
        </p:spPr>
      </p:pic>
      <p:sp>
        <p:nvSpPr>
          <p:cNvPr id="4" name="Дата 3">
            <a:extLst>
              <a:ext uri="{FF2B5EF4-FFF2-40B4-BE49-F238E27FC236}">
                <a16:creationId xmlns:a16="http://schemas.microsoft.com/office/drawing/2014/main" id="{12D6FC1F-7845-4A7E-AC05-3DD1163CEF8B}"/>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89076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C3FD9-DF83-4800-A2B9-27D6B16D7C92}"/>
              </a:ext>
            </a:extLst>
          </p:cNvPr>
          <p:cNvSpPr>
            <a:spLocks noGrp="1"/>
          </p:cNvSpPr>
          <p:nvPr>
            <p:ph type="title"/>
          </p:nvPr>
        </p:nvSpPr>
        <p:spPr/>
        <p:txBody>
          <a:bodyPr/>
          <a:lstStyle/>
          <a:p>
            <a:r>
              <a:rPr lang="ru-RU" dirty="0" err="1"/>
              <a:t>Ценрализованная</a:t>
            </a:r>
            <a:endParaRPr lang="ru-BY" dirty="0"/>
          </a:p>
        </p:txBody>
      </p:sp>
      <p:pic>
        <p:nvPicPr>
          <p:cNvPr id="6" name="Объект 5">
            <a:extLst>
              <a:ext uri="{FF2B5EF4-FFF2-40B4-BE49-F238E27FC236}">
                <a16:creationId xmlns:a16="http://schemas.microsoft.com/office/drawing/2014/main" id="{5039964F-8F79-4346-92B4-EBF037E8D4BD}"/>
              </a:ext>
            </a:extLst>
          </p:cNvPr>
          <p:cNvPicPr>
            <a:picLocks noGrp="1" noChangeAspect="1"/>
          </p:cNvPicPr>
          <p:nvPr>
            <p:ph idx="1"/>
          </p:nvPr>
        </p:nvPicPr>
        <p:blipFill>
          <a:blip r:embed="rId2"/>
          <a:stretch>
            <a:fillRect/>
          </a:stretch>
        </p:blipFill>
        <p:spPr>
          <a:xfrm>
            <a:off x="1953135" y="2108200"/>
            <a:ext cx="8346056" cy="3760788"/>
          </a:xfrm>
        </p:spPr>
      </p:pic>
      <p:sp>
        <p:nvSpPr>
          <p:cNvPr id="4" name="Дата 3">
            <a:extLst>
              <a:ext uri="{FF2B5EF4-FFF2-40B4-BE49-F238E27FC236}">
                <a16:creationId xmlns:a16="http://schemas.microsoft.com/office/drawing/2014/main" id="{DF88BB90-84F2-4EFE-9D01-060A10862168}"/>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2379320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35AB35-93E8-46BA-A3A8-7DFD10EC1901}"/>
              </a:ext>
            </a:extLst>
          </p:cNvPr>
          <p:cNvSpPr>
            <a:spLocks noGrp="1"/>
          </p:cNvSpPr>
          <p:nvPr>
            <p:ph type="title"/>
          </p:nvPr>
        </p:nvSpPr>
        <p:spPr/>
        <p:txBody>
          <a:bodyPr/>
          <a:lstStyle/>
          <a:p>
            <a:r>
              <a:rPr lang="en-US" dirty="0" err="1"/>
              <a:t>Gitflow</a:t>
            </a:r>
            <a:endParaRPr lang="ru-BY" dirty="0"/>
          </a:p>
        </p:txBody>
      </p:sp>
      <p:pic>
        <p:nvPicPr>
          <p:cNvPr id="6" name="Объект 5">
            <a:extLst>
              <a:ext uri="{FF2B5EF4-FFF2-40B4-BE49-F238E27FC236}">
                <a16:creationId xmlns:a16="http://schemas.microsoft.com/office/drawing/2014/main" id="{C2658BCE-257B-4215-867B-9971681F1754}"/>
              </a:ext>
            </a:extLst>
          </p:cNvPr>
          <p:cNvPicPr>
            <a:picLocks noGrp="1" noChangeAspect="1"/>
          </p:cNvPicPr>
          <p:nvPr>
            <p:ph idx="1"/>
          </p:nvPr>
        </p:nvPicPr>
        <p:blipFill>
          <a:blip r:embed="rId2"/>
          <a:stretch>
            <a:fillRect/>
          </a:stretch>
        </p:blipFill>
        <p:spPr>
          <a:xfrm>
            <a:off x="1984990" y="2108200"/>
            <a:ext cx="8282346" cy="3760788"/>
          </a:xfrm>
        </p:spPr>
      </p:pic>
      <p:sp>
        <p:nvSpPr>
          <p:cNvPr id="4" name="Дата 3">
            <a:extLst>
              <a:ext uri="{FF2B5EF4-FFF2-40B4-BE49-F238E27FC236}">
                <a16:creationId xmlns:a16="http://schemas.microsoft.com/office/drawing/2014/main" id="{2E5C4919-1F2D-459A-9AEB-6ACC50E44E23}"/>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84583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F611C-1705-47A8-A99D-4BA5045B6DC6}"/>
              </a:ext>
            </a:extLst>
          </p:cNvPr>
          <p:cNvSpPr>
            <a:spLocks noGrp="1"/>
          </p:cNvSpPr>
          <p:nvPr>
            <p:ph type="title"/>
          </p:nvPr>
        </p:nvSpPr>
        <p:spPr/>
        <p:txBody>
          <a:bodyPr/>
          <a:lstStyle/>
          <a:p>
            <a:r>
              <a:rPr lang="en-US" dirty="0"/>
              <a:t>Integration Manager workflow</a:t>
            </a:r>
            <a:endParaRPr lang="ru-BY" dirty="0"/>
          </a:p>
        </p:txBody>
      </p:sp>
      <p:pic>
        <p:nvPicPr>
          <p:cNvPr id="6" name="Объект 5">
            <a:extLst>
              <a:ext uri="{FF2B5EF4-FFF2-40B4-BE49-F238E27FC236}">
                <a16:creationId xmlns:a16="http://schemas.microsoft.com/office/drawing/2014/main" id="{E89CBD63-7805-4769-A968-C461EBA40132}"/>
              </a:ext>
            </a:extLst>
          </p:cNvPr>
          <p:cNvPicPr>
            <a:picLocks noGrp="1" noChangeAspect="1"/>
          </p:cNvPicPr>
          <p:nvPr>
            <p:ph idx="1"/>
          </p:nvPr>
        </p:nvPicPr>
        <p:blipFill>
          <a:blip r:embed="rId2"/>
          <a:stretch>
            <a:fillRect/>
          </a:stretch>
        </p:blipFill>
        <p:spPr>
          <a:xfrm>
            <a:off x="1888602" y="2108200"/>
            <a:ext cx="8475122" cy="3760788"/>
          </a:xfrm>
        </p:spPr>
      </p:pic>
      <p:sp>
        <p:nvSpPr>
          <p:cNvPr id="4" name="Дата 3">
            <a:extLst>
              <a:ext uri="{FF2B5EF4-FFF2-40B4-BE49-F238E27FC236}">
                <a16:creationId xmlns:a16="http://schemas.microsoft.com/office/drawing/2014/main" id="{3E70EC90-5A54-41B4-84C5-F15A7F97A742}"/>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87397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53B88-EDA7-4D42-8BAB-51F4574388AF}"/>
              </a:ext>
            </a:extLst>
          </p:cNvPr>
          <p:cNvSpPr>
            <a:spLocks noGrp="1"/>
          </p:cNvSpPr>
          <p:nvPr>
            <p:ph type="title"/>
          </p:nvPr>
        </p:nvSpPr>
        <p:spPr/>
        <p:txBody>
          <a:bodyPr/>
          <a:lstStyle/>
          <a:p>
            <a:r>
              <a:rPr lang="ru-RU" dirty="0"/>
              <a:t>Разберемся с терминологией</a:t>
            </a:r>
            <a:endParaRPr lang="ru-BY" dirty="0"/>
          </a:p>
        </p:txBody>
      </p:sp>
      <p:sp>
        <p:nvSpPr>
          <p:cNvPr id="3" name="Объект 2">
            <a:extLst>
              <a:ext uri="{FF2B5EF4-FFF2-40B4-BE49-F238E27FC236}">
                <a16:creationId xmlns:a16="http://schemas.microsoft.com/office/drawing/2014/main" id="{E0C4727C-5EFB-4334-AC89-4A85FF832A83}"/>
              </a:ext>
            </a:extLst>
          </p:cNvPr>
          <p:cNvSpPr>
            <a:spLocks noGrp="1"/>
          </p:cNvSpPr>
          <p:nvPr>
            <p:ph idx="1"/>
          </p:nvPr>
        </p:nvSpPr>
        <p:spPr/>
        <p:txBody>
          <a:bodyPr>
            <a:normAutofit lnSpcReduction="10000"/>
          </a:bodyPr>
          <a:lstStyle/>
          <a:p>
            <a:pPr algn="just"/>
            <a:r>
              <a:rPr lang="ru-RU" b="1" i="0" dirty="0" err="1">
                <a:solidFill>
                  <a:srgbClr val="000000"/>
                </a:solidFill>
                <a:effectLst/>
                <a:latin typeface="Verdana" panose="020B0604030504040204" pitchFamily="34" charset="0"/>
              </a:rPr>
              <a:t>Билд</a:t>
            </a:r>
            <a:r>
              <a:rPr lang="ru-RU" b="0" i="0" dirty="0">
                <a:solidFill>
                  <a:srgbClr val="000000"/>
                </a:solidFill>
                <a:effectLst/>
                <a:latin typeface="Verdana" panose="020B0604030504040204" pitchFamily="34" charset="0"/>
              </a:rPr>
              <a:t> — это в буквальном переводе — "сборка". Т.е. берём срез исходников, создаём некие </a:t>
            </a:r>
            <a:r>
              <a:rPr lang="ru-RU" b="0" i="0" dirty="0" err="1">
                <a:solidFill>
                  <a:srgbClr val="000000"/>
                </a:solidFill>
                <a:effectLst/>
                <a:latin typeface="Verdana" panose="020B0604030504040204" pitchFamily="34" charset="0"/>
              </a:rPr>
              <a:t>deliverables</a:t>
            </a:r>
            <a:r>
              <a:rPr lang="ru-RU" b="0" i="0" dirty="0">
                <a:solidFill>
                  <a:srgbClr val="000000"/>
                </a:solidFill>
                <a:effectLst/>
                <a:latin typeface="Verdana" panose="020B0604030504040204" pitchFamily="34" charset="0"/>
              </a:rPr>
              <a:t>, т.е. исполняемые файлы, конфиги, скрипты SQL и т.п. Т.е. </a:t>
            </a:r>
            <a:r>
              <a:rPr lang="ru-RU" b="0" i="0" dirty="0" err="1">
                <a:solidFill>
                  <a:srgbClr val="000000"/>
                </a:solidFill>
                <a:effectLst/>
                <a:latin typeface="Verdana" panose="020B0604030504040204" pitchFamily="34" charset="0"/>
              </a:rPr>
              <a:t>билд</a:t>
            </a:r>
            <a:r>
              <a:rPr lang="ru-RU" b="0" i="0" dirty="0">
                <a:solidFill>
                  <a:srgbClr val="000000"/>
                </a:solidFill>
                <a:effectLst/>
                <a:latin typeface="Verdana" panose="020B0604030504040204" pitchFamily="34" charset="0"/>
              </a:rPr>
              <a:t> — полученные из исходников рабочие продукты. Создаётся как вручную по требованию, так и автоматическими системами сборок по расписанию. Как угодно, в общем — было бы что собирать.</a:t>
            </a:r>
            <a:br>
              <a:rPr lang="ru-RU" dirty="0"/>
            </a:br>
            <a:br>
              <a:rPr lang="ru-RU" dirty="0"/>
            </a:br>
            <a:r>
              <a:rPr lang="ru-RU" b="1" i="0" dirty="0">
                <a:solidFill>
                  <a:srgbClr val="000000"/>
                </a:solidFill>
                <a:effectLst/>
                <a:latin typeface="Verdana" panose="020B0604030504040204" pitchFamily="34" charset="0"/>
              </a:rPr>
              <a:t>Релиз</a:t>
            </a:r>
            <a:r>
              <a:rPr lang="ru-RU" b="0" i="0" dirty="0">
                <a:solidFill>
                  <a:srgbClr val="000000"/>
                </a:solidFill>
                <a:effectLst/>
                <a:latin typeface="Verdana" panose="020B0604030504040204" pitchFamily="34" charset="0"/>
              </a:rPr>
              <a:t> — это </a:t>
            </a:r>
            <a:r>
              <a:rPr lang="ru-RU" b="0" i="0" dirty="0" err="1">
                <a:solidFill>
                  <a:srgbClr val="000000"/>
                </a:solidFill>
                <a:effectLst/>
                <a:latin typeface="Verdana" panose="020B0604030504040204" pitchFamily="34" charset="0"/>
              </a:rPr>
              <a:t>билд</a:t>
            </a:r>
            <a:r>
              <a:rPr lang="ru-RU" b="0" i="0" dirty="0">
                <a:solidFill>
                  <a:srgbClr val="000000"/>
                </a:solidFill>
                <a:effectLst/>
                <a:latin typeface="Verdana" panose="020B0604030504040204" pitchFamily="34" charset="0"/>
              </a:rPr>
              <a:t>, который команда разработчиков предоставляет наружу. В качестве потребителя релиза может быть как команда тестеров, так и пользователи. </a:t>
            </a:r>
            <a:r>
              <a:rPr lang="ru-RU" b="0" i="0" dirty="0" err="1">
                <a:solidFill>
                  <a:srgbClr val="000000"/>
                </a:solidFill>
                <a:effectLst/>
                <a:latin typeface="Verdana" panose="020B0604030504040204" pitchFamily="34" charset="0"/>
              </a:rPr>
              <a:t>Соответствнно</a:t>
            </a:r>
            <a:r>
              <a:rPr lang="ru-RU" b="0" i="0" dirty="0">
                <a:solidFill>
                  <a:srgbClr val="000000"/>
                </a:solidFill>
                <a:effectLst/>
                <a:latin typeface="Verdana" panose="020B0604030504040204" pitchFamily="34" charset="0"/>
              </a:rPr>
              <a:t>, внутренний релиз — это то, что отдаётся потребителю внутри компании (или команды), внешний релиз — соответственно, отдаётся наружу.</a:t>
            </a:r>
            <a:br>
              <a:rPr lang="ru-RU" dirty="0"/>
            </a:br>
            <a:endParaRPr lang="ru-BY" dirty="0"/>
          </a:p>
        </p:txBody>
      </p:sp>
      <p:sp>
        <p:nvSpPr>
          <p:cNvPr id="4" name="Дата 3">
            <a:extLst>
              <a:ext uri="{FF2B5EF4-FFF2-40B4-BE49-F238E27FC236}">
                <a16:creationId xmlns:a16="http://schemas.microsoft.com/office/drawing/2014/main" id="{95539EE3-D26C-4D17-836D-E2BAE70DD310}"/>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67713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09727-F6A4-42C2-A6B0-AA07A5175EB0}"/>
              </a:ext>
            </a:extLst>
          </p:cNvPr>
          <p:cNvSpPr>
            <a:spLocks noGrp="1"/>
          </p:cNvSpPr>
          <p:nvPr>
            <p:ph type="title"/>
          </p:nvPr>
        </p:nvSpPr>
        <p:spPr/>
        <p:txBody>
          <a:bodyPr/>
          <a:lstStyle/>
          <a:p>
            <a:r>
              <a:rPr lang="ru-RU" dirty="0"/>
              <a:t>Диктатор и лейтенанты</a:t>
            </a:r>
            <a:endParaRPr lang="ru-BY" dirty="0"/>
          </a:p>
        </p:txBody>
      </p:sp>
      <p:pic>
        <p:nvPicPr>
          <p:cNvPr id="6" name="Объект 5">
            <a:extLst>
              <a:ext uri="{FF2B5EF4-FFF2-40B4-BE49-F238E27FC236}">
                <a16:creationId xmlns:a16="http://schemas.microsoft.com/office/drawing/2014/main" id="{C76422B1-3112-430E-88CF-A336A2D57AB7}"/>
              </a:ext>
            </a:extLst>
          </p:cNvPr>
          <p:cNvPicPr>
            <a:picLocks noGrp="1" noChangeAspect="1"/>
          </p:cNvPicPr>
          <p:nvPr>
            <p:ph idx="1"/>
          </p:nvPr>
        </p:nvPicPr>
        <p:blipFill>
          <a:blip r:embed="rId2"/>
          <a:stretch>
            <a:fillRect/>
          </a:stretch>
        </p:blipFill>
        <p:spPr>
          <a:xfrm>
            <a:off x="1998197" y="2108199"/>
            <a:ext cx="8255931" cy="3973945"/>
          </a:xfrm>
        </p:spPr>
      </p:pic>
      <p:sp>
        <p:nvSpPr>
          <p:cNvPr id="4" name="Дата 3">
            <a:extLst>
              <a:ext uri="{FF2B5EF4-FFF2-40B4-BE49-F238E27FC236}">
                <a16:creationId xmlns:a16="http://schemas.microsoft.com/office/drawing/2014/main" id="{47FE1443-A424-4E31-AFEA-68E6C9F55859}"/>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3208928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E1B97-4AD2-4C5A-98D9-F37D5997E852}"/>
              </a:ext>
            </a:extLst>
          </p:cNvPr>
          <p:cNvSpPr>
            <a:spLocks noGrp="1"/>
          </p:cNvSpPr>
          <p:nvPr>
            <p:ph type="title"/>
          </p:nvPr>
        </p:nvSpPr>
        <p:spPr/>
        <p:txBody>
          <a:bodyPr/>
          <a:lstStyle/>
          <a:p>
            <a:r>
              <a:rPr lang="en-US"/>
              <a:t>Forking Workflow</a:t>
            </a:r>
            <a:endParaRPr lang="ru-BY" dirty="0"/>
          </a:p>
        </p:txBody>
      </p:sp>
      <p:pic>
        <p:nvPicPr>
          <p:cNvPr id="6" name="Объект 5">
            <a:extLst>
              <a:ext uri="{FF2B5EF4-FFF2-40B4-BE49-F238E27FC236}">
                <a16:creationId xmlns:a16="http://schemas.microsoft.com/office/drawing/2014/main" id="{6D0D81B7-C67D-41CF-9CEE-776766CF0C96}"/>
              </a:ext>
            </a:extLst>
          </p:cNvPr>
          <p:cNvPicPr>
            <a:picLocks noGrp="1" noChangeAspect="1"/>
          </p:cNvPicPr>
          <p:nvPr>
            <p:ph idx="1"/>
          </p:nvPr>
        </p:nvPicPr>
        <p:blipFill>
          <a:blip r:embed="rId2"/>
          <a:stretch>
            <a:fillRect/>
          </a:stretch>
        </p:blipFill>
        <p:spPr>
          <a:xfrm>
            <a:off x="2043222" y="2108200"/>
            <a:ext cx="8165882" cy="3760788"/>
          </a:xfrm>
        </p:spPr>
      </p:pic>
      <p:sp>
        <p:nvSpPr>
          <p:cNvPr id="4" name="Дата 3">
            <a:extLst>
              <a:ext uri="{FF2B5EF4-FFF2-40B4-BE49-F238E27FC236}">
                <a16:creationId xmlns:a16="http://schemas.microsoft.com/office/drawing/2014/main" id="{781B09FD-F6BC-4FC3-A4D0-01BFB02262AB}"/>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29885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80811E-9994-4E36-89A4-E01F8CC4DE92}"/>
              </a:ext>
            </a:extLst>
          </p:cNvPr>
          <p:cNvSpPr>
            <a:spLocks noGrp="1"/>
          </p:cNvSpPr>
          <p:nvPr>
            <p:ph type="title"/>
          </p:nvPr>
        </p:nvSpPr>
        <p:spPr/>
        <p:txBody>
          <a:bodyPr/>
          <a:lstStyle/>
          <a:p>
            <a:r>
              <a:rPr lang="ru-RU" dirty="0"/>
              <a:t>Функции и задачи</a:t>
            </a:r>
            <a:endParaRPr lang="ru-BY" dirty="0"/>
          </a:p>
        </p:txBody>
      </p:sp>
      <p:sp>
        <p:nvSpPr>
          <p:cNvPr id="3" name="Объект 2">
            <a:extLst>
              <a:ext uri="{FF2B5EF4-FFF2-40B4-BE49-F238E27FC236}">
                <a16:creationId xmlns:a16="http://schemas.microsoft.com/office/drawing/2014/main" id="{FCEF8F05-E08C-4DAE-9AF5-36A89F44436F}"/>
              </a:ext>
            </a:extLst>
          </p:cNvPr>
          <p:cNvSpPr>
            <a:spLocks noGrp="1"/>
          </p:cNvSpPr>
          <p:nvPr>
            <p:ph idx="1"/>
          </p:nvPr>
        </p:nvSpPr>
        <p:spPr/>
        <p:txBody>
          <a:bodyPr/>
          <a:lstStyle/>
          <a:p>
            <a:r>
              <a:rPr lang="ru-RU" b="1" i="0" dirty="0">
                <a:solidFill>
                  <a:srgbClr val="111111"/>
                </a:solidFill>
                <a:effectLst/>
                <a:latin typeface="-apple-system"/>
              </a:rPr>
              <a:t>Система контроля версий </a:t>
            </a:r>
            <a:r>
              <a:rPr lang="ru-RU" b="0" i="0" dirty="0">
                <a:solidFill>
                  <a:srgbClr val="111111"/>
                </a:solidFill>
                <a:effectLst/>
                <a:latin typeface="-apple-system"/>
              </a:rPr>
              <a:t>является прежде всего инструментам, а инструмент призван решать некоторый класс задач. </a:t>
            </a:r>
          </a:p>
          <a:p>
            <a:pPr algn="just"/>
            <a:r>
              <a:rPr lang="ru-RU" b="0" i="0" dirty="0">
                <a:solidFill>
                  <a:srgbClr val="111111"/>
                </a:solidFill>
                <a:effectLst/>
                <a:latin typeface="-apple-system"/>
              </a:rPr>
              <a:t>Итак, </a:t>
            </a:r>
            <a:r>
              <a:rPr lang="ru-RU" b="1" i="0" u="sng" dirty="0">
                <a:solidFill>
                  <a:srgbClr val="111111"/>
                </a:solidFill>
                <a:effectLst/>
                <a:latin typeface="-apple-system"/>
              </a:rPr>
              <a:t>система контроля версий </a:t>
            </a:r>
            <a:r>
              <a:rPr lang="ru-RU" b="0" i="0" dirty="0">
                <a:solidFill>
                  <a:srgbClr val="111111"/>
                </a:solidFill>
                <a:effectLst/>
                <a:latin typeface="-apple-system"/>
              </a:rPr>
              <a:t>– это система, записывающая изменения</a:t>
            </a:r>
            <a:br>
              <a:rPr lang="ru-RU" dirty="0"/>
            </a:br>
            <a:r>
              <a:rPr lang="ru-RU" b="0" i="0" dirty="0">
                <a:solidFill>
                  <a:srgbClr val="111111"/>
                </a:solidFill>
                <a:effectLst/>
                <a:latin typeface="-apple-system"/>
              </a:rPr>
              <a:t>в файл или набор файлов в течение времени и позволяющая вернуться позже к определенной версии. Мы хотим гибко управлять некоторым набором файлом, откатываться до определенных версий в случае необходимости. </a:t>
            </a:r>
            <a:endParaRPr lang="ru-BY" dirty="0"/>
          </a:p>
        </p:txBody>
      </p:sp>
      <p:sp>
        <p:nvSpPr>
          <p:cNvPr id="4" name="Дата 3">
            <a:extLst>
              <a:ext uri="{FF2B5EF4-FFF2-40B4-BE49-F238E27FC236}">
                <a16:creationId xmlns:a16="http://schemas.microsoft.com/office/drawing/2014/main" id="{FC3C1421-525D-4A1B-B603-E6717D143FE6}"/>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50670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BCAD4-B8AC-4DAF-9475-00BA73359464}"/>
              </a:ext>
            </a:extLst>
          </p:cNvPr>
          <p:cNvSpPr>
            <a:spLocks noGrp="1"/>
          </p:cNvSpPr>
          <p:nvPr>
            <p:ph type="title"/>
          </p:nvPr>
        </p:nvSpPr>
        <p:spPr/>
        <p:txBody>
          <a:bodyPr/>
          <a:lstStyle/>
          <a:p>
            <a:r>
              <a:rPr lang="en-US" dirty="0"/>
              <a:t>Copy-paste</a:t>
            </a:r>
            <a:endParaRPr lang="ru-BY" dirty="0"/>
          </a:p>
        </p:txBody>
      </p:sp>
      <p:sp>
        <p:nvSpPr>
          <p:cNvPr id="3" name="Объект 2">
            <a:extLst>
              <a:ext uri="{FF2B5EF4-FFF2-40B4-BE49-F238E27FC236}">
                <a16:creationId xmlns:a16="http://schemas.microsoft.com/office/drawing/2014/main" id="{F16E1B12-4517-46F2-BB9B-AAE3F333D780}"/>
              </a:ext>
            </a:extLst>
          </p:cNvPr>
          <p:cNvSpPr>
            <a:spLocks noGrp="1"/>
          </p:cNvSpPr>
          <p:nvPr>
            <p:ph idx="1"/>
          </p:nvPr>
        </p:nvSpPr>
        <p:spPr/>
        <p:txBody>
          <a:bodyPr/>
          <a:lstStyle/>
          <a:p>
            <a:r>
              <a:rPr lang="ru-RU" b="0" i="0" dirty="0">
                <a:solidFill>
                  <a:srgbClr val="111111"/>
                </a:solidFill>
                <a:effectLst/>
                <a:latin typeface="-apple-system"/>
              </a:rPr>
              <a:t>Известный метод при применении к данной задаче может выглядеть следующим образом: будем называть файлы по шаблону </a:t>
            </a:r>
            <a:r>
              <a:rPr lang="ru-RU" b="0" i="0" dirty="0" err="1">
                <a:solidFill>
                  <a:srgbClr val="111111"/>
                </a:solidFill>
                <a:effectLst/>
                <a:latin typeface="-apple-system"/>
              </a:rPr>
              <a:t>filename</a:t>
            </a:r>
            <a:r>
              <a:rPr lang="ru-RU" b="0" i="0" dirty="0">
                <a:solidFill>
                  <a:srgbClr val="111111"/>
                </a:solidFill>
                <a:effectLst/>
                <a:latin typeface="-apple-system"/>
              </a:rPr>
              <a:t>_{</a:t>
            </a:r>
            <a:r>
              <a:rPr lang="ru-RU" b="0" i="0" dirty="0" err="1">
                <a:solidFill>
                  <a:srgbClr val="111111"/>
                </a:solidFill>
                <a:effectLst/>
                <a:latin typeface="-apple-system"/>
              </a:rPr>
              <a:t>version</a:t>
            </a:r>
            <a:r>
              <a:rPr lang="ru-RU" b="0" i="0" dirty="0">
                <a:solidFill>
                  <a:srgbClr val="111111"/>
                </a:solidFill>
                <a:effectLst/>
                <a:latin typeface="-apple-system"/>
              </a:rPr>
              <a:t>}, возможно с добавлением времени создания или изменения.</a:t>
            </a:r>
            <a:br>
              <a:rPr lang="ru-RU" dirty="0"/>
            </a:br>
            <a:br>
              <a:rPr lang="ru-RU" dirty="0"/>
            </a:br>
            <a:r>
              <a:rPr lang="ru-RU" b="0" i="0" dirty="0">
                <a:solidFill>
                  <a:srgbClr val="111111"/>
                </a:solidFill>
                <a:effectLst/>
                <a:latin typeface="-apple-system"/>
              </a:rPr>
              <a:t>Данный способ является очень простым, но он подвержен различным ошибкам: можно случайно изменить не тот файл, можно скопировать не из той директории (ведь именно так переносятся файлы в этой модели).</a:t>
            </a:r>
            <a:endParaRPr lang="ru-BY" dirty="0"/>
          </a:p>
        </p:txBody>
      </p:sp>
      <p:sp>
        <p:nvSpPr>
          <p:cNvPr id="4" name="Дата 3">
            <a:extLst>
              <a:ext uri="{FF2B5EF4-FFF2-40B4-BE49-F238E27FC236}">
                <a16:creationId xmlns:a16="http://schemas.microsoft.com/office/drawing/2014/main" id="{8F48E83E-254C-46C1-8625-21354EB6AC1C}"/>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46623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0171F-5082-482C-BBD9-AB28DD5336EA}"/>
              </a:ext>
            </a:extLst>
          </p:cNvPr>
          <p:cNvSpPr>
            <a:spLocks noGrp="1"/>
          </p:cNvSpPr>
          <p:nvPr>
            <p:ph type="title"/>
          </p:nvPr>
        </p:nvSpPr>
        <p:spPr/>
        <p:txBody>
          <a:bodyPr/>
          <a:lstStyle/>
          <a:p>
            <a:r>
              <a:rPr lang="ru-RU" dirty="0"/>
              <a:t>Локальная система контроля версий</a:t>
            </a:r>
            <a:endParaRPr lang="ru-BY" dirty="0"/>
          </a:p>
        </p:txBody>
      </p:sp>
      <p:sp>
        <p:nvSpPr>
          <p:cNvPr id="3" name="Объект 2">
            <a:extLst>
              <a:ext uri="{FF2B5EF4-FFF2-40B4-BE49-F238E27FC236}">
                <a16:creationId xmlns:a16="http://schemas.microsoft.com/office/drawing/2014/main" id="{D3A831E7-77C0-4953-BA26-04ADDD6BE013}"/>
              </a:ext>
            </a:extLst>
          </p:cNvPr>
          <p:cNvSpPr>
            <a:spLocks noGrp="1"/>
          </p:cNvSpPr>
          <p:nvPr>
            <p:ph idx="1"/>
          </p:nvPr>
        </p:nvSpPr>
        <p:spPr/>
        <p:txBody>
          <a:bodyPr>
            <a:normAutofit lnSpcReduction="10000"/>
          </a:bodyPr>
          <a:lstStyle/>
          <a:p>
            <a:r>
              <a:rPr lang="ru-RU" b="0" i="0" dirty="0">
                <a:solidFill>
                  <a:srgbClr val="111111"/>
                </a:solidFill>
                <a:effectLst/>
                <a:latin typeface="-apple-system"/>
              </a:rPr>
              <a:t>Следующим шагом в развитии систем контроля версий было создание локальных систем контроля версий. Они представляли из себя простейшую базу данных, которая хранит записи обо всех изменениях в файлах.</a:t>
            </a:r>
            <a:br>
              <a:rPr lang="ru-RU" dirty="0"/>
            </a:br>
            <a:br>
              <a:rPr lang="ru-RU" dirty="0"/>
            </a:br>
            <a:r>
              <a:rPr lang="ru-RU" b="0" i="0" dirty="0">
                <a:solidFill>
                  <a:srgbClr val="111111"/>
                </a:solidFill>
                <a:effectLst/>
                <a:latin typeface="-apple-system"/>
              </a:rPr>
              <a:t>Одним из примеров таких систем является система контроля версий RCS, которая была разработана в 1985 году (последний патч был написан в 2015 году) и хранит изменений в файлах (патчи), осуществляя контроль версий. Набор этих изменений позволяет восстановить любое состояние файла. RCS поставляется с </a:t>
            </a:r>
            <a:r>
              <a:rPr lang="ru-RU" b="0" i="0" dirty="0" err="1">
                <a:solidFill>
                  <a:srgbClr val="111111"/>
                </a:solidFill>
                <a:effectLst/>
                <a:latin typeface="-apple-system"/>
              </a:rPr>
              <a:t>Linux'ом</a:t>
            </a:r>
            <a:r>
              <a:rPr lang="ru-RU" b="0" i="0" dirty="0">
                <a:solidFill>
                  <a:srgbClr val="111111"/>
                </a:solidFill>
                <a:effectLst/>
                <a:latin typeface="-apple-system"/>
              </a:rPr>
              <a:t>.</a:t>
            </a:r>
            <a:br>
              <a:rPr lang="ru-RU" dirty="0"/>
            </a:br>
            <a:br>
              <a:rPr lang="ru-RU" dirty="0"/>
            </a:br>
            <a:r>
              <a:rPr lang="ru-RU" b="0" i="0" dirty="0">
                <a:solidFill>
                  <a:srgbClr val="111111"/>
                </a:solidFill>
                <a:effectLst/>
                <a:latin typeface="-apple-system"/>
              </a:rPr>
              <a:t>Локальная система контроля версий хорошо решает поставленную перед ней задачу, однако ее проблемой является основное свойство — локальность. Она совершенно не </a:t>
            </a:r>
            <a:r>
              <a:rPr lang="ru-RU" b="0" i="0" dirty="0" err="1">
                <a:solidFill>
                  <a:srgbClr val="111111"/>
                </a:solidFill>
                <a:effectLst/>
                <a:latin typeface="-apple-system"/>
              </a:rPr>
              <a:t>преднезначена</a:t>
            </a:r>
            <a:r>
              <a:rPr lang="ru-RU" b="0" i="0" dirty="0">
                <a:solidFill>
                  <a:srgbClr val="111111"/>
                </a:solidFill>
                <a:effectLst/>
                <a:latin typeface="-apple-system"/>
              </a:rPr>
              <a:t> для коллективного использования.</a:t>
            </a:r>
            <a:endParaRPr lang="ru-BY" dirty="0"/>
          </a:p>
        </p:txBody>
      </p:sp>
      <p:sp>
        <p:nvSpPr>
          <p:cNvPr id="4" name="Дата 3">
            <a:extLst>
              <a:ext uri="{FF2B5EF4-FFF2-40B4-BE49-F238E27FC236}">
                <a16:creationId xmlns:a16="http://schemas.microsoft.com/office/drawing/2014/main" id="{0E011724-3A7B-4E2C-80D2-B0679BA190CA}"/>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25796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66ED2D-F77A-48A7-B556-8E862A1A8013}"/>
              </a:ext>
            </a:extLst>
          </p:cNvPr>
          <p:cNvSpPr>
            <a:spLocks noGrp="1"/>
          </p:cNvSpPr>
          <p:nvPr>
            <p:ph type="title"/>
          </p:nvPr>
        </p:nvSpPr>
        <p:spPr/>
        <p:txBody>
          <a:bodyPr/>
          <a:lstStyle/>
          <a:p>
            <a:r>
              <a:rPr lang="ru-RU" dirty="0"/>
              <a:t>Централизованная система контроля версий</a:t>
            </a:r>
            <a:endParaRPr lang="ru-BY" dirty="0"/>
          </a:p>
        </p:txBody>
      </p:sp>
      <p:sp>
        <p:nvSpPr>
          <p:cNvPr id="3" name="Объект 2">
            <a:extLst>
              <a:ext uri="{FF2B5EF4-FFF2-40B4-BE49-F238E27FC236}">
                <a16:creationId xmlns:a16="http://schemas.microsoft.com/office/drawing/2014/main" id="{084E7691-DB92-4A1B-A8EC-A804768C2E4E}"/>
              </a:ext>
            </a:extLst>
          </p:cNvPr>
          <p:cNvSpPr>
            <a:spLocks noGrp="1"/>
          </p:cNvSpPr>
          <p:nvPr>
            <p:ph idx="1"/>
          </p:nvPr>
        </p:nvSpPr>
        <p:spPr/>
        <p:txBody>
          <a:bodyPr>
            <a:normAutofit fontScale="92500" lnSpcReduction="20000"/>
          </a:bodyPr>
          <a:lstStyle/>
          <a:p>
            <a:r>
              <a:rPr lang="ru-RU" b="0" i="0" dirty="0">
                <a:solidFill>
                  <a:srgbClr val="111111"/>
                </a:solidFill>
                <a:effectLst/>
                <a:latin typeface="-apple-system"/>
              </a:rPr>
              <a:t>Централизованная система контроля версий предназначена для решения основной проблемы локальной системы контроля версий.</a:t>
            </a:r>
            <a:br>
              <a:rPr lang="ru-RU" dirty="0"/>
            </a:br>
            <a:br>
              <a:rPr lang="ru-RU" dirty="0"/>
            </a:br>
            <a:r>
              <a:rPr lang="ru-RU" b="0" i="0" dirty="0">
                <a:solidFill>
                  <a:srgbClr val="111111"/>
                </a:solidFill>
                <a:effectLst/>
                <a:latin typeface="-apple-system"/>
              </a:rPr>
              <a:t>Для организации такой системы контроля версий используется единственный сервер, который содержит все версии файлов. Клиенты, обращаясь к этому серверу, получают из этого централизованного хранилища. Применение централизованных систем контроля версий на протяжении многих лет являлась стандартом. К ним относятся CVS, </a:t>
            </a:r>
            <a:r>
              <a:rPr lang="ru-RU" b="0" i="0" dirty="0" err="1">
                <a:solidFill>
                  <a:srgbClr val="111111"/>
                </a:solidFill>
                <a:effectLst/>
                <a:latin typeface="-apple-system"/>
              </a:rPr>
              <a:t>Subversion</a:t>
            </a:r>
            <a:r>
              <a:rPr lang="ru-RU" b="0" i="0" dirty="0">
                <a:solidFill>
                  <a:srgbClr val="111111"/>
                </a:solidFill>
                <a:effectLst/>
                <a:latin typeface="-apple-system"/>
              </a:rPr>
              <a:t>, </a:t>
            </a:r>
            <a:r>
              <a:rPr lang="ru-RU" b="0" i="0" dirty="0" err="1">
                <a:solidFill>
                  <a:srgbClr val="111111"/>
                </a:solidFill>
                <a:effectLst/>
                <a:latin typeface="-apple-system"/>
              </a:rPr>
              <a:t>Perforce</a:t>
            </a:r>
            <a:r>
              <a:rPr lang="ru-RU" b="0" i="0" dirty="0">
                <a:solidFill>
                  <a:srgbClr val="111111"/>
                </a:solidFill>
                <a:effectLst/>
                <a:latin typeface="-apple-system"/>
              </a:rPr>
              <a:t>.</a:t>
            </a:r>
            <a:br>
              <a:rPr lang="ru-RU" dirty="0"/>
            </a:br>
            <a:br>
              <a:rPr lang="ru-RU" dirty="0"/>
            </a:br>
            <a:r>
              <a:rPr lang="ru-RU" b="0" i="0" dirty="0">
                <a:solidFill>
                  <a:srgbClr val="111111"/>
                </a:solidFill>
                <a:effectLst/>
                <a:latin typeface="-apple-system"/>
              </a:rPr>
              <a:t>Такими системами легко управлять из-за наличия единственного сервера. Но при этом наличие централизованного сервера приводит к возникновению единой точки отказа в виде этого самого сервера. В случае отключения этого сервера разработчики не смогут выкачивать файлы. Самым худшим сценарием является физическое уничтожение сервера (или вылет жесткого диска), он приводит к потерю кодовой базы.</a:t>
            </a:r>
            <a:br>
              <a:rPr lang="ru-RU" dirty="0"/>
            </a:br>
            <a:endParaRPr lang="ru-BY" dirty="0"/>
          </a:p>
        </p:txBody>
      </p:sp>
      <p:sp>
        <p:nvSpPr>
          <p:cNvPr id="4" name="Дата 3">
            <a:extLst>
              <a:ext uri="{FF2B5EF4-FFF2-40B4-BE49-F238E27FC236}">
                <a16:creationId xmlns:a16="http://schemas.microsoft.com/office/drawing/2014/main" id="{E16D984F-8C94-4FED-89FE-8C6BFDD80CD2}"/>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174216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4E9B3-402D-4219-BF9B-7886911EAC79}"/>
              </a:ext>
            </a:extLst>
          </p:cNvPr>
          <p:cNvSpPr>
            <a:spLocks noGrp="1"/>
          </p:cNvSpPr>
          <p:nvPr>
            <p:ph type="title"/>
          </p:nvPr>
        </p:nvSpPr>
        <p:spPr/>
        <p:txBody>
          <a:bodyPr/>
          <a:lstStyle/>
          <a:p>
            <a:r>
              <a:rPr lang="ru-RU" dirty="0"/>
              <a:t>Распределенная система контроля версий</a:t>
            </a:r>
            <a:endParaRPr lang="ru-BY" dirty="0"/>
          </a:p>
        </p:txBody>
      </p:sp>
      <p:sp>
        <p:nvSpPr>
          <p:cNvPr id="3" name="Объект 2">
            <a:extLst>
              <a:ext uri="{FF2B5EF4-FFF2-40B4-BE49-F238E27FC236}">
                <a16:creationId xmlns:a16="http://schemas.microsoft.com/office/drawing/2014/main" id="{D8BF7472-B36E-4C22-9BA4-547627822A4A}"/>
              </a:ext>
            </a:extLst>
          </p:cNvPr>
          <p:cNvSpPr>
            <a:spLocks noGrp="1"/>
          </p:cNvSpPr>
          <p:nvPr>
            <p:ph idx="1"/>
          </p:nvPr>
        </p:nvSpPr>
        <p:spPr/>
        <p:txBody>
          <a:bodyPr/>
          <a:lstStyle/>
          <a:p>
            <a:pPr algn="just"/>
            <a:r>
              <a:rPr lang="ru-RU" dirty="0"/>
              <a:t>Для устранения единой точки отказа используются распределенные системы контроля версий. Они подразумевают, что клиент выкачает себе весь репозиторий целиком заместо выкачки конкретных интересующих клиента файлов. Если умрет любая копия репозитория, то это не приведет к потере кодовой базы, поскольку она может быть восстановлена с компьютера любого разработчика. Каждая копия является полным бэкапом данных.</a:t>
            </a:r>
          </a:p>
          <a:p>
            <a:endParaRPr lang="ru-RU" dirty="0"/>
          </a:p>
          <a:p>
            <a:r>
              <a:rPr lang="ru-RU" dirty="0"/>
              <a:t>Все копии являются равноправным и могут синхронизироваться между собой. Подобный подход очень напоминает (да и является) репликацией вида </a:t>
            </a:r>
            <a:r>
              <a:rPr lang="ru-RU" dirty="0" err="1"/>
              <a:t>master-master</a:t>
            </a:r>
            <a:r>
              <a:rPr lang="ru-RU" dirty="0"/>
              <a:t>.</a:t>
            </a:r>
          </a:p>
          <a:p>
            <a:endParaRPr lang="ru-BY" dirty="0"/>
          </a:p>
        </p:txBody>
      </p:sp>
      <p:sp>
        <p:nvSpPr>
          <p:cNvPr id="4" name="Дата 3">
            <a:extLst>
              <a:ext uri="{FF2B5EF4-FFF2-40B4-BE49-F238E27FC236}">
                <a16:creationId xmlns:a16="http://schemas.microsoft.com/office/drawing/2014/main" id="{5A94889F-D081-4E5E-9C97-8DE78257A07B}"/>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330261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a:extLst>
              <a:ext uri="{FF2B5EF4-FFF2-40B4-BE49-F238E27FC236}">
                <a16:creationId xmlns:a16="http://schemas.microsoft.com/office/drawing/2014/main" id="{7834345D-1A7F-4D36-8F4E-51F29382979F}"/>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
        <p:nvSpPr>
          <p:cNvPr id="2" name="Заголовок 1">
            <a:extLst>
              <a:ext uri="{FF2B5EF4-FFF2-40B4-BE49-F238E27FC236}">
                <a16:creationId xmlns:a16="http://schemas.microsoft.com/office/drawing/2014/main" id="{94824C7F-3232-481C-A11A-23AAE986CF38}"/>
              </a:ext>
            </a:extLst>
          </p:cNvPr>
          <p:cNvSpPr>
            <a:spLocks noGrp="1"/>
          </p:cNvSpPr>
          <p:nvPr>
            <p:ph type="title"/>
          </p:nvPr>
        </p:nvSpPr>
        <p:spPr/>
        <p:txBody>
          <a:bodyPr/>
          <a:lstStyle/>
          <a:p>
            <a:r>
              <a:rPr lang="ru-RU" dirty="0"/>
              <a:t>Типы систем контроля версий </a:t>
            </a:r>
            <a:endParaRPr lang="ru-BY" dirty="0"/>
          </a:p>
        </p:txBody>
      </p:sp>
      <p:pic>
        <p:nvPicPr>
          <p:cNvPr id="16" name="Объект 15">
            <a:extLst>
              <a:ext uri="{FF2B5EF4-FFF2-40B4-BE49-F238E27FC236}">
                <a16:creationId xmlns:a16="http://schemas.microsoft.com/office/drawing/2014/main" id="{1067B1FA-BCD4-438D-9A1E-54C9C5FEF5BD}"/>
              </a:ext>
            </a:extLst>
          </p:cNvPr>
          <p:cNvPicPr>
            <a:picLocks noGrp="1" noChangeAspect="1"/>
          </p:cNvPicPr>
          <p:nvPr>
            <p:ph idx="1"/>
          </p:nvPr>
        </p:nvPicPr>
        <p:blipFill>
          <a:blip r:embed="rId2"/>
          <a:stretch>
            <a:fillRect/>
          </a:stretch>
        </p:blipFill>
        <p:spPr>
          <a:xfrm>
            <a:off x="1663790" y="2119744"/>
            <a:ext cx="8547010" cy="4184073"/>
          </a:xfrm>
        </p:spPr>
      </p:pic>
    </p:spTree>
    <p:extLst>
      <p:ext uri="{BB962C8B-B14F-4D97-AF65-F5344CB8AC3E}">
        <p14:creationId xmlns:p14="http://schemas.microsoft.com/office/powerpoint/2010/main" val="300801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DAF66A-0E76-4DE1-A42A-212AE2F84D31}"/>
              </a:ext>
            </a:extLst>
          </p:cNvPr>
          <p:cNvSpPr>
            <a:spLocks noGrp="1"/>
          </p:cNvSpPr>
          <p:nvPr>
            <p:ph type="title"/>
          </p:nvPr>
        </p:nvSpPr>
        <p:spPr/>
        <p:txBody>
          <a:bodyPr/>
          <a:lstStyle/>
          <a:p>
            <a:r>
              <a:rPr lang="en-US" dirty="0"/>
              <a:t>Lock-Modify-Unlock</a:t>
            </a:r>
            <a:endParaRPr lang="ru-BY" dirty="0"/>
          </a:p>
        </p:txBody>
      </p:sp>
      <p:pic>
        <p:nvPicPr>
          <p:cNvPr id="6" name="Объект 5">
            <a:extLst>
              <a:ext uri="{FF2B5EF4-FFF2-40B4-BE49-F238E27FC236}">
                <a16:creationId xmlns:a16="http://schemas.microsoft.com/office/drawing/2014/main" id="{28B9D60F-A227-4EA1-9954-6098428435FD}"/>
              </a:ext>
            </a:extLst>
          </p:cNvPr>
          <p:cNvPicPr>
            <a:picLocks noGrp="1" noChangeAspect="1"/>
          </p:cNvPicPr>
          <p:nvPr>
            <p:ph idx="1"/>
          </p:nvPr>
        </p:nvPicPr>
        <p:blipFill>
          <a:blip r:embed="rId2"/>
          <a:stretch>
            <a:fillRect/>
          </a:stretch>
        </p:blipFill>
        <p:spPr>
          <a:xfrm>
            <a:off x="2264391" y="2108200"/>
            <a:ext cx="7723544" cy="3760788"/>
          </a:xfrm>
        </p:spPr>
      </p:pic>
      <p:sp>
        <p:nvSpPr>
          <p:cNvPr id="4" name="Дата 3">
            <a:extLst>
              <a:ext uri="{FF2B5EF4-FFF2-40B4-BE49-F238E27FC236}">
                <a16:creationId xmlns:a16="http://schemas.microsoft.com/office/drawing/2014/main" id="{3E052EBB-199F-4933-8810-E8E978FD7DC3}"/>
              </a:ext>
            </a:extLst>
          </p:cNvPr>
          <p:cNvSpPr>
            <a:spLocks noGrp="1"/>
          </p:cNvSpPr>
          <p:nvPr>
            <p:ph type="dt" sz="half" idx="10"/>
          </p:nvPr>
        </p:nvSpPr>
        <p:spPr/>
        <p:txBody>
          <a:bodyPr/>
          <a:lstStyle/>
          <a:p>
            <a:pPr rtl="0"/>
            <a:fld id="{BE289488-0C23-4DC8-A9FA-240659547385}" type="datetime1">
              <a:rPr lang="ru-RU" smtClean="0"/>
              <a:t>03.06.2022</a:t>
            </a:fld>
            <a:endParaRPr lang="en-US" dirty="0"/>
          </a:p>
        </p:txBody>
      </p:sp>
    </p:spTree>
    <p:extLst>
      <p:ext uri="{BB962C8B-B14F-4D97-AF65-F5344CB8AC3E}">
        <p14:creationId xmlns:p14="http://schemas.microsoft.com/office/powerpoint/2010/main" val="3416303925"/>
      </p:ext>
    </p:extLst>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95_TF56160789" id="{E9416FAF-F856-40AC-9675-C9B0760B1290}" vid="{1EEFFE07-2D5A-4CA5-A479-4D088CDD8AD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{E795847F-C752-4A8A-BB56-EA20DCC498EB}tf56160789_win32</Template>
  <TotalTime>35</TotalTime>
  <Words>648</Words>
  <Application>Microsoft Office PowerPoint</Application>
  <PresentationFormat>Широкоэкранный</PresentationFormat>
  <Paragraphs>51</Paragraphs>
  <Slides>21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-apple-system</vt:lpstr>
      <vt:lpstr>Bookman Old Style</vt:lpstr>
      <vt:lpstr>Calibri</vt:lpstr>
      <vt:lpstr>Franklin Gothic Book</vt:lpstr>
      <vt:lpstr>Verdana</vt:lpstr>
      <vt:lpstr>1_РетроспективаVTI</vt:lpstr>
      <vt:lpstr>Системы Контроля Версий</vt:lpstr>
      <vt:lpstr>Разберемся с терминологией</vt:lpstr>
      <vt:lpstr>Функции и задачи</vt:lpstr>
      <vt:lpstr>Copy-paste</vt:lpstr>
      <vt:lpstr>Локальная система контроля версий</vt:lpstr>
      <vt:lpstr>Централизованная система контроля версий</vt:lpstr>
      <vt:lpstr>Распределенная система контроля версий</vt:lpstr>
      <vt:lpstr>Типы систем контроля версий </vt:lpstr>
      <vt:lpstr>Lock-Modify-Unlock</vt:lpstr>
      <vt:lpstr>Lock-Modify-Unlock</vt:lpstr>
      <vt:lpstr>Lock-Modify-Unlock</vt:lpstr>
      <vt:lpstr>Lock-Modify-Unlock</vt:lpstr>
      <vt:lpstr>Copy-Modify-Merge</vt:lpstr>
      <vt:lpstr>Copy-Modify-Merge</vt:lpstr>
      <vt:lpstr>Централизованная и распределенная</vt:lpstr>
      <vt:lpstr>Концепция ветвей</vt:lpstr>
      <vt:lpstr>Ценрализованная</vt:lpstr>
      <vt:lpstr>Gitflow</vt:lpstr>
      <vt:lpstr>Integration Manager workflow</vt:lpstr>
      <vt:lpstr>Диктатор и лейтенанты</vt:lpstr>
      <vt:lpstr>Forking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Системы Контроля Версий</dc:title>
  <dc:creator>Voskobojnikova Kristina</dc:creator>
  <cp:lastModifiedBy>Voskobojnikova Kristina</cp:lastModifiedBy>
  <cp:revision>4</cp:revision>
  <dcterms:created xsi:type="dcterms:W3CDTF">2022-06-01T08:15:48Z</dcterms:created>
  <dcterms:modified xsi:type="dcterms:W3CDTF">2022-06-03T20:21:37Z</dcterms:modified>
</cp:coreProperties>
</file>