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30" y="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7B9-464D-912F-BA408810DB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7B9-464D-912F-BA408810DB5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7B9-464D-912F-BA408810DB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7B9-464D-912F-BA408810DB5E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7-4A2D-8329-5584DBCE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0-40B5-9378-2E5CFA8B8A22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0-40B5-9378-2E5CFA8B8A22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0-40B5-9378-2E5CFA8B8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1992"/>
        <c:axId val="206300024"/>
      </c:areaChart>
      <c:catAx>
        <c:axId val="20630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0024"/>
        <c:crosses val="autoZero"/>
        <c:auto val="1"/>
        <c:lblAlgn val="ctr"/>
        <c:lblOffset val="100"/>
        <c:noMultiLvlLbl val="0"/>
      </c:catAx>
      <c:valAx>
        <c:axId val="20630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19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3T00:51:49.293" idx="2">
    <p:pos x="10" y="10"/>
    <p:text>gdfgdfgdfgdfd df df g d ddh dh h d h h dh d hddh dh dh dh dh dh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ח'/אב/תשע"ז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31/07/2017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9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61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31/07/2017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phppresentation.readthedocs.io/en/develo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hppresentation.readthedocs.io/en/develop" TargetMode="External"/><Relationship Id="rId5" Type="http://schemas.openxmlformats.org/officeDocument/2006/relationships/hyperlink" Target="https://www.w3schools.com/css/css_overflow.asp" TargetMode="External"/><Relationship Id="rId4" Type="http://schemas.openxmlformats.org/officeDocument/2006/relationships/hyperlink" Target="https://github.com/PHPOffice/PHPPresent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pic>
        <p:nvPicPr>
          <p:cNvPr id="3" name="PHPPresentation logo" descr="PHPPresentation logo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" y="23332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625" y="3790749"/>
            <a:ext cx="5715000" cy="1446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2800" b="1" i="0" u="sng" strike="sngStrike" dirty="0">
                <a:solidFill>
                  <a:srgbClr val="FFFF00"/>
                </a:solidFill>
                <a:latin typeface="Calibri"/>
              </a:rPr>
              <a:t>Introduction to</a:t>
            </a:r>
            <a:br>
              <a:rPr dirty="0">
                <a:solidFill>
                  <a:srgbClr val="FFFF00"/>
                </a:solidFill>
              </a:rPr>
            </a:br>
            <a:r>
              <a:rPr sz="6000" b="1" i="0" u="none" dirty="0" err="1">
                <a:solidFill>
                  <a:srgbClr val="FFFF00"/>
                </a:solidFill>
                <a:latin typeface="Calibri"/>
              </a:rPr>
              <a:t>PHPPresentation</a:t>
            </a:r>
            <a:endParaRPr sz="6000" b="1" i="0" u="none" dirty="0">
              <a:solidFill>
                <a:srgbClr val="FFFF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9097"/>
          </a:xfrm>
          <a:prstGeom prst="rect">
            <a:avLst/>
          </a:prstGeom>
        </p:spPr>
      </p:pic>
      <p:pic>
        <p:nvPicPr>
          <p:cNvPr id="4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sz="4800" b="1" i="0" u="none" strike="noStrike" dirty="0" err="1">
                <a:solidFill>
                  <a:srgbClr val="FF0000"/>
                </a:solidFill>
                <a:latin typeface="Calibri"/>
              </a:rPr>
              <a:t>PHPPresentation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algn="l" rtl="0" fontAlgn="base">
              <a:buFont typeface="+mj-lt"/>
              <a:buAutoNum type="romanUcPeriod"/>
            </a:pPr>
            <a:r>
              <a:rPr sz="3600" b="0" i="0" u="none" strike="noStrike" dirty="0">
                <a:solidFill>
                  <a:srgbClr val="00B050"/>
                </a:solidFill>
              </a:rPr>
              <a:t>A class library</a:t>
            </a:r>
          </a:p>
          <a:p>
            <a:pPr marL="857250" marR="0" lvl="0" indent="-857250" algn="l" rtl="0" fontAlgn="base">
              <a:buFont typeface="+mj-lt"/>
              <a:buAutoNum type="romanUcPeriod"/>
            </a:pPr>
            <a:r>
              <a:rPr sz="3600" b="0" i="0" u="none" strike="noStrike" dirty="0">
                <a:solidFill>
                  <a:srgbClr val="00B050"/>
                </a:solidFill>
              </a:rPr>
              <a:t>Written in PHP</a:t>
            </a:r>
          </a:p>
          <a:p>
            <a:pPr marL="857250" indent="-857250" algn="l" rtl="0" fontAlgn="base">
              <a:buFont typeface="+mj-lt"/>
              <a:buAutoNum type="romanUcPeriod"/>
            </a:pPr>
            <a:r>
              <a:rPr sz="3600" b="0" i="0" u="none" strike="noStrike" dirty="0">
                <a:solidFill>
                  <a:srgbClr val="00B050"/>
                </a:solidFill>
              </a:rPr>
              <a:t>Representing a presentation</a:t>
            </a:r>
          </a:p>
          <a:p>
            <a:pPr marL="857250" indent="-857250" algn="l" rtl="0" fontAlgn="base">
              <a:buFont typeface="+mj-lt"/>
              <a:buAutoNum type="romanUcPeriod"/>
            </a:pPr>
            <a:r>
              <a:rPr sz="3600" b="0" i="0" u="none" strike="noStrike" dirty="0">
                <a:solidFill>
                  <a:srgbClr val="00B050"/>
                </a:solidFill>
              </a:rPr>
              <a:t>Supports writing to different file formats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95250" y="387878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algn="l" rtl="0" fontAlgn="base">
              <a:buFont typeface="+mj-lt"/>
              <a:buAutoNum type="alphaUcPeriod"/>
            </a:pPr>
            <a:r>
              <a:rPr sz="3600" b="0" i="0" u="none" strike="noStrike" dirty="0">
                <a:solidFill>
                  <a:srgbClr val="7030A0"/>
                </a:solidFill>
              </a:rPr>
              <a:t>A class library</a:t>
            </a:r>
          </a:p>
          <a:p>
            <a:pPr marL="857250" marR="0" lvl="0" indent="-857250" algn="l" rtl="0" fontAlgn="base">
              <a:buFont typeface="+mj-lt"/>
              <a:buAutoNum type="alphaUcPeriod"/>
            </a:pPr>
            <a:r>
              <a:rPr sz="3600" b="0" i="0" u="none" strike="noStrike" dirty="0">
                <a:solidFill>
                  <a:srgbClr val="7030A0"/>
                </a:solidFill>
              </a:rPr>
              <a:t>Written in PHP</a:t>
            </a:r>
          </a:p>
          <a:p>
            <a:pPr marL="857250" indent="-857250" algn="l" rtl="0" fontAlgn="base">
              <a:buFont typeface="+mj-lt"/>
              <a:buAutoNum type="alphaUcPeriod"/>
            </a:pPr>
            <a:r>
              <a:rPr sz="3600" b="0" i="0" u="none" strike="noStrike" dirty="0">
                <a:solidFill>
                  <a:srgbClr val="7030A0"/>
                </a:solidFill>
              </a:rPr>
              <a:t>Representing a presentation</a:t>
            </a:r>
          </a:p>
          <a:p>
            <a:pPr marL="857250" indent="-857250" algn="l" rtl="0" fontAlgn="base">
              <a:buFont typeface="+mj-lt"/>
              <a:buAutoNum type="alphaUcPeriod"/>
            </a:pPr>
            <a:r>
              <a:rPr sz="3600" b="0" i="0" u="none" strike="noStrike" dirty="0">
                <a:solidFill>
                  <a:srgbClr val="7030A0"/>
                </a:solidFill>
              </a:rPr>
              <a:t>Supports writing to different file formats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4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79" y="71187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600164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rtl="0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rtl="0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rtl="0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rtl="0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rtl="0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different formats</a:t>
            </a:r>
          </a:p>
          <a:p>
            <a:pPr marL="1219200" lvl="1" indent="-742950" algn="l" rtl="0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PHPPresentation 2007</a:t>
            </a:r>
          </a:p>
          <a:p>
            <a:pPr marL="1219200" lvl="1" indent="-742950" algn="l" rtl="0" fontAlgn="base">
              <a:buClr>
                <a:schemeClr val="accent5"/>
              </a:buClr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algn="l" rtl="0" fontAlgn="base">
              <a:buFont typeface="+mj-cs"/>
              <a:buAutoNum type="hebrew2Minus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 (more to come) ...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algn="l" rtl="0" fontAlgn="base">
              <a:buFont typeface="+mj-cs"/>
              <a:buAutoNum type="hebrew2Minus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gdfgdfgfgd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676400" lvl="2" indent="-742950" algn="l" rtl="0" fontAlgn="base">
              <a:buFont typeface="+mj-cs"/>
              <a:buAutoNum type="hebrew2Minus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sdasdasdasdas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rtl="0" fontAlgn="base">
              <a:buFont typeface="+mj-lt"/>
              <a:buAutoNum type="alphaLcParenR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Ffgg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rtl="0" fontAlgn="base">
              <a:buFont typeface="+mj-lt"/>
              <a:buAutoNum type="alphaLcParenR"/>
            </a:pPr>
            <a:r>
              <a:rPr lang="en-US" sz="3200" b="0" i="0" u="none" strike="noStrike" dirty="0" err="1">
                <a:solidFill>
                  <a:srgbClr val="000000"/>
                </a:solidFill>
                <a:latin typeface="Calibri"/>
              </a:rPr>
              <a:t>dasdasdas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4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9385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rt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sz="3200" b="0" i="0" u="none" strike="noStrike" dirty="0">
                <a:solidFill>
                  <a:srgbClr val="000000"/>
                </a:solidFill>
                <a:latin typeface="Calibri"/>
                <a:hlinkClick r:id="rId4" tooltip="PHPPresentation"/>
              </a:rPr>
              <a:t>https://github.com/PHPOffice/PHPPresentation/</a:t>
            </a:r>
          </a:p>
        </p:txBody>
      </p:sp>
      <p:sp>
        <p:nvSpPr>
          <p:cNvPr id="6" name="צלב 5">
            <a:hlinkClick r:id="rId5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97285" y="3071973"/>
            <a:ext cx="2691830" cy="2917861"/>
          </a:xfrm>
          <a:prstGeom prst="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tooltip="קישור tooltip"/>
              </a:rPr>
              <a:t>צלב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64827"/>
              </p:ext>
            </p:extLst>
          </p:nvPr>
        </p:nvGraphicFramePr>
        <p:xfrm>
          <a:off x="741145" y="1412695"/>
          <a:ext cx="6794951" cy="5278116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686754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1980724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2194887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932586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57732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58534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Amir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7005032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58534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Mamush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115906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58534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Tadele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Melke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307185082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33031"/>
                  </a:ext>
                </a:extLst>
              </a:tr>
              <a:tr h="58534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58534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Wende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58534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Dawit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Zeru</a:t>
                      </a:r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33443344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58534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he-IL" dirty="0"/>
                        <a:t>מששה</a:t>
                      </a: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he-IL" dirty="0" err="1"/>
                        <a:t>טואבה</a:t>
                      </a:r>
                      <a:endParaRPr lang="he-IL" dirty="0"/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he-IL" dirty="0"/>
                        <a:t>זרו</a:t>
                      </a: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he-IL" dirty="0"/>
                        <a:t>לווי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he-IL" sz="4800" b="1" i="0" u="none" strike="noStrike" dirty="0">
                <a:solidFill>
                  <a:schemeClr val="bg1"/>
                </a:solidFill>
                <a:latin typeface="Calibri"/>
              </a:rPr>
              <a:t>טבלה</a:t>
            </a:r>
            <a:endParaRPr sz="4800" b="1" i="0" u="none" strike="noStrike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606202"/>
              </p:ext>
            </p:extLst>
          </p:nvPr>
        </p:nvGraphicFramePr>
        <p:xfrm>
          <a:off x="1471061" y="3045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5760720" y="3451726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59680" y="5093466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vvv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5F859E0A-2C9A-4AA9-8903-6C30DC4BF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142475"/>
              </p:ext>
            </p:extLst>
          </p:nvPr>
        </p:nvGraphicFramePr>
        <p:xfrm>
          <a:off x="5404583" y="290094"/>
          <a:ext cx="3418573" cy="216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355216AE-5B81-4200-BE32-346ECBF44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633382"/>
              </p:ext>
            </p:extLst>
          </p:nvPr>
        </p:nvGraphicFramePr>
        <p:xfrm>
          <a:off x="503723" y="1660357"/>
          <a:ext cx="4631355" cy="305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פרצוף מחייך 2">
            <a:extLst>
              <a:ext uri="{FF2B5EF4-FFF2-40B4-BE49-F238E27FC236}">
                <a16:creationId xmlns:a16="http://schemas.microsoft.com/office/drawing/2014/main" id="{390FDCCA-C9EA-4ABD-9479-DD85B18F45C6}"/>
              </a:ext>
            </a:extLst>
          </p:cNvPr>
          <p:cNvSpPr/>
          <p:nvPr/>
        </p:nvSpPr>
        <p:spPr>
          <a:xfrm>
            <a:off x="2340665" y="5193196"/>
            <a:ext cx="1336813" cy="1292087"/>
          </a:xfrm>
          <a:prstGeom prst="smileyFace">
            <a:avLst>
              <a:gd name="adj" fmla="val 1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75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EEAF6F-7C96-41AF-A933-AE5F0B152203}"/>
              </a:ext>
            </a:extLst>
          </p:cNvPr>
          <p:cNvSpPr txBox="1"/>
          <p:nvPr/>
        </p:nvSpPr>
        <p:spPr>
          <a:xfrm>
            <a:off x="6805061" y="308008"/>
            <a:ext cx="186248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7AEFF2"/>
                </a:solidFill>
              </a:rPr>
              <a:t>עיגול מלא-1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7AEFF2"/>
                </a:solidFill>
              </a:rPr>
              <a:t>עיגול מלא-2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7AEFF2"/>
                </a:solidFill>
              </a:rPr>
              <a:t>עיגול מלא-3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4C1F6-B487-4798-B560-A17907AEEC29}"/>
              </a:ext>
            </a:extLst>
          </p:cNvPr>
          <p:cNvSpPr txBox="1"/>
          <p:nvPr/>
        </p:nvSpPr>
        <p:spPr>
          <a:xfrm>
            <a:off x="6400800" y="1581751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>
                <a:solidFill>
                  <a:srgbClr val="7AEFF2"/>
                </a:solidFill>
              </a:rPr>
              <a:t>עיגול ריק -1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>
                <a:solidFill>
                  <a:srgbClr val="7AEFF2"/>
                </a:solidFill>
              </a:rPr>
              <a:t>עיגול ריק -2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>
                <a:solidFill>
                  <a:srgbClr val="7AEFF2"/>
                </a:solidFill>
              </a:rPr>
              <a:t>עיגול ריק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FF4D2-D0E3-4BFA-9BC4-E2339F2553BB}"/>
              </a:ext>
            </a:extLst>
          </p:cNvPr>
          <p:cNvSpPr txBox="1"/>
          <p:nvPr/>
        </p:nvSpPr>
        <p:spPr>
          <a:xfrm>
            <a:off x="6400800" y="2696678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7AEFF2"/>
                </a:solidFill>
              </a:rPr>
              <a:t>ריבוע מלא -1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7AEFF2"/>
                </a:solidFill>
              </a:rPr>
              <a:t>ריבוע מלא -2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7AEFF2"/>
                </a:solidFill>
              </a:rPr>
              <a:t>ריבוע מלא 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A35D2-C256-489C-BD94-0E0C10F01B8D}"/>
              </a:ext>
            </a:extLst>
          </p:cNvPr>
          <p:cNvSpPr txBox="1"/>
          <p:nvPr/>
        </p:nvSpPr>
        <p:spPr>
          <a:xfrm>
            <a:off x="6400800" y="3869355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dirty="0">
                <a:solidFill>
                  <a:srgbClr val="7AEFF2"/>
                </a:solidFill>
              </a:rPr>
              <a:t>ריבוע ריק -1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dirty="0">
                <a:solidFill>
                  <a:srgbClr val="7AEFF2"/>
                </a:solidFill>
              </a:rPr>
              <a:t>ריבוע ריק -2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dirty="0">
                <a:solidFill>
                  <a:srgbClr val="7AEFF2"/>
                </a:solidFill>
              </a:rPr>
              <a:t>ריבוע ריק 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50DA0-88CE-459C-8EAA-9E479A759584}"/>
              </a:ext>
            </a:extLst>
          </p:cNvPr>
          <p:cNvSpPr txBox="1"/>
          <p:nvPr/>
        </p:nvSpPr>
        <p:spPr>
          <a:xfrm>
            <a:off x="3011103" y="346509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dirty="0">
                <a:solidFill>
                  <a:srgbClr val="7AEFF2"/>
                </a:solidFill>
              </a:rPr>
              <a:t>כוכב 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dirty="0">
                <a:solidFill>
                  <a:srgbClr val="7AEFF2"/>
                </a:solidFill>
              </a:rPr>
              <a:t>כוכב -2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dirty="0">
                <a:solidFill>
                  <a:srgbClr val="7AEFF2"/>
                </a:solidFill>
              </a:rPr>
              <a:t>כוכב -3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1B417-8A03-4D12-81E7-50C2AD197D45}"/>
              </a:ext>
            </a:extLst>
          </p:cNvPr>
          <p:cNvSpPr txBox="1"/>
          <p:nvPr/>
        </p:nvSpPr>
        <p:spPr>
          <a:xfrm>
            <a:off x="3011103" y="1543250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rgbClr val="7AEFF2"/>
                </a:solidFill>
              </a:rPr>
              <a:t>חץ -1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rgbClr val="7AEFF2"/>
                </a:solidFill>
              </a:rPr>
              <a:t>חץ -2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rgbClr val="7AEFF2"/>
                </a:solidFill>
              </a:rPr>
              <a:t>חץ 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4D2EB-6BB3-424C-96D3-3D4A95F45FC6}"/>
              </a:ext>
            </a:extLst>
          </p:cNvPr>
          <p:cNvSpPr txBox="1"/>
          <p:nvPr/>
        </p:nvSpPr>
        <p:spPr>
          <a:xfrm>
            <a:off x="3011103" y="2581174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dirty="0">
                <a:solidFill>
                  <a:srgbClr val="7AEFF2"/>
                </a:solidFill>
              </a:rPr>
              <a:t>סימן וי -1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dirty="0">
                <a:solidFill>
                  <a:srgbClr val="7AEFF2"/>
                </a:solidFill>
              </a:rPr>
              <a:t>סימן וי -2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dirty="0">
                <a:solidFill>
                  <a:srgbClr val="7AEFF2"/>
                </a:solidFill>
              </a:rPr>
              <a:t>סימן וי 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57B45-1EBF-4DD9-AD46-A2E8ED9D98D8}"/>
              </a:ext>
            </a:extLst>
          </p:cNvPr>
          <p:cNvSpPr txBox="1"/>
          <p:nvPr/>
        </p:nvSpPr>
        <p:spPr>
          <a:xfrm>
            <a:off x="3011103" y="3869355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alibri" panose="020F0502020204030204" pitchFamily="34" charset="0"/>
              <a:buChar char="∞"/>
            </a:pPr>
            <a:r>
              <a:rPr lang="he-IL" dirty="0">
                <a:solidFill>
                  <a:srgbClr val="7AEFF2"/>
                </a:solidFill>
              </a:rPr>
              <a:t>סימן אינסוף -1</a:t>
            </a:r>
          </a:p>
          <a:p>
            <a:pPr marL="285750" indent="-285750">
              <a:buFont typeface="Calibri" panose="020F0502020204030204" pitchFamily="34" charset="0"/>
              <a:buChar char="∞"/>
            </a:pPr>
            <a:r>
              <a:rPr lang="he-IL" dirty="0">
                <a:solidFill>
                  <a:srgbClr val="7AEFF2"/>
                </a:solidFill>
              </a:rPr>
              <a:t>סימן אינסוף -2</a:t>
            </a:r>
          </a:p>
          <a:p>
            <a:pPr marL="285750" indent="-285750">
              <a:buFont typeface="Calibri" panose="020F0502020204030204" pitchFamily="34" charset="0"/>
              <a:buChar char="∞"/>
            </a:pPr>
            <a:r>
              <a:rPr lang="he-IL" dirty="0">
                <a:solidFill>
                  <a:srgbClr val="7AEFF2"/>
                </a:solidFill>
              </a:rPr>
              <a:t>סימן אינסוף 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75811-0B63-4A0E-A22B-224BCBC610F9}"/>
              </a:ext>
            </a:extLst>
          </p:cNvPr>
          <p:cNvSpPr txBox="1"/>
          <p:nvPr/>
        </p:nvSpPr>
        <p:spPr>
          <a:xfrm>
            <a:off x="675372" y="308008"/>
            <a:ext cx="27704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>
              <a:buSzPct val="12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he-IL" dirty="0">
                <a:solidFill>
                  <a:srgbClr val="7AEFF2"/>
                </a:solidFill>
              </a:rPr>
              <a:t>סמיילי שחור קורץ-1</a:t>
            </a:r>
          </a:p>
          <a:p>
            <a:pPr marL="447675" indent="-447675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he-IL" dirty="0">
                <a:solidFill>
                  <a:srgbClr val="7AEFF2"/>
                </a:solidFill>
              </a:rPr>
              <a:t>סמיילי שחור קורץ-2</a:t>
            </a:r>
          </a:p>
          <a:p>
            <a:pPr marL="447675" indent="-447675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he-IL" dirty="0">
                <a:solidFill>
                  <a:srgbClr val="7AEFF2"/>
                </a:solidFill>
              </a:rPr>
              <a:t>סמיילי שחור קורץ-3</a:t>
            </a:r>
          </a:p>
        </p:txBody>
      </p:sp>
    </p:spTree>
    <p:extLst>
      <p:ext uri="{BB962C8B-B14F-4D97-AF65-F5344CB8AC3E}">
        <p14:creationId xmlns:p14="http://schemas.microsoft.com/office/powerpoint/2010/main" val="307821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6367</TotalTime>
  <Words>223</Words>
  <Application>Microsoft Office PowerPoint</Application>
  <PresentationFormat>‫הצגה על המסך 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amir</cp:lastModifiedBy>
  <cp:revision>434</cp:revision>
  <dcterms:created xsi:type="dcterms:W3CDTF">2015-07-08T11:58:43Z</dcterms:created>
  <dcterms:modified xsi:type="dcterms:W3CDTF">2017-07-31T20:02:10Z</dcterms:modified>
  <cp:category>Sample Category</cp:category>
</cp:coreProperties>
</file>