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" initials="a" lastIdx="2" clrIdx="0">
    <p:extLst>
      <p:ext uri="{19B8F6BF-5375-455C-9EA6-DF929625EA0E}">
        <p15:presenceInfo xmlns:p15="http://schemas.microsoft.com/office/powerpoint/2012/main" userId="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AEFF2"/>
    <a:srgbClr val="539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2" y="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D-4230-860A-20F8D4BAB3C0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3D-4230-860A-20F8D4BAB3C0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3D-4230-860A-20F8D4BAB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0421376"/>
        <c:axId val="350427608"/>
      </c:barChart>
      <c:catAx>
        <c:axId val="35042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7608"/>
        <c:crosses val="autoZero"/>
        <c:auto val="1"/>
        <c:lblAlgn val="ctr"/>
        <c:lblOffset val="100"/>
        <c:noMultiLvlLbl val="0"/>
      </c:catAx>
      <c:valAx>
        <c:axId val="35042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47B9-464D-912F-BA408810DB5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47B9-464D-912F-BA408810DB5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47B9-464D-912F-BA408810DB5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47B9-464D-912F-BA408810DB5E}"/>
              </c:ext>
            </c:extLst>
          </c:dPt>
          <c:cat>
            <c:strRef>
              <c:f>גיליון1!$A$2:$A$5</c:f>
              <c:strCache>
                <c:ptCount val="4"/>
                <c:pt idx="0">
                  <c:v>רבעון ראשון</c:v>
                </c:pt>
                <c:pt idx="1">
                  <c:v>רבעון שני</c:v>
                </c:pt>
                <c:pt idx="2">
                  <c:v>רבעון שלישי</c:v>
                </c:pt>
                <c:pt idx="3">
                  <c:v>רבעון רביעי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17-4A2D-8329-5584DBCE0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he-IL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40-40B5-9378-2E5CFA8B8A22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40-40B5-9378-2E5CFA8B8A22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40-40B5-9378-2E5CFA8B8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301992"/>
        <c:axId val="206300024"/>
      </c:areaChart>
      <c:catAx>
        <c:axId val="206301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6300024"/>
        <c:crosses val="autoZero"/>
        <c:auto val="1"/>
        <c:lblAlgn val="ctr"/>
        <c:lblOffset val="100"/>
        <c:noMultiLvlLbl val="0"/>
      </c:catAx>
      <c:valAx>
        <c:axId val="206300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630199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3T00:51:49.293" idx="2">
    <p:pos x="10" y="10"/>
    <p:text>gdfgdfgdfgdfd df df g d ddh dh h d h h dh d hddh dh dh dh dh dh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403D398-1782-4EF6-BC57-8B1FF256CAAA}" type="datetimeFigureOut">
              <a:rPr lang="he-IL" smtClean="0"/>
              <a:t>י'/אב/תשע"ז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C163BB3-A164-4ED4-B6B9-9CFBBD1C8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48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63BB3-A164-4ED4-B6B9-9CFBBD1C8AA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88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61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phppresentation.readthedocs.io/en/develo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css/css_overflow.asp" TargetMode="External"/><Relationship Id="rId4" Type="http://schemas.openxmlformats.org/officeDocument/2006/relationships/hyperlink" Target="https://github.com/PHPOffice/PHPPresenta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6" Type="http://schemas.openxmlformats.org/officeDocument/2006/relationships/comments" Target="../comments/commen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5810250" cy="5715000"/>
          <a:chOff x="95250" y="95250"/>
          <a:chExt cx="5810250" cy="5715000"/>
        </a:xfrm>
      </p:grpSpPr>
      <p:pic>
        <p:nvPicPr>
          <p:cNvPr id="3" name="PHPPresentation logo" descr="PHPPresentation logo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8" y="23332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622029" y="2589269"/>
            <a:ext cx="5715000" cy="1446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>
            <a:spAutoFit/>
          </a:bodyPr>
          <a:lstStyle/>
          <a:p>
            <a:pPr marL="0" marR="0" lvl="0" indent="0" fontAlgn="base"/>
            <a:r>
              <a:rPr sz="2800" b="1" i="0" u="sng" strike="sngStrike" dirty="0">
                <a:solidFill>
                  <a:srgbClr val="FFFF00"/>
                </a:solidFill>
                <a:latin typeface="Calibri"/>
              </a:rPr>
              <a:t>Introduction to</a:t>
            </a:r>
            <a:br>
              <a:rPr dirty="0">
                <a:solidFill>
                  <a:srgbClr val="FFFF00"/>
                </a:solidFill>
              </a:rPr>
            </a:br>
            <a:r>
              <a:rPr sz="6000" b="1" i="0" u="none" dirty="0" err="1">
                <a:solidFill>
                  <a:srgbClr val="FFFF00"/>
                </a:solidFill>
                <a:latin typeface="Calibri"/>
              </a:rPr>
              <a:t>PHPPresentation</a:t>
            </a:r>
            <a:endParaRPr sz="6000" b="1" i="0" u="none" dirty="0">
              <a:solidFill>
                <a:srgbClr val="FFFF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צורה חופשית: צורה 3">
            <a:extLst>
              <a:ext uri="{FF2B5EF4-FFF2-40B4-BE49-F238E27FC236}">
                <a16:creationId xmlns:a16="http://schemas.microsoft.com/office/drawing/2014/main" id="{610A4019-0683-4ADA-AD45-1F755BD28957}"/>
              </a:ext>
            </a:extLst>
          </p:cNvPr>
          <p:cNvSpPr/>
          <p:nvPr/>
        </p:nvSpPr>
        <p:spPr>
          <a:xfrm>
            <a:off x="2806995" y="324170"/>
            <a:ext cx="2908005" cy="3854425"/>
          </a:xfrm>
          <a:custGeom>
            <a:avLst/>
            <a:gdLst>
              <a:gd name="connsiteX0" fmla="*/ 260498 w 2908005"/>
              <a:gd name="connsiteY0" fmla="*/ 356314 h 3854425"/>
              <a:gd name="connsiteX1" fmla="*/ 233917 w 2908005"/>
              <a:gd name="connsiteY1" fmla="*/ 388211 h 3854425"/>
              <a:gd name="connsiteX2" fmla="*/ 207335 w 2908005"/>
              <a:gd name="connsiteY2" fmla="*/ 393528 h 3854425"/>
              <a:gd name="connsiteX3" fmla="*/ 186070 w 2908005"/>
              <a:gd name="connsiteY3" fmla="*/ 404160 h 3854425"/>
              <a:gd name="connsiteX4" fmla="*/ 74428 w 2908005"/>
              <a:gd name="connsiteY4" fmla="*/ 537067 h 3854425"/>
              <a:gd name="connsiteX5" fmla="*/ 31898 w 2908005"/>
              <a:gd name="connsiteY5" fmla="*/ 654025 h 3854425"/>
              <a:gd name="connsiteX6" fmla="*/ 0 w 2908005"/>
              <a:gd name="connsiteY6" fmla="*/ 760351 h 3854425"/>
              <a:gd name="connsiteX7" fmla="*/ 5317 w 2908005"/>
              <a:gd name="connsiteY7" fmla="*/ 866677 h 3854425"/>
              <a:gd name="connsiteX8" fmla="*/ 47847 w 2908005"/>
              <a:gd name="connsiteY8" fmla="*/ 983635 h 3854425"/>
              <a:gd name="connsiteX9" fmla="*/ 122275 w 2908005"/>
              <a:gd name="connsiteY9" fmla="*/ 1058063 h 3854425"/>
              <a:gd name="connsiteX10" fmla="*/ 148856 w 2908005"/>
              <a:gd name="connsiteY10" fmla="*/ 1074011 h 3854425"/>
              <a:gd name="connsiteX11" fmla="*/ 196703 w 2908005"/>
              <a:gd name="connsiteY11" fmla="*/ 1095277 h 3854425"/>
              <a:gd name="connsiteX12" fmla="*/ 276447 w 2908005"/>
              <a:gd name="connsiteY12" fmla="*/ 1089960 h 3854425"/>
              <a:gd name="connsiteX13" fmla="*/ 313661 w 2908005"/>
              <a:gd name="connsiteY13" fmla="*/ 1074011 h 3854425"/>
              <a:gd name="connsiteX14" fmla="*/ 435935 w 2908005"/>
              <a:gd name="connsiteY14" fmla="*/ 1026165 h 3854425"/>
              <a:gd name="connsiteX15" fmla="*/ 547577 w 2908005"/>
              <a:gd name="connsiteY15" fmla="*/ 871993 h 3854425"/>
              <a:gd name="connsiteX16" fmla="*/ 563526 w 2908005"/>
              <a:gd name="connsiteY16" fmla="*/ 834779 h 3854425"/>
              <a:gd name="connsiteX17" fmla="*/ 574158 w 2908005"/>
              <a:gd name="connsiteY17" fmla="*/ 797565 h 3854425"/>
              <a:gd name="connsiteX18" fmla="*/ 653903 w 2908005"/>
              <a:gd name="connsiteY18" fmla="*/ 786932 h 3854425"/>
              <a:gd name="connsiteX19" fmla="*/ 861238 w 2908005"/>
              <a:gd name="connsiteY19" fmla="*/ 765667 h 3854425"/>
              <a:gd name="connsiteX20" fmla="*/ 882503 w 2908005"/>
              <a:gd name="connsiteY20" fmla="*/ 755035 h 3854425"/>
              <a:gd name="connsiteX21" fmla="*/ 1015410 w 2908005"/>
              <a:gd name="connsiteY21" fmla="*/ 765667 h 3854425"/>
              <a:gd name="connsiteX22" fmla="*/ 1036675 w 2908005"/>
              <a:gd name="connsiteY22" fmla="*/ 797565 h 3854425"/>
              <a:gd name="connsiteX23" fmla="*/ 1079205 w 2908005"/>
              <a:gd name="connsiteY23" fmla="*/ 898574 h 3854425"/>
              <a:gd name="connsiteX24" fmla="*/ 1073889 w 2908005"/>
              <a:gd name="connsiteY24" fmla="*/ 973002 h 3854425"/>
              <a:gd name="connsiteX25" fmla="*/ 1036675 w 2908005"/>
              <a:gd name="connsiteY25" fmla="*/ 1026165 h 3854425"/>
              <a:gd name="connsiteX26" fmla="*/ 972879 w 2908005"/>
              <a:gd name="connsiteY26" fmla="*/ 1100593 h 3854425"/>
              <a:gd name="connsiteX27" fmla="*/ 935665 w 2908005"/>
              <a:gd name="connsiteY27" fmla="*/ 1127174 h 3854425"/>
              <a:gd name="connsiteX28" fmla="*/ 893135 w 2908005"/>
              <a:gd name="connsiteY28" fmla="*/ 1185653 h 3854425"/>
              <a:gd name="connsiteX29" fmla="*/ 850605 w 2908005"/>
              <a:gd name="connsiteY29" fmla="*/ 1254765 h 3854425"/>
              <a:gd name="connsiteX30" fmla="*/ 765545 w 2908005"/>
              <a:gd name="connsiteY30" fmla="*/ 1371723 h 3854425"/>
              <a:gd name="connsiteX31" fmla="*/ 728331 w 2908005"/>
              <a:gd name="connsiteY31" fmla="*/ 1387672 h 3854425"/>
              <a:gd name="connsiteX32" fmla="*/ 563526 w 2908005"/>
              <a:gd name="connsiteY32" fmla="*/ 1361090 h 3854425"/>
              <a:gd name="connsiteX33" fmla="*/ 542261 w 2908005"/>
              <a:gd name="connsiteY33" fmla="*/ 1350458 h 3854425"/>
              <a:gd name="connsiteX34" fmla="*/ 441252 w 2908005"/>
              <a:gd name="connsiteY34" fmla="*/ 1307928 h 3854425"/>
              <a:gd name="connsiteX35" fmla="*/ 419986 w 2908005"/>
              <a:gd name="connsiteY35" fmla="*/ 1286663 h 3854425"/>
              <a:gd name="connsiteX36" fmla="*/ 404038 w 2908005"/>
              <a:gd name="connsiteY36" fmla="*/ 1302611 h 3854425"/>
              <a:gd name="connsiteX37" fmla="*/ 382772 w 2908005"/>
              <a:gd name="connsiteY37" fmla="*/ 1318560 h 3854425"/>
              <a:gd name="connsiteX38" fmla="*/ 292396 w 2908005"/>
              <a:gd name="connsiteY38" fmla="*/ 1446151 h 3854425"/>
              <a:gd name="connsiteX39" fmla="*/ 313661 w 2908005"/>
              <a:gd name="connsiteY39" fmla="*/ 1733230 h 3854425"/>
              <a:gd name="connsiteX40" fmla="*/ 350875 w 2908005"/>
              <a:gd name="connsiteY40" fmla="*/ 1770444 h 3854425"/>
              <a:gd name="connsiteX41" fmla="*/ 419986 w 2908005"/>
              <a:gd name="connsiteY41" fmla="*/ 1850188 h 3854425"/>
              <a:gd name="connsiteX42" fmla="*/ 457200 w 2908005"/>
              <a:gd name="connsiteY42" fmla="*/ 1887402 h 3854425"/>
              <a:gd name="connsiteX43" fmla="*/ 494414 w 2908005"/>
              <a:gd name="connsiteY43" fmla="*/ 1935249 h 3854425"/>
              <a:gd name="connsiteX44" fmla="*/ 653903 w 2908005"/>
              <a:gd name="connsiteY44" fmla="*/ 1871453 h 3854425"/>
              <a:gd name="connsiteX45" fmla="*/ 738963 w 2908005"/>
              <a:gd name="connsiteY45" fmla="*/ 1797025 h 3854425"/>
              <a:gd name="connsiteX46" fmla="*/ 776177 w 2908005"/>
              <a:gd name="connsiteY46" fmla="*/ 1775760 h 3854425"/>
              <a:gd name="connsiteX47" fmla="*/ 792126 w 2908005"/>
              <a:gd name="connsiteY47" fmla="*/ 1759811 h 3854425"/>
              <a:gd name="connsiteX48" fmla="*/ 877186 w 2908005"/>
              <a:gd name="connsiteY48" fmla="*/ 1632221 h 3854425"/>
              <a:gd name="connsiteX49" fmla="*/ 940982 w 2908005"/>
              <a:gd name="connsiteY49" fmla="*/ 1547160 h 3854425"/>
              <a:gd name="connsiteX50" fmla="*/ 999461 w 2908005"/>
              <a:gd name="connsiteY50" fmla="*/ 1520579 h 3854425"/>
              <a:gd name="connsiteX51" fmla="*/ 1047307 w 2908005"/>
              <a:gd name="connsiteY51" fmla="*/ 1499314 h 3854425"/>
              <a:gd name="connsiteX52" fmla="*/ 1079205 w 2908005"/>
              <a:gd name="connsiteY52" fmla="*/ 1493997 h 3854425"/>
              <a:gd name="connsiteX53" fmla="*/ 1100470 w 2908005"/>
              <a:gd name="connsiteY53" fmla="*/ 1472732 h 3854425"/>
              <a:gd name="connsiteX54" fmla="*/ 1116419 w 2908005"/>
              <a:gd name="connsiteY54" fmla="*/ 1467416 h 3854425"/>
              <a:gd name="connsiteX55" fmla="*/ 1281224 w 2908005"/>
              <a:gd name="connsiteY55" fmla="*/ 1547160 h 3854425"/>
              <a:gd name="connsiteX56" fmla="*/ 1398182 w 2908005"/>
              <a:gd name="connsiteY56" fmla="*/ 1775760 h 3854425"/>
              <a:gd name="connsiteX57" fmla="*/ 1440712 w 2908005"/>
              <a:gd name="connsiteY57" fmla="*/ 1903351 h 3854425"/>
              <a:gd name="connsiteX58" fmla="*/ 1435396 w 2908005"/>
              <a:gd name="connsiteY58" fmla="*/ 2004360 h 3854425"/>
              <a:gd name="connsiteX59" fmla="*/ 1403498 w 2908005"/>
              <a:gd name="connsiteY59" fmla="*/ 2057523 h 3854425"/>
              <a:gd name="connsiteX60" fmla="*/ 1392865 w 2908005"/>
              <a:gd name="connsiteY60" fmla="*/ 2078788 h 3854425"/>
              <a:gd name="connsiteX61" fmla="*/ 1307805 w 2908005"/>
              <a:gd name="connsiteY61" fmla="*/ 2169165 h 3854425"/>
              <a:gd name="connsiteX62" fmla="*/ 1286540 w 2908005"/>
              <a:gd name="connsiteY62" fmla="*/ 2174481 h 3854425"/>
              <a:gd name="connsiteX63" fmla="*/ 1212112 w 2908005"/>
              <a:gd name="connsiteY63" fmla="*/ 2232960 h 3854425"/>
              <a:gd name="connsiteX64" fmla="*/ 1185531 w 2908005"/>
              <a:gd name="connsiteY64" fmla="*/ 2248909 h 3854425"/>
              <a:gd name="connsiteX65" fmla="*/ 1158949 w 2908005"/>
              <a:gd name="connsiteY65" fmla="*/ 2259542 h 3854425"/>
              <a:gd name="connsiteX66" fmla="*/ 1100470 w 2908005"/>
              <a:gd name="connsiteY66" fmla="*/ 2296756 h 3854425"/>
              <a:gd name="connsiteX67" fmla="*/ 999461 w 2908005"/>
              <a:gd name="connsiteY67" fmla="*/ 2344602 h 3854425"/>
              <a:gd name="connsiteX68" fmla="*/ 978196 w 2908005"/>
              <a:gd name="connsiteY68" fmla="*/ 2355235 h 3854425"/>
              <a:gd name="connsiteX69" fmla="*/ 951614 w 2908005"/>
              <a:gd name="connsiteY69" fmla="*/ 2371183 h 3854425"/>
              <a:gd name="connsiteX70" fmla="*/ 925033 w 2908005"/>
              <a:gd name="connsiteY70" fmla="*/ 2381816 h 3854425"/>
              <a:gd name="connsiteX71" fmla="*/ 893135 w 2908005"/>
              <a:gd name="connsiteY71" fmla="*/ 2397765 h 3854425"/>
              <a:gd name="connsiteX72" fmla="*/ 850605 w 2908005"/>
              <a:gd name="connsiteY72" fmla="*/ 2461560 h 3854425"/>
              <a:gd name="connsiteX73" fmla="*/ 802758 w 2908005"/>
              <a:gd name="connsiteY73" fmla="*/ 2573202 h 3854425"/>
              <a:gd name="connsiteX74" fmla="*/ 813391 w 2908005"/>
              <a:gd name="connsiteY74" fmla="*/ 2722058 h 3854425"/>
              <a:gd name="connsiteX75" fmla="*/ 824024 w 2908005"/>
              <a:gd name="connsiteY75" fmla="*/ 2738007 h 3854425"/>
              <a:gd name="connsiteX76" fmla="*/ 839972 w 2908005"/>
              <a:gd name="connsiteY76" fmla="*/ 2775221 h 3854425"/>
              <a:gd name="connsiteX77" fmla="*/ 914400 w 2908005"/>
              <a:gd name="connsiteY77" fmla="*/ 2849649 h 3854425"/>
              <a:gd name="connsiteX78" fmla="*/ 951614 w 2908005"/>
              <a:gd name="connsiteY78" fmla="*/ 2854965 h 3854425"/>
              <a:gd name="connsiteX79" fmla="*/ 999461 w 2908005"/>
              <a:gd name="connsiteY79" fmla="*/ 2844332 h 3854425"/>
              <a:gd name="connsiteX80" fmla="*/ 1095154 w 2908005"/>
              <a:gd name="connsiteY80" fmla="*/ 2759272 h 3854425"/>
              <a:gd name="connsiteX81" fmla="*/ 1116419 w 2908005"/>
              <a:gd name="connsiteY81" fmla="*/ 2748639 h 3854425"/>
              <a:gd name="connsiteX82" fmla="*/ 1143000 w 2908005"/>
              <a:gd name="connsiteY82" fmla="*/ 2695477 h 3854425"/>
              <a:gd name="connsiteX83" fmla="*/ 1190847 w 2908005"/>
              <a:gd name="connsiteY83" fmla="*/ 2652946 h 3854425"/>
              <a:gd name="connsiteX84" fmla="*/ 1259958 w 2908005"/>
              <a:gd name="connsiteY84" fmla="*/ 2599783 h 3854425"/>
              <a:gd name="connsiteX85" fmla="*/ 1318438 w 2908005"/>
              <a:gd name="connsiteY85" fmla="*/ 2562570 h 3854425"/>
              <a:gd name="connsiteX86" fmla="*/ 1345019 w 2908005"/>
              <a:gd name="connsiteY86" fmla="*/ 2535988 h 3854425"/>
              <a:gd name="connsiteX87" fmla="*/ 1547038 w 2908005"/>
              <a:gd name="connsiteY87" fmla="*/ 2509407 h 3854425"/>
              <a:gd name="connsiteX88" fmla="*/ 1754372 w 2908005"/>
              <a:gd name="connsiteY88" fmla="*/ 2621049 h 3854425"/>
              <a:gd name="connsiteX89" fmla="*/ 1807535 w 2908005"/>
              <a:gd name="connsiteY89" fmla="*/ 2722058 h 3854425"/>
              <a:gd name="connsiteX90" fmla="*/ 1812852 w 2908005"/>
              <a:gd name="connsiteY90" fmla="*/ 2849649 h 3854425"/>
              <a:gd name="connsiteX91" fmla="*/ 1738424 w 2908005"/>
              <a:gd name="connsiteY91" fmla="*/ 2950658 h 3854425"/>
              <a:gd name="connsiteX92" fmla="*/ 1653363 w 2908005"/>
              <a:gd name="connsiteY92" fmla="*/ 3056983 h 3854425"/>
              <a:gd name="connsiteX93" fmla="*/ 1600200 w 2908005"/>
              <a:gd name="connsiteY93" fmla="*/ 3099514 h 3854425"/>
              <a:gd name="connsiteX94" fmla="*/ 1584252 w 2908005"/>
              <a:gd name="connsiteY94" fmla="*/ 3120779 h 3854425"/>
              <a:gd name="connsiteX95" fmla="*/ 1477926 w 2908005"/>
              <a:gd name="connsiteY95" fmla="*/ 3200523 h 3854425"/>
              <a:gd name="connsiteX96" fmla="*/ 1419447 w 2908005"/>
              <a:gd name="connsiteY96" fmla="*/ 3221788 h 3854425"/>
              <a:gd name="connsiteX97" fmla="*/ 1132368 w 2908005"/>
              <a:gd name="connsiteY97" fmla="*/ 3243053 h 3854425"/>
              <a:gd name="connsiteX98" fmla="*/ 1089838 w 2908005"/>
              <a:gd name="connsiteY98" fmla="*/ 3248370 h 3854425"/>
              <a:gd name="connsiteX99" fmla="*/ 1068572 w 2908005"/>
              <a:gd name="connsiteY99" fmla="*/ 3269635 h 3854425"/>
              <a:gd name="connsiteX100" fmla="*/ 1004777 w 2908005"/>
              <a:gd name="connsiteY100" fmla="*/ 3338746 h 3854425"/>
              <a:gd name="connsiteX101" fmla="*/ 1010093 w 2908005"/>
              <a:gd name="connsiteY101" fmla="*/ 3482286 h 3854425"/>
              <a:gd name="connsiteX102" fmla="*/ 1020726 w 2908005"/>
              <a:gd name="connsiteY102" fmla="*/ 3514183 h 3854425"/>
              <a:gd name="connsiteX103" fmla="*/ 1063256 w 2908005"/>
              <a:gd name="connsiteY103" fmla="*/ 3562030 h 3854425"/>
              <a:gd name="connsiteX104" fmla="*/ 1148317 w 2908005"/>
              <a:gd name="connsiteY104" fmla="*/ 3641774 h 3854425"/>
              <a:gd name="connsiteX105" fmla="*/ 1185531 w 2908005"/>
              <a:gd name="connsiteY105" fmla="*/ 3678988 h 3854425"/>
              <a:gd name="connsiteX106" fmla="*/ 1244010 w 2908005"/>
              <a:gd name="connsiteY106" fmla="*/ 3716202 h 3854425"/>
              <a:gd name="connsiteX107" fmla="*/ 1366284 w 2908005"/>
              <a:gd name="connsiteY107" fmla="*/ 3801263 h 3854425"/>
              <a:gd name="connsiteX108" fmla="*/ 1717158 w 2908005"/>
              <a:gd name="connsiteY108" fmla="*/ 3822528 h 3854425"/>
              <a:gd name="connsiteX109" fmla="*/ 1738424 w 2908005"/>
              <a:gd name="connsiteY109" fmla="*/ 3833160 h 3854425"/>
              <a:gd name="connsiteX110" fmla="*/ 1871331 w 2908005"/>
              <a:gd name="connsiteY110" fmla="*/ 3854425 h 3854425"/>
              <a:gd name="connsiteX111" fmla="*/ 2179675 w 2908005"/>
              <a:gd name="connsiteY111" fmla="*/ 3790630 h 3854425"/>
              <a:gd name="connsiteX112" fmla="*/ 2413591 w 2908005"/>
              <a:gd name="connsiteY112" fmla="*/ 3700253 h 3854425"/>
              <a:gd name="connsiteX113" fmla="*/ 2456121 w 2908005"/>
              <a:gd name="connsiteY113" fmla="*/ 3663039 h 3854425"/>
              <a:gd name="connsiteX114" fmla="*/ 2620926 w 2908005"/>
              <a:gd name="connsiteY114" fmla="*/ 3556714 h 3854425"/>
              <a:gd name="connsiteX115" fmla="*/ 2647507 w 2908005"/>
              <a:gd name="connsiteY115" fmla="*/ 3530132 h 3854425"/>
              <a:gd name="connsiteX116" fmla="*/ 2695354 w 2908005"/>
              <a:gd name="connsiteY116" fmla="*/ 3450388 h 3854425"/>
              <a:gd name="connsiteX117" fmla="*/ 2796363 w 2908005"/>
              <a:gd name="connsiteY117" fmla="*/ 3216472 h 3854425"/>
              <a:gd name="connsiteX118" fmla="*/ 2908005 w 2908005"/>
              <a:gd name="connsiteY118" fmla="*/ 2860281 h 3854425"/>
              <a:gd name="connsiteX119" fmla="*/ 2902689 w 2908005"/>
              <a:gd name="connsiteY119" fmla="*/ 2578518 h 3854425"/>
              <a:gd name="connsiteX120" fmla="*/ 2876107 w 2908005"/>
              <a:gd name="connsiteY120" fmla="*/ 2551937 h 3854425"/>
              <a:gd name="connsiteX121" fmla="*/ 2854842 w 2908005"/>
              <a:gd name="connsiteY121" fmla="*/ 2434979 h 3854425"/>
              <a:gd name="connsiteX122" fmla="*/ 2822945 w 2908005"/>
              <a:gd name="connsiteY122" fmla="*/ 2328653 h 3854425"/>
              <a:gd name="connsiteX123" fmla="*/ 2817628 w 2908005"/>
              <a:gd name="connsiteY123" fmla="*/ 2270174 h 3854425"/>
              <a:gd name="connsiteX124" fmla="*/ 2796363 w 2908005"/>
              <a:gd name="connsiteY124" fmla="*/ 2206379 h 3854425"/>
              <a:gd name="connsiteX125" fmla="*/ 2780414 w 2908005"/>
              <a:gd name="connsiteY125" fmla="*/ 2153216 h 3854425"/>
              <a:gd name="connsiteX126" fmla="*/ 2727252 w 2908005"/>
              <a:gd name="connsiteY126" fmla="*/ 2105370 h 3854425"/>
              <a:gd name="connsiteX127" fmla="*/ 2604977 w 2908005"/>
              <a:gd name="connsiteY127" fmla="*/ 2041574 h 3854425"/>
              <a:gd name="connsiteX128" fmla="*/ 2557131 w 2908005"/>
              <a:gd name="connsiteY128" fmla="*/ 1993728 h 3854425"/>
              <a:gd name="connsiteX129" fmla="*/ 2381693 w 2908005"/>
              <a:gd name="connsiteY129" fmla="*/ 1882086 h 3854425"/>
              <a:gd name="connsiteX130" fmla="*/ 2344479 w 2908005"/>
              <a:gd name="connsiteY130" fmla="*/ 1871453 h 3854425"/>
              <a:gd name="connsiteX131" fmla="*/ 2291317 w 2908005"/>
              <a:gd name="connsiteY131" fmla="*/ 1866137 h 3854425"/>
              <a:gd name="connsiteX132" fmla="*/ 2328531 w 2908005"/>
              <a:gd name="connsiteY132" fmla="*/ 1605639 h 3854425"/>
              <a:gd name="connsiteX133" fmla="*/ 2525233 w 2908005"/>
              <a:gd name="connsiteY133" fmla="*/ 1185653 h 3854425"/>
              <a:gd name="connsiteX134" fmla="*/ 2652824 w 2908005"/>
              <a:gd name="connsiteY134" fmla="*/ 1015532 h 3854425"/>
              <a:gd name="connsiteX135" fmla="*/ 2727252 w 2908005"/>
              <a:gd name="connsiteY135" fmla="*/ 877309 h 3854425"/>
              <a:gd name="connsiteX136" fmla="*/ 2812312 w 2908005"/>
              <a:gd name="connsiteY136" fmla="*/ 680607 h 3854425"/>
              <a:gd name="connsiteX137" fmla="*/ 2801679 w 2908005"/>
              <a:gd name="connsiteY137" fmla="*/ 350997 h 3854425"/>
              <a:gd name="connsiteX138" fmla="*/ 2769782 w 2908005"/>
              <a:gd name="connsiteY138" fmla="*/ 111765 h 3854425"/>
              <a:gd name="connsiteX139" fmla="*/ 2727252 w 2908005"/>
              <a:gd name="connsiteY139" fmla="*/ 37337 h 3854425"/>
              <a:gd name="connsiteX140" fmla="*/ 2705986 w 2908005"/>
              <a:gd name="connsiteY140" fmla="*/ 32021 h 3854425"/>
              <a:gd name="connsiteX141" fmla="*/ 2658140 w 2908005"/>
              <a:gd name="connsiteY141" fmla="*/ 69235 h 3854425"/>
              <a:gd name="connsiteX142" fmla="*/ 2530549 w 2908005"/>
              <a:gd name="connsiteY142" fmla="*/ 361630 h 3854425"/>
              <a:gd name="connsiteX143" fmla="*/ 2503968 w 2908005"/>
              <a:gd name="connsiteY143" fmla="*/ 398844 h 3854425"/>
              <a:gd name="connsiteX144" fmla="*/ 2349796 w 2908005"/>
              <a:gd name="connsiteY144" fmla="*/ 563649 h 3854425"/>
              <a:gd name="connsiteX145" fmla="*/ 1775638 w 2908005"/>
              <a:gd name="connsiteY145" fmla="*/ 946421 h 3854425"/>
              <a:gd name="connsiteX146" fmla="*/ 1653363 w 2908005"/>
              <a:gd name="connsiteY146" fmla="*/ 967686 h 3854425"/>
              <a:gd name="connsiteX147" fmla="*/ 1568303 w 2908005"/>
              <a:gd name="connsiteY147" fmla="*/ 951737 h 3854425"/>
              <a:gd name="connsiteX148" fmla="*/ 1488558 w 2908005"/>
              <a:gd name="connsiteY148" fmla="*/ 797565 h 3854425"/>
              <a:gd name="connsiteX149" fmla="*/ 1467293 w 2908005"/>
              <a:gd name="connsiteY149" fmla="*/ 595546 h 3854425"/>
              <a:gd name="connsiteX150" fmla="*/ 1499191 w 2908005"/>
              <a:gd name="connsiteY150" fmla="*/ 505170 h 3854425"/>
              <a:gd name="connsiteX151" fmla="*/ 1472610 w 2908005"/>
              <a:gd name="connsiteY151" fmla="*/ 127714 h 3854425"/>
              <a:gd name="connsiteX152" fmla="*/ 1456661 w 2908005"/>
              <a:gd name="connsiteY152" fmla="*/ 122397 h 3854425"/>
              <a:gd name="connsiteX153" fmla="*/ 1446028 w 2908005"/>
              <a:gd name="connsiteY153" fmla="*/ 159611 h 3854425"/>
              <a:gd name="connsiteX154" fmla="*/ 1392865 w 2908005"/>
              <a:gd name="connsiteY154" fmla="*/ 303151 h 3854425"/>
              <a:gd name="connsiteX155" fmla="*/ 1360968 w 2908005"/>
              <a:gd name="connsiteY155" fmla="*/ 361630 h 3854425"/>
              <a:gd name="connsiteX156" fmla="*/ 1323754 w 2908005"/>
              <a:gd name="connsiteY156" fmla="*/ 473272 h 3854425"/>
              <a:gd name="connsiteX157" fmla="*/ 1302489 w 2908005"/>
              <a:gd name="connsiteY157" fmla="*/ 467956 h 3854425"/>
              <a:gd name="connsiteX158" fmla="*/ 1259958 w 2908005"/>
              <a:gd name="connsiteY158" fmla="*/ 436058 h 3854425"/>
              <a:gd name="connsiteX159" fmla="*/ 1249326 w 2908005"/>
              <a:gd name="connsiteY159" fmla="*/ 414793 h 3854425"/>
              <a:gd name="connsiteX160" fmla="*/ 1233377 w 2908005"/>
              <a:gd name="connsiteY160" fmla="*/ 398844 h 3854425"/>
              <a:gd name="connsiteX161" fmla="*/ 1222745 w 2908005"/>
              <a:gd name="connsiteY161" fmla="*/ 361630 h 3854425"/>
              <a:gd name="connsiteX162" fmla="*/ 1174898 w 2908005"/>
              <a:gd name="connsiteY162" fmla="*/ 249988 h 3854425"/>
              <a:gd name="connsiteX163" fmla="*/ 1143000 w 2908005"/>
              <a:gd name="connsiteY163" fmla="*/ 196825 h 3854425"/>
              <a:gd name="connsiteX164" fmla="*/ 1095154 w 2908005"/>
              <a:gd name="connsiteY164" fmla="*/ 154295 h 3854425"/>
              <a:gd name="connsiteX165" fmla="*/ 1057940 w 2908005"/>
              <a:gd name="connsiteY165" fmla="*/ 133030 h 3854425"/>
              <a:gd name="connsiteX166" fmla="*/ 1031358 w 2908005"/>
              <a:gd name="connsiteY166" fmla="*/ 106449 h 3854425"/>
              <a:gd name="connsiteX167" fmla="*/ 930349 w 2908005"/>
              <a:gd name="connsiteY167" fmla="*/ 69235 h 3854425"/>
              <a:gd name="connsiteX168" fmla="*/ 935665 w 2908005"/>
              <a:gd name="connsiteY168" fmla="*/ 106449 h 3854425"/>
              <a:gd name="connsiteX169" fmla="*/ 962247 w 2908005"/>
              <a:gd name="connsiteY169" fmla="*/ 133030 h 3854425"/>
              <a:gd name="connsiteX170" fmla="*/ 1010093 w 2908005"/>
              <a:gd name="connsiteY170" fmla="*/ 186193 h 3854425"/>
              <a:gd name="connsiteX171" fmla="*/ 1111103 w 2908005"/>
              <a:gd name="connsiteY171" fmla="*/ 329732 h 3854425"/>
              <a:gd name="connsiteX172" fmla="*/ 1036675 w 2908005"/>
              <a:gd name="connsiteY172" fmla="*/ 345681 h 3854425"/>
              <a:gd name="connsiteX173" fmla="*/ 925033 w 2908005"/>
              <a:gd name="connsiteY173" fmla="*/ 335049 h 3854425"/>
              <a:gd name="connsiteX174" fmla="*/ 855921 w 2908005"/>
              <a:gd name="connsiteY174" fmla="*/ 308467 h 3854425"/>
              <a:gd name="connsiteX175" fmla="*/ 818707 w 2908005"/>
              <a:gd name="connsiteY175" fmla="*/ 260621 h 3854425"/>
              <a:gd name="connsiteX176" fmla="*/ 797442 w 2908005"/>
              <a:gd name="connsiteY176" fmla="*/ 244672 h 3854425"/>
              <a:gd name="connsiteX177" fmla="*/ 728331 w 2908005"/>
              <a:gd name="connsiteY177" fmla="*/ 159611 h 3854425"/>
              <a:gd name="connsiteX178" fmla="*/ 707065 w 2908005"/>
              <a:gd name="connsiteY178" fmla="*/ 154295 h 3854425"/>
              <a:gd name="connsiteX179" fmla="*/ 669852 w 2908005"/>
              <a:gd name="connsiteY179" fmla="*/ 127714 h 3854425"/>
              <a:gd name="connsiteX180" fmla="*/ 611372 w 2908005"/>
              <a:gd name="connsiteY180" fmla="*/ 63918 h 3854425"/>
              <a:gd name="connsiteX181" fmla="*/ 574158 w 2908005"/>
              <a:gd name="connsiteY181" fmla="*/ 42653 h 3854425"/>
              <a:gd name="connsiteX182" fmla="*/ 515679 w 2908005"/>
              <a:gd name="connsiteY182" fmla="*/ 5439 h 3854425"/>
              <a:gd name="connsiteX183" fmla="*/ 531628 w 2908005"/>
              <a:gd name="connsiteY183" fmla="*/ 123 h 3854425"/>
              <a:gd name="connsiteX184" fmla="*/ 547577 w 2908005"/>
              <a:gd name="connsiteY184" fmla="*/ 10756 h 3854425"/>
              <a:gd name="connsiteX185" fmla="*/ 558210 w 2908005"/>
              <a:gd name="connsiteY185" fmla="*/ 10756 h 385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2908005" h="3854425">
                <a:moveTo>
                  <a:pt x="260498" y="356314"/>
                </a:moveTo>
                <a:cubicBezTo>
                  <a:pt x="251638" y="366946"/>
                  <a:pt x="245255" y="380274"/>
                  <a:pt x="233917" y="388211"/>
                </a:cubicBezTo>
                <a:cubicBezTo>
                  <a:pt x="226514" y="393393"/>
                  <a:pt x="215907" y="390671"/>
                  <a:pt x="207335" y="393528"/>
                </a:cubicBezTo>
                <a:cubicBezTo>
                  <a:pt x="199817" y="396034"/>
                  <a:pt x="192410" y="399405"/>
                  <a:pt x="186070" y="404160"/>
                </a:cubicBezTo>
                <a:cubicBezTo>
                  <a:pt x="106426" y="463893"/>
                  <a:pt x="127597" y="448454"/>
                  <a:pt x="74428" y="537067"/>
                </a:cubicBezTo>
                <a:cubicBezTo>
                  <a:pt x="44126" y="643129"/>
                  <a:pt x="94785" y="470607"/>
                  <a:pt x="31898" y="654025"/>
                </a:cubicBezTo>
                <a:cubicBezTo>
                  <a:pt x="19897" y="689027"/>
                  <a:pt x="0" y="760351"/>
                  <a:pt x="0" y="760351"/>
                </a:cubicBezTo>
                <a:cubicBezTo>
                  <a:pt x="1772" y="795793"/>
                  <a:pt x="-2118" y="831978"/>
                  <a:pt x="5317" y="866677"/>
                </a:cubicBezTo>
                <a:cubicBezTo>
                  <a:pt x="14009" y="907240"/>
                  <a:pt x="29778" y="946293"/>
                  <a:pt x="47847" y="983635"/>
                </a:cubicBezTo>
                <a:cubicBezTo>
                  <a:pt x="66020" y="1021193"/>
                  <a:pt x="90047" y="1036578"/>
                  <a:pt x="122275" y="1058063"/>
                </a:cubicBezTo>
                <a:cubicBezTo>
                  <a:pt x="130872" y="1063795"/>
                  <a:pt x="139614" y="1069390"/>
                  <a:pt x="148856" y="1074011"/>
                </a:cubicBezTo>
                <a:cubicBezTo>
                  <a:pt x="164467" y="1081816"/>
                  <a:pt x="180754" y="1088188"/>
                  <a:pt x="196703" y="1095277"/>
                </a:cubicBezTo>
                <a:cubicBezTo>
                  <a:pt x="223284" y="1093505"/>
                  <a:pt x="250236" y="1094726"/>
                  <a:pt x="276447" y="1089960"/>
                </a:cubicBezTo>
                <a:cubicBezTo>
                  <a:pt x="289725" y="1087546"/>
                  <a:pt x="300997" y="1078677"/>
                  <a:pt x="313661" y="1074011"/>
                </a:cubicBezTo>
                <a:cubicBezTo>
                  <a:pt x="432040" y="1030397"/>
                  <a:pt x="324312" y="1076902"/>
                  <a:pt x="435935" y="1026165"/>
                </a:cubicBezTo>
                <a:cubicBezTo>
                  <a:pt x="512792" y="949308"/>
                  <a:pt x="504751" y="971919"/>
                  <a:pt x="547577" y="871993"/>
                </a:cubicBezTo>
                <a:cubicBezTo>
                  <a:pt x="552893" y="859588"/>
                  <a:pt x="558987" y="847489"/>
                  <a:pt x="563526" y="834779"/>
                </a:cubicBezTo>
                <a:cubicBezTo>
                  <a:pt x="567865" y="822630"/>
                  <a:pt x="562756" y="803601"/>
                  <a:pt x="574158" y="797565"/>
                </a:cubicBezTo>
                <a:cubicBezTo>
                  <a:pt x="597858" y="785018"/>
                  <a:pt x="627356" y="790724"/>
                  <a:pt x="653903" y="786932"/>
                </a:cubicBezTo>
                <a:cubicBezTo>
                  <a:pt x="787809" y="767803"/>
                  <a:pt x="661863" y="781004"/>
                  <a:pt x="861238" y="765667"/>
                </a:cubicBezTo>
                <a:cubicBezTo>
                  <a:pt x="868326" y="762123"/>
                  <a:pt x="874578" y="755035"/>
                  <a:pt x="882503" y="755035"/>
                </a:cubicBezTo>
                <a:cubicBezTo>
                  <a:pt x="926947" y="755035"/>
                  <a:pt x="972566" y="753848"/>
                  <a:pt x="1015410" y="765667"/>
                </a:cubicBezTo>
                <a:cubicBezTo>
                  <a:pt x="1027729" y="769065"/>
                  <a:pt x="1030335" y="786470"/>
                  <a:pt x="1036675" y="797565"/>
                </a:cubicBezTo>
                <a:cubicBezTo>
                  <a:pt x="1059581" y="837651"/>
                  <a:pt x="1062515" y="852675"/>
                  <a:pt x="1079205" y="898574"/>
                </a:cubicBezTo>
                <a:cubicBezTo>
                  <a:pt x="1077433" y="923383"/>
                  <a:pt x="1081754" y="949406"/>
                  <a:pt x="1073889" y="973002"/>
                </a:cubicBezTo>
                <a:cubicBezTo>
                  <a:pt x="1067049" y="993523"/>
                  <a:pt x="1049149" y="1008493"/>
                  <a:pt x="1036675" y="1026165"/>
                </a:cubicBezTo>
                <a:cubicBezTo>
                  <a:pt x="1011642" y="1061629"/>
                  <a:pt x="1007356" y="1071042"/>
                  <a:pt x="972879" y="1100593"/>
                </a:cubicBezTo>
                <a:cubicBezTo>
                  <a:pt x="961305" y="1110514"/>
                  <a:pt x="946091" y="1116053"/>
                  <a:pt x="935665" y="1127174"/>
                </a:cubicBezTo>
                <a:cubicBezTo>
                  <a:pt x="919180" y="1144758"/>
                  <a:pt x="906505" y="1165598"/>
                  <a:pt x="893135" y="1185653"/>
                </a:cubicBezTo>
                <a:cubicBezTo>
                  <a:pt x="878131" y="1208160"/>
                  <a:pt x="864122" y="1231335"/>
                  <a:pt x="850605" y="1254765"/>
                </a:cubicBezTo>
                <a:cubicBezTo>
                  <a:pt x="816234" y="1314342"/>
                  <a:pt x="820224" y="1330714"/>
                  <a:pt x="765545" y="1371723"/>
                </a:cubicBezTo>
                <a:cubicBezTo>
                  <a:pt x="754748" y="1379821"/>
                  <a:pt x="740736" y="1382356"/>
                  <a:pt x="728331" y="1387672"/>
                </a:cubicBezTo>
                <a:cubicBezTo>
                  <a:pt x="673396" y="1378811"/>
                  <a:pt x="618090" y="1372003"/>
                  <a:pt x="563526" y="1361090"/>
                </a:cubicBezTo>
                <a:cubicBezTo>
                  <a:pt x="555755" y="1359536"/>
                  <a:pt x="549529" y="1353618"/>
                  <a:pt x="542261" y="1350458"/>
                </a:cubicBezTo>
                <a:cubicBezTo>
                  <a:pt x="508758" y="1335892"/>
                  <a:pt x="474922" y="1322105"/>
                  <a:pt x="441252" y="1307928"/>
                </a:cubicBezTo>
                <a:cubicBezTo>
                  <a:pt x="434163" y="1300840"/>
                  <a:pt x="429910" y="1288081"/>
                  <a:pt x="419986" y="1286663"/>
                </a:cubicBezTo>
                <a:cubicBezTo>
                  <a:pt x="412544" y="1285600"/>
                  <a:pt x="409746" y="1297718"/>
                  <a:pt x="404038" y="1302611"/>
                </a:cubicBezTo>
                <a:cubicBezTo>
                  <a:pt x="397310" y="1308377"/>
                  <a:pt x="388480" y="1311782"/>
                  <a:pt x="382772" y="1318560"/>
                </a:cubicBezTo>
                <a:cubicBezTo>
                  <a:pt x="335048" y="1375232"/>
                  <a:pt x="325449" y="1393266"/>
                  <a:pt x="292396" y="1446151"/>
                </a:cubicBezTo>
                <a:cubicBezTo>
                  <a:pt x="278656" y="1569807"/>
                  <a:pt x="268355" y="1583372"/>
                  <a:pt x="313661" y="1733230"/>
                </a:cubicBezTo>
                <a:cubicBezTo>
                  <a:pt x="318738" y="1750022"/>
                  <a:pt x="339074" y="1757463"/>
                  <a:pt x="350875" y="1770444"/>
                </a:cubicBezTo>
                <a:cubicBezTo>
                  <a:pt x="374536" y="1796471"/>
                  <a:pt x="395114" y="1825316"/>
                  <a:pt x="419986" y="1850188"/>
                </a:cubicBezTo>
                <a:cubicBezTo>
                  <a:pt x="432391" y="1862593"/>
                  <a:pt x="445969" y="1873925"/>
                  <a:pt x="457200" y="1887402"/>
                </a:cubicBezTo>
                <a:cubicBezTo>
                  <a:pt x="527567" y="1971842"/>
                  <a:pt x="418052" y="1858883"/>
                  <a:pt x="494414" y="1935249"/>
                </a:cubicBezTo>
                <a:cubicBezTo>
                  <a:pt x="563484" y="1917982"/>
                  <a:pt x="586314" y="1917176"/>
                  <a:pt x="653903" y="1871453"/>
                </a:cubicBezTo>
                <a:cubicBezTo>
                  <a:pt x="685109" y="1850343"/>
                  <a:pt x="710145" y="1821293"/>
                  <a:pt x="738963" y="1797025"/>
                </a:cubicBezTo>
                <a:cubicBezTo>
                  <a:pt x="767023" y="1773396"/>
                  <a:pt x="742355" y="1799919"/>
                  <a:pt x="776177" y="1775760"/>
                </a:cubicBezTo>
                <a:cubicBezTo>
                  <a:pt x="782295" y="1771390"/>
                  <a:pt x="787799" y="1765960"/>
                  <a:pt x="792126" y="1759811"/>
                </a:cubicBezTo>
                <a:cubicBezTo>
                  <a:pt x="821542" y="1718009"/>
                  <a:pt x="846517" y="1673113"/>
                  <a:pt x="877186" y="1632221"/>
                </a:cubicBezTo>
                <a:cubicBezTo>
                  <a:pt x="898451" y="1603867"/>
                  <a:pt x="909282" y="1563011"/>
                  <a:pt x="940982" y="1547160"/>
                </a:cubicBezTo>
                <a:cubicBezTo>
                  <a:pt x="1000166" y="1517567"/>
                  <a:pt x="946789" y="1543152"/>
                  <a:pt x="999461" y="1520579"/>
                </a:cubicBezTo>
                <a:cubicBezTo>
                  <a:pt x="1015503" y="1513704"/>
                  <a:pt x="1030750" y="1504833"/>
                  <a:pt x="1047307" y="1499314"/>
                </a:cubicBezTo>
                <a:cubicBezTo>
                  <a:pt x="1057533" y="1495905"/>
                  <a:pt x="1068572" y="1495769"/>
                  <a:pt x="1079205" y="1493997"/>
                </a:cubicBezTo>
                <a:cubicBezTo>
                  <a:pt x="1086293" y="1486909"/>
                  <a:pt x="1092313" y="1478559"/>
                  <a:pt x="1100470" y="1472732"/>
                </a:cubicBezTo>
                <a:cubicBezTo>
                  <a:pt x="1105030" y="1469475"/>
                  <a:pt x="1111237" y="1465282"/>
                  <a:pt x="1116419" y="1467416"/>
                </a:cubicBezTo>
                <a:cubicBezTo>
                  <a:pt x="1172850" y="1490652"/>
                  <a:pt x="1226289" y="1520579"/>
                  <a:pt x="1281224" y="1547160"/>
                </a:cubicBezTo>
                <a:cubicBezTo>
                  <a:pt x="1378109" y="1752331"/>
                  <a:pt x="1330593" y="1681137"/>
                  <a:pt x="1398182" y="1775760"/>
                </a:cubicBezTo>
                <a:cubicBezTo>
                  <a:pt x="1412359" y="1818290"/>
                  <a:pt x="1433509" y="1859103"/>
                  <a:pt x="1440712" y="1903351"/>
                </a:cubicBezTo>
                <a:cubicBezTo>
                  <a:pt x="1446129" y="1936629"/>
                  <a:pt x="1443307" y="1971585"/>
                  <a:pt x="1435396" y="2004360"/>
                </a:cubicBezTo>
                <a:cubicBezTo>
                  <a:pt x="1430547" y="2024449"/>
                  <a:pt x="1413751" y="2039580"/>
                  <a:pt x="1403498" y="2057523"/>
                </a:cubicBezTo>
                <a:cubicBezTo>
                  <a:pt x="1399566" y="2064404"/>
                  <a:pt x="1397552" y="2072397"/>
                  <a:pt x="1392865" y="2078788"/>
                </a:cubicBezTo>
                <a:cubicBezTo>
                  <a:pt x="1372352" y="2106760"/>
                  <a:pt x="1339700" y="2148868"/>
                  <a:pt x="1307805" y="2169165"/>
                </a:cubicBezTo>
                <a:cubicBezTo>
                  <a:pt x="1301641" y="2173088"/>
                  <a:pt x="1293628" y="2172709"/>
                  <a:pt x="1286540" y="2174481"/>
                </a:cubicBezTo>
                <a:cubicBezTo>
                  <a:pt x="1251281" y="2204703"/>
                  <a:pt x="1249997" y="2207703"/>
                  <a:pt x="1212112" y="2232960"/>
                </a:cubicBezTo>
                <a:cubicBezTo>
                  <a:pt x="1203515" y="2238692"/>
                  <a:pt x="1194773" y="2244288"/>
                  <a:pt x="1185531" y="2248909"/>
                </a:cubicBezTo>
                <a:cubicBezTo>
                  <a:pt x="1176995" y="2253177"/>
                  <a:pt x="1167267" y="2254863"/>
                  <a:pt x="1158949" y="2259542"/>
                </a:cubicBezTo>
                <a:cubicBezTo>
                  <a:pt x="1138811" y="2270870"/>
                  <a:pt x="1120857" y="2285883"/>
                  <a:pt x="1100470" y="2296756"/>
                </a:cubicBezTo>
                <a:cubicBezTo>
                  <a:pt x="1067597" y="2314288"/>
                  <a:pt x="1033071" y="2328528"/>
                  <a:pt x="999461" y="2344602"/>
                </a:cubicBezTo>
                <a:cubicBezTo>
                  <a:pt x="992312" y="2348021"/>
                  <a:pt x="984992" y="2351158"/>
                  <a:pt x="978196" y="2355235"/>
                </a:cubicBezTo>
                <a:cubicBezTo>
                  <a:pt x="969335" y="2360551"/>
                  <a:pt x="960856" y="2366562"/>
                  <a:pt x="951614" y="2371183"/>
                </a:cubicBezTo>
                <a:cubicBezTo>
                  <a:pt x="943078" y="2375451"/>
                  <a:pt x="933721" y="2377867"/>
                  <a:pt x="925033" y="2381816"/>
                </a:cubicBezTo>
                <a:cubicBezTo>
                  <a:pt x="914211" y="2386735"/>
                  <a:pt x="903768" y="2392449"/>
                  <a:pt x="893135" y="2397765"/>
                </a:cubicBezTo>
                <a:cubicBezTo>
                  <a:pt x="883951" y="2410623"/>
                  <a:pt x="858534" y="2444116"/>
                  <a:pt x="850605" y="2461560"/>
                </a:cubicBezTo>
                <a:cubicBezTo>
                  <a:pt x="764411" y="2651187"/>
                  <a:pt x="839142" y="2500437"/>
                  <a:pt x="802758" y="2573202"/>
                </a:cubicBezTo>
                <a:cubicBezTo>
                  <a:pt x="806302" y="2622821"/>
                  <a:pt x="807025" y="2672722"/>
                  <a:pt x="813391" y="2722058"/>
                </a:cubicBezTo>
                <a:cubicBezTo>
                  <a:pt x="814209" y="2728395"/>
                  <a:pt x="821167" y="2732292"/>
                  <a:pt x="824024" y="2738007"/>
                </a:cubicBezTo>
                <a:cubicBezTo>
                  <a:pt x="830059" y="2750078"/>
                  <a:pt x="832819" y="2763777"/>
                  <a:pt x="839972" y="2775221"/>
                </a:cubicBezTo>
                <a:cubicBezTo>
                  <a:pt x="856703" y="2801991"/>
                  <a:pt x="883260" y="2836303"/>
                  <a:pt x="914400" y="2849649"/>
                </a:cubicBezTo>
                <a:cubicBezTo>
                  <a:pt x="925917" y="2854585"/>
                  <a:pt x="939209" y="2853193"/>
                  <a:pt x="951614" y="2854965"/>
                </a:cubicBezTo>
                <a:cubicBezTo>
                  <a:pt x="967563" y="2851421"/>
                  <a:pt x="985867" y="2853395"/>
                  <a:pt x="999461" y="2844332"/>
                </a:cubicBezTo>
                <a:cubicBezTo>
                  <a:pt x="1034971" y="2820659"/>
                  <a:pt x="1062123" y="2786297"/>
                  <a:pt x="1095154" y="2759272"/>
                </a:cubicBezTo>
                <a:cubicBezTo>
                  <a:pt x="1101288" y="2754254"/>
                  <a:pt x="1109331" y="2752183"/>
                  <a:pt x="1116419" y="2748639"/>
                </a:cubicBezTo>
                <a:cubicBezTo>
                  <a:pt x="1125279" y="2730918"/>
                  <a:pt x="1130836" y="2711116"/>
                  <a:pt x="1143000" y="2695477"/>
                </a:cubicBezTo>
                <a:cubicBezTo>
                  <a:pt x="1156101" y="2678633"/>
                  <a:pt x="1174332" y="2666459"/>
                  <a:pt x="1190847" y="2652946"/>
                </a:cubicBezTo>
                <a:cubicBezTo>
                  <a:pt x="1213341" y="2634541"/>
                  <a:pt x="1236707" y="2617222"/>
                  <a:pt x="1259958" y="2599783"/>
                </a:cubicBezTo>
                <a:cubicBezTo>
                  <a:pt x="1297382" y="2571715"/>
                  <a:pt x="1286781" y="2578397"/>
                  <a:pt x="1318438" y="2562570"/>
                </a:cubicBezTo>
                <a:cubicBezTo>
                  <a:pt x="1327298" y="2553709"/>
                  <a:pt x="1333184" y="2540105"/>
                  <a:pt x="1345019" y="2535988"/>
                </a:cubicBezTo>
                <a:cubicBezTo>
                  <a:pt x="1380214" y="2523746"/>
                  <a:pt x="1513870" y="2512724"/>
                  <a:pt x="1547038" y="2509407"/>
                </a:cubicBezTo>
                <a:cubicBezTo>
                  <a:pt x="1635816" y="2534265"/>
                  <a:pt x="1706834" y="2530727"/>
                  <a:pt x="1754372" y="2621049"/>
                </a:cubicBezTo>
                <a:lnTo>
                  <a:pt x="1807535" y="2722058"/>
                </a:lnTo>
                <a:cubicBezTo>
                  <a:pt x="1813956" y="2757375"/>
                  <a:pt x="1829419" y="2814305"/>
                  <a:pt x="1812852" y="2849649"/>
                </a:cubicBezTo>
                <a:cubicBezTo>
                  <a:pt x="1795101" y="2887518"/>
                  <a:pt x="1760878" y="2915374"/>
                  <a:pt x="1738424" y="2950658"/>
                </a:cubicBezTo>
                <a:cubicBezTo>
                  <a:pt x="1680416" y="3041813"/>
                  <a:pt x="1726026" y="2979477"/>
                  <a:pt x="1653363" y="3056983"/>
                </a:cubicBezTo>
                <a:cubicBezTo>
                  <a:pt x="1612221" y="3100867"/>
                  <a:pt x="1639322" y="3089732"/>
                  <a:pt x="1600200" y="3099514"/>
                </a:cubicBezTo>
                <a:cubicBezTo>
                  <a:pt x="1594884" y="3106602"/>
                  <a:pt x="1591083" y="3115136"/>
                  <a:pt x="1584252" y="3120779"/>
                </a:cubicBezTo>
                <a:cubicBezTo>
                  <a:pt x="1550097" y="3148994"/>
                  <a:pt x="1519561" y="3185383"/>
                  <a:pt x="1477926" y="3200523"/>
                </a:cubicBezTo>
                <a:cubicBezTo>
                  <a:pt x="1458433" y="3207611"/>
                  <a:pt x="1439658" y="3217124"/>
                  <a:pt x="1419447" y="3221788"/>
                </a:cubicBezTo>
                <a:cubicBezTo>
                  <a:pt x="1351630" y="3237438"/>
                  <a:pt x="1158690" y="3241703"/>
                  <a:pt x="1132368" y="3243053"/>
                </a:cubicBezTo>
                <a:cubicBezTo>
                  <a:pt x="1118191" y="3244825"/>
                  <a:pt x="1103026" y="3242875"/>
                  <a:pt x="1089838" y="3248370"/>
                </a:cubicBezTo>
                <a:cubicBezTo>
                  <a:pt x="1080584" y="3252226"/>
                  <a:pt x="1076023" y="3262929"/>
                  <a:pt x="1068572" y="3269635"/>
                </a:cubicBezTo>
                <a:cubicBezTo>
                  <a:pt x="1016062" y="3316894"/>
                  <a:pt x="1053942" y="3273194"/>
                  <a:pt x="1004777" y="3338746"/>
                </a:cubicBezTo>
                <a:cubicBezTo>
                  <a:pt x="995508" y="3403635"/>
                  <a:pt x="995134" y="3385053"/>
                  <a:pt x="1010093" y="3482286"/>
                </a:cubicBezTo>
                <a:cubicBezTo>
                  <a:pt x="1011797" y="3493363"/>
                  <a:pt x="1014509" y="3504858"/>
                  <a:pt x="1020726" y="3514183"/>
                </a:cubicBezTo>
                <a:cubicBezTo>
                  <a:pt x="1032563" y="3531938"/>
                  <a:pt x="1048662" y="3546462"/>
                  <a:pt x="1063256" y="3562030"/>
                </a:cubicBezTo>
                <a:cubicBezTo>
                  <a:pt x="1107424" y="3609143"/>
                  <a:pt x="1097254" y="3593902"/>
                  <a:pt x="1148317" y="3641774"/>
                </a:cubicBezTo>
                <a:cubicBezTo>
                  <a:pt x="1161115" y="3653772"/>
                  <a:pt x="1171684" y="3668218"/>
                  <a:pt x="1185531" y="3678988"/>
                </a:cubicBezTo>
                <a:cubicBezTo>
                  <a:pt x="1203769" y="3693173"/>
                  <a:pt x="1225296" y="3702651"/>
                  <a:pt x="1244010" y="3716202"/>
                </a:cubicBezTo>
                <a:cubicBezTo>
                  <a:pt x="1254214" y="3723591"/>
                  <a:pt x="1324151" y="3792836"/>
                  <a:pt x="1366284" y="3801263"/>
                </a:cubicBezTo>
                <a:cubicBezTo>
                  <a:pt x="1465435" y="3821093"/>
                  <a:pt x="1656154" y="3820136"/>
                  <a:pt x="1717158" y="3822528"/>
                </a:cubicBezTo>
                <a:cubicBezTo>
                  <a:pt x="1724247" y="3826072"/>
                  <a:pt x="1730663" y="3831554"/>
                  <a:pt x="1738424" y="3833160"/>
                </a:cubicBezTo>
                <a:cubicBezTo>
                  <a:pt x="1782359" y="3842250"/>
                  <a:pt x="1871331" y="3854425"/>
                  <a:pt x="1871331" y="3854425"/>
                </a:cubicBezTo>
                <a:cubicBezTo>
                  <a:pt x="2037188" y="3846133"/>
                  <a:pt x="1964282" y="3857941"/>
                  <a:pt x="2179675" y="3790630"/>
                </a:cubicBezTo>
                <a:cubicBezTo>
                  <a:pt x="2230943" y="3774609"/>
                  <a:pt x="2359212" y="3731625"/>
                  <a:pt x="2413591" y="3700253"/>
                </a:cubicBezTo>
                <a:cubicBezTo>
                  <a:pt x="2429908" y="3690839"/>
                  <a:pt x="2440633" y="3673761"/>
                  <a:pt x="2456121" y="3663039"/>
                </a:cubicBezTo>
                <a:cubicBezTo>
                  <a:pt x="2509872" y="3625827"/>
                  <a:pt x="2567228" y="3594004"/>
                  <a:pt x="2620926" y="3556714"/>
                </a:cubicBezTo>
                <a:cubicBezTo>
                  <a:pt x="2631218" y="3549567"/>
                  <a:pt x="2640321" y="3540398"/>
                  <a:pt x="2647507" y="3530132"/>
                </a:cubicBezTo>
                <a:cubicBezTo>
                  <a:pt x="2665284" y="3504737"/>
                  <a:pt x="2680449" y="3477568"/>
                  <a:pt x="2695354" y="3450388"/>
                </a:cubicBezTo>
                <a:cubicBezTo>
                  <a:pt x="2738465" y="3371775"/>
                  <a:pt x="2765410" y="3303803"/>
                  <a:pt x="2796363" y="3216472"/>
                </a:cubicBezTo>
                <a:cubicBezTo>
                  <a:pt x="2880890" y="2977986"/>
                  <a:pt x="2868265" y="3019242"/>
                  <a:pt x="2908005" y="2860281"/>
                </a:cubicBezTo>
                <a:cubicBezTo>
                  <a:pt x="2906233" y="2766360"/>
                  <a:pt x="2905983" y="2672398"/>
                  <a:pt x="2902689" y="2578518"/>
                </a:cubicBezTo>
                <a:cubicBezTo>
                  <a:pt x="2901748" y="2551702"/>
                  <a:pt x="2898312" y="2557488"/>
                  <a:pt x="2876107" y="2551937"/>
                </a:cubicBezTo>
                <a:cubicBezTo>
                  <a:pt x="2869019" y="2512951"/>
                  <a:pt x="2864020" y="2473527"/>
                  <a:pt x="2854842" y="2434979"/>
                </a:cubicBezTo>
                <a:cubicBezTo>
                  <a:pt x="2846272" y="2398983"/>
                  <a:pt x="2831095" y="2364747"/>
                  <a:pt x="2822945" y="2328653"/>
                </a:cubicBezTo>
                <a:cubicBezTo>
                  <a:pt x="2818634" y="2309560"/>
                  <a:pt x="2820846" y="2289481"/>
                  <a:pt x="2817628" y="2270174"/>
                </a:cubicBezTo>
                <a:cubicBezTo>
                  <a:pt x="2811942" y="2236059"/>
                  <a:pt x="2806190" y="2235858"/>
                  <a:pt x="2796363" y="2206379"/>
                </a:cubicBezTo>
                <a:cubicBezTo>
                  <a:pt x="2790512" y="2188827"/>
                  <a:pt x="2789795" y="2169163"/>
                  <a:pt x="2780414" y="2153216"/>
                </a:cubicBezTo>
                <a:cubicBezTo>
                  <a:pt x="2773089" y="2140763"/>
                  <a:pt x="2745266" y="2115070"/>
                  <a:pt x="2727252" y="2105370"/>
                </a:cubicBezTo>
                <a:cubicBezTo>
                  <a:pt x="2686775" y="2083574"/>
                  <a:pt x="2643412" y="2066797"/>
                  <a:pt x="2604977" y="2041574"/>
                </a:cubicBezTo>
                <a:cubicBezTo>
                  <a:pt x="2586120" y="2029199"/>
                  <a:pt x="2574507" y="2008108"/>
                  <a:pt x="2557131" y="1993728"/>
                </a:cubicBezTo>
                <a:cubicBezTo>
                  <a:pt x="2480954" y="1930685"/>
                  <a:pt x="2462139" y="1914264"/>
                  <a:pt x="2381693" y="1882086"/>
                </a:cubicBezTo>
                <a:cubicBezTo>
                  <a:pt x="2369715" y="1877295"/>
                  <a:pt x="2357184" y="1873695"/>
                  <a:pt x="2344479" y="1871453"/>
                </a:cubicBezTo>
                <a:cubicBezTo>
                  <a:pt x="2326941" y="1868358"/>
                  <a:pt x="2309038" y="1867909"/>
                  <a:pt x="2291317" y="1866137"/>
                </a:cubicBezTo>
                <a:cubicBezTo>
                  <a:pt x="2229812" y="1773878"/>
                  <a:pt x="2246028" y="1815334"/>
                  <a:pt x="2328531" y="1605639"/>
                </a:cubicBezTo>
                <a:cubicBezTo>
                  <a:pt x="2385130" y="1461784"/>
                  <a:pt x="2432479" y="1309324"/>
                  <a:pt x="2525233" y="1185653"/>
                </a:cubicBezTo>
                <a:cubicBezTo>
                  <a:pt x="2567763" y="1128946"/>
                  <a:pt x="2613978" y="1074823"/>
                  <a:pt x="2652824" y="1015532"/>
                </a:cubicBezTo>
                <a:cubicBezTo>
                  <a:pt x="2681502" y="971761"/>
                  <a:pt x="2703417" y="923895"/>
                  <a:pt x="2727252" y="877309"/>
                </a:cubicBezTo>
                <a:cubicBezTo>
                  <a:pt x="2767664" y="798322"/>
                  <a:pt x="2778479" y="765189"/>
                  <a:pt x="2812312" y="680607"/>
                </a:cubicBezTo>
                <a:cubicBezTo>
                  <a:pt x="2827036" y="548083"/>
                  <a:pt x="2824279" y="597084"/>
                  <a:pt x="2801679" y="350997"/>
                </a:cubicBezTo>
                <a:cubicBezTo>
                  <a:pt x="2794322" y="270884"/>
                  <a:pt x="2783502" y="191036"/>
                  <a:pt x="2769782" y="111765"/>
                </a:cubicBezTo>
                <a:cubicBezTo>
                  <a:pt x="2766482" y="92699"/>
                  <a:pt x="2740607" y="49208"/>
                  <a:pt x="2727252" y="37337"/>
                </a:cubicBezTo>
                <a:cubicBezTo>
                  <a:pt x="2721791" y="32483"/>
                  <a:pt x="2713075" y="33793"/>
                  <a:pt x="2705986" y="32021"/>
                </a:cubicBezTo>
                <a:cubicBezTo>
                  <a:pt x="2676762" y="12536"/>
                  <a:pt x="2685566" y="10727"/>
                  <a:pt x="2658140" y="69235"/>
                </a:cubicBezTo>
                <a:cubicBezTo>
                  <a:pt x="2613005" y="165522"/>
                  <a:pt x="2575604" y="265306"/>
                  <a:pt x="2530549" y="361630"/>
                </a:cubicBezTo>
                <a:cubicBezTo>
                  <a:pt x="2524090" y="375438"/>
                  <a:pt x="2514133" y="387483"/>
                  <a:pt x="2503968" y="398844"/>
                </a:cubicBezTo>
                <a:cubicBezTo>
                  <a:pt x="2453808" y="454905"/>
                  <a:pt x="2406950" y="514738"/>
                  <a:pt x="2349796" y="563649"/>
                </a:cubicBezTo>
                <a:cubicBezTo>
                  <a:pt x="2138086" y="744824"/>
                  <a:pt x="2016038" y="869150"/>
                  <a:pt x="1775638" y="946421"/>
                </a:cubicBezTo>
                <a:cubicBezTo>
                  <a:pt x="1736252" y="959081"/>
                  <a:pt x="1694121" y="960598"/>
                  <a:pt x="1653363" y="967686"/>
                </a:cubicBezTo>
                <a:cubicBezTo>
                  <a:pt x="1625010" y="962370"/>
                  <a:pt x="1593897" y="965046"/>
                  <a:pt x="1568303" y="951737"/>
                </a:cubicBezTo>
                <a:cubicBezTo>
                  <a:pt x="1512797" y="922874"/>
                  <a:pt x="1503996" y="846453"/>
                  <a:pt x="1488558" y="797565"/>
                </a:cubicBezTo>
                <a:cubicBezTo>
                  <a:pt x="1484506" y="769201"/>
                  <a:pt x="1461842" y="632614"/>
                  <a:pt x="1467293" y="595546"/>
                </a:cubicBezTo>
                <a:cubicBezTo>
                  <a:pt x="1471941" y="563939"/>
                  <a:pt x="1488558" y="535295"/>
                  <a:pt x="1499191" y="505170"/>
                </a:cubicBezTo>
                <a:cubicBezTo>
                  <a:pt x="1490331" y="379351"/>
                  <a:pt x="1486539" y="253073"/>
                  <a:pt x="1472610" y="127714"/>
                </a:cubicBezTo>
                <a:cubicBezTo>
                  <a:pt x="1471991" y="122144"/>
                  <a:pt x="1460249" y="118092"/>
                  <a:pt x="1456661" y="122397"/>
                </a:cubicBezTo>
                <a:cubicBezTo>
                  <a:pt x="1448402" y="132308"/>
                  <a:pt x="1450322" y="147445"/>
                  <a:pt x="1446028" y="159611"/>
                </a:cubicBezTo>
                <a:cubicBezTo>
                  <a:pt x="1429046" y="207725"/>
                  <a:pt x="1417297" y="258358"/>
                  <a:pt x="1392865" y="303151"/>
                </a:cubicBezTo>
                <a:cubicBezTo>
                  <a:pt x="1382233" y="322644"/>
                  <a:pt x="1369325" y="341059"/>
                  <a:pt x="1360968" y="361630"/>
                </a:cubicBezTo>
                <a:cubicBezTo>
                  <a:pt x="1346204" y="397973"/>
                  <a:pt x="1323754" y="473272"/>
                  <a:pt x="1323754" y="473272"/>
                </a:cubicBezTo>
                <a:cubicBezTo>
                  <a:pt x="1316666" y="471500"/>
                  <a:pt x="1308568" y="472009"/>
                  <a:pt x="1302489" y="467956"/>
                </a:cubicBezTo>
                <a:cubicBezTo>
                  <a:pt x="1241402" y="427231"/>
                  <a:pt x="1301454" y="449889"/>
                  <a:pt x="1259958" y="436058"/>
                </a:cubicBezTo>
                <a:cubicBezTo>
                  <a:pt x="1256414" y="428970"/>
                  <a:pt x="1253932" y="421242"/>
                  <a:pt x="1249326" y="414793"/>
                </a:cubicBezTo>
                <a:cubicBezTo>
                  <a:pt x="1244956" y="408675"/>
                  <a:pt x="1236739" y="405569"/>
                  <a:pt x="1233377" y="398844"/>
                </a:cubicBezTo>
                <a:cubicBezTo>
                  <a:pt x="1227608" y="387305"/>
                  <a:pt x="1227275" y="373710"/>
                  <a:pt x="1222745" y="361630"/>
                </a:cubicBezTo>
                <a:cubicBezTo>
                  <a:pt x="1221212" y="357542"/>
                  <a:pt x="1190688" y="277620"/>
                  <a:pt x="1174898" y="249988"/>
                </a:cubicBezTo>
                <a:cubicBezTo>
                  <a:pt x="1164645" y="232045"/>
                  <a:pt x="1157613" y="211438"/>
                  <a:pt x="1143000" y="196825"/>
                </a:cubicBezTo>
                <a:cubicBezTo>
                  <a:pt x="1123983" y="177808"/>
                  <a:pt x="1116664" y="167984"/>
                  <a:pt x="1095154" y="154295"/>
                </a:cubicBezTo>
                <a:cubicBezTo>
                  <a:pt x="1083101" y="146625"/>
                  <a:pt x="1069370" y="141602"/>
                  <a:pt x="1057940" y="133030"/>
                </a:cubicBezTo>
                <a:cubicBezTo>
                  <a:pt x="1047915" y="125512"/>
                  <a:pt x="1042159" y="112802"/>
                  <a:pt x="1031358" y="106449"/>
                </a:cubicBezTo>
                <a:cubicBezTo>
                  <a:pt x="998583" y="87170"/>
                  <a:pt x="965674" y="79327"/>
                  <a:pt x="930349" y="69235"/>
                </a:cubicBezTo>
                <a:cubicBezTo>
                  <a:pt x="932121" y="81640"/>
                  <a:pt x="930061" y="95241"/>
                  <a:pt x="935665" y="106449"/>
                </a:cubicBezTo>
                <a:cubicBezTo>
                  <a:pt x="941269" y="117657"/>
                  <a:pt x="953697" y="123869"/>
                  <a:pt x="962247" y="133030"/>
                </a:cubicBezTo>
                <a:cubicBezTo>
                  <a:pt x="978514" y="150459"/>
                  <a:pt x="995113" y="167646"/>
                  <a:pt x="1010093" y="186193"/>
                </a:cubicBezTo>
                <a:cubicBezTo>
                  <a:pt x="1065568" y="254876"/>
                  <a:pt x="1069324" y="264079"/>
                  <a:pt x="1111103" y="329732"/>
                </a:cubicBezTo>
                <a:cubicBezTo>
                  <a:pt x="1090838" y="334799"/>
                  <a:pt x="1051165" y="345077"/>
                  <a:pt x="1036675" y="345681"/>
                </a:cubicBezTo>
                <a:cubicBezTo>
                  <a:pt x="1003026" y="347083"/>
                  <a:pt x="960029" y="340048"/>
                  <a:pt x="925033" y="335049"/>
                </a:cubicBezTo>
                <a:cubicBezTo>
                  <a:pt x="901996" y="326188"/>
                  <a:pt x="871075" y="327950"/>
                  <a:pt x="855921" y="308467"/>
                </a:cubicBezTo>
                <a:cubicBezTo>
                  <a:pt x="843516" y="292518"/>
                  <a:pt x="834871" y="272744"/>
                  <a:pt x="818707" y="260621"/>
                </a:cubicBezTo>
                <a:cubicBezTo>
                  <a:pt x="811619" y="255305"/>
                  <a:pt x="803369" y="251258"/>
                  <a:pt x="797442" y="244672"/>
                </a:cubicBezTo>
                <a:cubicBezTo>
                  <a:pt x="757416" y="200197"/>
                  <a:pt x="782448" y="204708"/>
                  <a:pt x="728331" y="159611"/>
                </a:cubicBezTo>
                <a:cubicBezTo>
                  <a:pt x="722718" y="154933"/>
                  <a:pt x="714154" y="156067"/>
                  <a:pt x="707065" y="154295"/>
                </a:cubicBezTo>
                <a:cubicBezTo>
                  <a:pt x="694661" y="145435"/>
                  <a:pt x="681053" y="138054"/>
                  <a:pt x="669852" y="127714"/>
                </a:cubicBezTo>
                <a:cubicBezTo>
                  <a:pt x="645250" y="105004"/>
                  <a:pt x="637656" y="83631"/>
                  <a:pt x="611372" y="63918"/>
                </a:cubicBezTo>
                <a:cubicBezTo>
                  <a:pt x="599942" y="55346"/>
                  <a:pt x="586176" y="50379"/>
                  <a:pt x="574158" y="42653"/>
                </a:cubicBezTo>
                <a:cubicBezTo>
                  <a:pt x="508663" y="549"/>
                  <a:pt x="561931" y="28565"/>
                  <a:pt x="515679" y="5439"/>
                </a:cubicBezTo>
                <a:cubicBezTo>
                  <a:pt x="520995" y="3667"/>
                  <a:pt x="526100" y="-798"/>
                  <a:pt x="531628" y="123"/>
                </a:cubicBezTo>
                <a:cubicBezTo>
                  <a:pt x="537931" y="1174"/>
                  <a:pt x="541645" y="8383"/>
                  <a:pt x="547577" y="10756"/>
                </a:cubicBezTo>
                <a:cubicBezTo>
                  <a:pt x="550868" y="12072"/>
                  <a:pt x="554666" y="10756"/>
                  <a:pt x="558210" y="10756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273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EA0546F-49A2-4CC0-8438-426A2BBCB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9097"/>
          </a:xfrm>
          <a:prstGeom prst="rect">
            <a:avLst/>
          </a:prstGeom>
        </p:spPr>
      </p:pic>
      <p:pic>
        <p:nvPicPr>
          <p:cNvPr id="4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95250" y="476250"/>
            <a:ext cx="8858250" cy="830997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rtl="0" fontAlgn="base"/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What is </a:t>
            </a:r>
            <a:r>
              <a:rPr sz="4800" b="1" i="0" u="none" strike="noStrike" dirty="0" err="1">
                <a:solidFill>
                  <a:srgbClr val="FF0000"/>
                </a:solidFill>
                <a:latin typeface="Calibri"/>
              </a:rPr>
              <a:t>PHPPresentation</a:t>
            </a:r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marR="0" lvl="0" indent="-857250" algn="l" rtl="0" fontAlgn="base">
              <a:buFont typeface="+mj-lt"/>
              <a:buAutoNum type="romanUcPeriod"/>
            </a:pPr>
            <a:r>
              <a:rPr sz="3600" b="0" i="0" u="none" strike="noStrike" dirty="0">
                <a:solidFill>
                  <a:srgbClr val="00B050"/>
                </a:solidFill>
              </a:rPr>
              <a:t>A class library</a:t>
            </a:r>
          </a:p>
          <a:p>
            <a:pPr marL="857250" marR="0" lvl="0" indent="-857250" algn="l" rtl="0" fontAlgn="base">
              <a:buFont typeface="+mj-lt"/>
              <a:buAutoNum type="romanUcPeriod"/>
            </a:pPr>
            <a:r>
              <a:rPr sz="3600" b="0" i="0" u="none" strike="noStrike" dirty="0">
                <a:solidFill>
                  <a:srgbClr val="00B050"/>
                </a:solidFill>
              </a:rPr>
              <a:t>Written in PHP</a:t>
            </a:r>
          </a:p>
          <a:p>
            <a:pPr marL="857250" indent="-857250" algn="l" rtl="0" fontAlgn="base">
              <a:buFont typeface="+mj-lt"/>
              <a:buAutoNum type="romanUcPeriod"/>
            </a:pPr>
            <a:r>
              <a:rPr sz="3600" b="0" i="0" u="none" strike="noStrike" dirty="0">
                <a:solidFill>
                  <a:srgbClr val="00B050"/>
                </a:solidFill>
              </a:rPr>
              <a:t>Representing a presentation</a:t>
            </a:r>
          </a:p>
          <a:p>
            <a:pPr marL="857250" indent="-857250" algn="l" rtl="0" fontAlgn="base">
              <a:buFont typeface="+mj-lt"/>
              <a:buAutoNum type="romanUcPeriod"/>
            </a:pPr>
            <a:r>
              <a:rPr sz="3600" b="0" i="0" u="none" strike="noStrike" dirty="0">
                <a:solidFill>
                  <a:srgbClr val="00B050"/>
                </a:solidFill>
              </a:rPr>
              <a:t>Supports writing to different file formats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1C927-64CA-43DF-B72A-E72CAA318889}"/>
              </a:ext>
            </a:extLst>
          </p:cNvPr>
          <p:cNvSpPr txBox="1"/>
          <p:nvPr/>
        </p:nvSpPr>
        <p:spPr>
          <a:xfrm>
            <a:off x="95250" y="3878780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marR="0" lvl="0" indent="-857250" algn="l" rtl="0" fontAlgn="base">
              <a:buFont typeface="+mj-lt"/>
              <a:buAutoNum type="alphaUcPeriod"/>
            </a:pPr>
            <a:r>
              <a:rPr sz="3600" b="0" i="0" u="none" strike="noStrike" dirty="0">
                <a:solidFill>
                  <a:srgbClr val="7030A0"/>
                </a:solidFill>
              </a:rPr>
              <a:t>A class library</a:t>
            </a:r>
          </a:p>
          <a:p>
            <a:pPr marL="857250" marR="0" lvl="0" indent="-857250" algn="l" rtl="0" fontAlgn="base">
              <a:buFont typeface="+mj-lt"/>
              <a:buAutoNum type="alphaUcPeriod"/>
            </a:pPr>
            <a:r>
              <a:rPr sz="3600" b="0" i="0" u="none" strike="noStrike" dirty="0">
                <a:solidFill>
                  <a:srgbClr val="7030A0"/>
                </a:solidFill>
              </a:rPr>
              <a:t>Written in PHP</a:t>
            </a:r>
          </a:p>
          <a:p>
            <a:pPr marL="857250" indent="-857250" algn="l" rtl="0" fontAlgn="base">
              <a:buFont typeface="+mj-lt"/>
              <a:buAutoNum type="alphaUcPeriod"/>
            </a:pPr>
            <a:r>
              <a:rPr sz="3600" b="0" i="0" u="none" strike="noStrike" dirty="0">
                <a:solidFill>
                  <a:srgbClr val="7030A0"/>
                </a:solidFill>
              </a:rPr>
              <a:t>Representing a presentation</a:t>
            </a:r>
          </a:p>
          <a:p>
            <a:pPr marL="857250" indent="-857250" algn="l" rtl="0" fontAlgn="base">
              <a:buFont typeface="+mj-lt"/>
              <a:buAutoNum type="alphaUcPeriod"/>
            </a:pPr>
            <a:r>
              <a:rPr sz="3600" b="0" i="0" u="none" strike="noStrike" dirty="0">
                <a:solidFill>
                  <a:srgbClr val="7030A0"/>
                </a:solidFill>
              </a:rPr>
              <a:t>Supports writing to different file formats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pic>
        <p:nvPicPr>
          <p:cNvPr id="4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79" y="71187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0" y="19055"/>
            <a:ext cx="4794384" cy="830997"/>
          </a:xfrm>
          <a:prstGeom prst="rect">
            <a:avLst/>
          </a:prstGeom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What's the point?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723300"/>
            <a:ext cx="8858250" cy="600164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R="0" lvl="0" algn="l" rtl="0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Generate slide decks</a:t>
            </a:r>
          </a:p>
          <a:p>
            <a:pPr marL="1219200" lvl="1" indent="-742950" algn="l" rtl="0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Represent business data</a:t>
            </a:r>
          </a:p>
          <a:p>
            <a:pPr marL="1219200" lvl="1" indent="-742950" algn="l" rtl="0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Show a family slide show</a:t>
            </a:r>
          </a:p>
          <a:p>
            <a:pPr marL="1219200" lvl="1" indent="-742950" algn="l" rtl="0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...</a:t>
            </a:r>
          </a:p>
          <a:p>
            <a:pPr algn="l" rtl="0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Export these to different formats</a:t>
            </a:r>
          </a:p>
          <a:p>
            <a:pPr marL="1219200" lvl="1" indent="-742950" algn="l" rtl="0" fontAlgn="base">
              <a:buClr>
                <a:srgbClr val="E6B51A"/>
              </a:buClr>
              <a:buSzPct val="100000"/>
              <a:buFont typeface="+mj-lt"/>
              <a:buAutoNum type="alphaLcParenR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PHPPresentation 2007</a:t>
            </a:r>
          </a:p>
          <a:p>
            <a:pPr marL="1219200" lvl="1" indent="-742950" algn="l" rtl="0" fontAlgn="base">
              <a:buClr>
                <a:schemeClr val="accent5"/>
              </a:buClr>
              <a:buFont typeface="+mj-lt"/>
              <a:buAutoNum type="alphaLcParenR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Serialized</a:t>
            </a:r>
          </a:p>
          <a:p>
            <a:pPr marL="1676400" lvl="2" indent="-742950" algn="l" rtl="0" fontAlgn="base">
              <a:buFont typeface="+mj-cs"/>
              <a:buAutoNum type="hebrew2Minus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... (more to come) ...</a:t>
            </a:r>
            <a:endParaRPr lang="he-IL" sz="3200" b="0" i="0" u="none" strike="noStrike" dirty="0">
              <a:solidFill>
                <a:srgbClr val="000000"/>
              </a:solidFill>
              <a:latin typeface="Calibri"/>
            </a:endParaRPr>
          </a:p>
          <a:p>
            <a:pPr marL="1676400" lvl="2" indent="-742950" algn="l" rtl="0" fontAlgn="base">
              <a:buFont typeface="+mj-cs"/>
              <a:buAutoNum type="hebrew2Minus"/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gdfgdfgfgd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1676400" lvl="2" indent="-742950" algn="l" rtl="0" fontAlgn="base">
              <a:buFont typeface="+mj-cs"/>
              <a:buAutoNum type="hebrew2Minus"/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sdasdasdasdas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rtl="0" fontAlgn="base">
              <a:buFont typeface="+mj-lt"/>
              <a:buAutoNum type="alphaLcParenR"/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Ffgg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rtl="0" fontAlgn="base">
              <a:buFont typeface="+mj-lt"/>
              <a:buAutoNum type="alphaLcParenR"/>
            </a:pPr>
            <a:r>
              <a:rPr lang="en-US" sz="3200" b="0" i="0" u="none" strike="noStrike" dirty="0" err="1">
                <a:solidFill>
                  <a:srgbClr val="000000"/>
                </a:solidFill>
                <a:latin typeface="Calibri"/>
              </a:rPr>
              <a:t>dasdasdas</a:t>
            </a:r>
            <a:endParaRPr sz="3200" b="0" i="0" u="none" strike="noStrike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pic>
        <p:nvPicPr>
          <p:cNvPr id="4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89385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95250" y="476250"/>
            <a:ext cx="8858250" cy="952500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Need more info?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113877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algn="l" rtl="0" fontAlgn="base"/>
            <a:r>
              <a:rPr sz="3600" b="0" i="0" u="none" strike="noStrike" dirty="0">
                <a:solidFill>
                  <a:srgbClr val="000000"/>
                </a:solidFill>
                <a:latin typeface="Calibri"/>
              </a:rPr>
              <a:t>Check the project site on GitHub:</a:t>
            </a:r>
            <a:br>
              <a:rPr dirty="0"/>
            </a:br>
            <a:r>
              <a:rPr sz="3200" b="0" i="0" u="none" strike="noStrike" dirty="0">
                <a:solidFill>
                  <a:srgbClr val="000000"/>
                </a:solidFill>
                <a:latin typeface="Calibri"/>
                <a:hlinkClick r:id="rId4" tooltip="PHPPresentation"/>
              </a:rPr>
              <a:t>https://github.com/PHPOffice/PHPPresentation/</a:t>
            </a:r>
          </a:p>
        </p:txBody>
      </p:sp>
      <p:sp>
        <p:nvSpPr>
          <p:cNvPr id="6" name="צלב 5">
            <a:hlinkClick r:id="rId5"/>
            <a:extLst>
              <a:ext uri="{FF2B5EF4-FFF2-40B4-BE49-F238E27FC236}">
                <a16:creationId xmlns:a16="http://schemas.microsoft.com/office/drawing/2014/main" id="{1D59B48C-ABC6-4C1A-B5D2-362C779E3C5F}"/>
              </a:ext>
            </a:extLst>
          </p:cNvPr>
          <p:cNvSpPr/>
          <p:nvPr/>
        </p:nvSpPr>
        <p:spPr>
          <a:xfrm rot="1838436">
            <a:off x="1397285" y="3071973"/>
            <a:ext cx="2691830" cy="2917861"/>
          </a:xfrm>
          <a:prstGeom prst="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5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צלב</a:t>
            </a:r>
            <a:endParaRPr lang="he-IL" sz="60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394259F-04FB-421E-B4FE-49C947FC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09112"/>
              </p:ext>
            </p:extLst>
          </p:nvPr>
        </p:nvGraphicFramePr>
        <p:xfrm>
          <a:off x="770860" y="1412696"/>
          <a:ext cx="6765236" cy="33832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3751">
                  <a:extLst>
                    <a:ext uri="{9D8B030D-6E8A-4147-A177-3AD203B41FA5}">
                      <a16:colId xmlns:a16="http://schemas.microsoft.com/office/drawing/2014/main" val="710496070"/>
                    </a:ext>
                  </a:extLst>
                </a:gridCol>
                <a:gridCol w="3442436">
                  <a:extLst>
                    <a:ext uri="{9D8B030D-6E8A-4147-A177-3AD203B41FA5}">
                      <a16:colId xmlns:a16="http://schemas.microsoft.com/office/drawing/2014/main" val="1732577030"/>
                    </a:ext>
                  </a:extLst>
                </a:gridCol>
                <a:gridCol w="1190932">
                  <a:extLst>
                    <a:ext uri="{9D8B030D-6E8A-4147-A177-3AD203B41FA5}">
                      <a16:colId xmlns:a16="http://schemas.microsoft.com/office/drawing/2014/main" val="3128281396"/>
                    </a:ext>
                  </a:extLst>
                </a:gridCol>
                <a:gridCol w="1448117">
                  <a:extLst>
                    <a:ext uri="{9D8B030D-6E8A-4147-A177-3AD203B41FA5}">
                      <a16:colId xmlns:a16="http://schemas.microsoft.com/office/drawing/2014/main" val="4262469077"/>
                    </a:ext>
                  </a:extLst>
                </a:gridCol>
              </a:tblGrid>
              <a:tr h="35978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First Name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LastName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ID Num.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64870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Amir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9122"/>
                  </a:ext>
                </a:extLst>
              </a:tr>
              <a:tr h="25137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Mamush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Lewi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64564456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43064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Tio</a:t>
                      </a:r>
                      <a:endParaRPr lang="he-IL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Dros</a:t>
                      </a:r>
                      <a:endParaRPr lang="he-IL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123456789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948177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Ezra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Wende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010202029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48639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Dawit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Zeru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he-IL" dirty="0"/>
                        <a:t>534534534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753766"/>
                  </a:ext>
                </a:extLst>
              </a:tr>
              <a:tr h="74079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r" rtl="1">
                        <a:buFont typeface="+mj-cs"/>
                        <a:buAutoNum type="hebrew2Minus"/>
                      </a:pPr>
                      <a:r>
                        <a:rPr lang="he-IL" dirty="0"/>
                        <a:t>מששה</a:t>
                      </a:r>
                    </a:p>
                    <a:p>
                      <a:pPr marL="342900" lvl="0" indent="-342900" algn="r" rtl="1">
                        <a:buFont typeface="+mj-cs"/>
                        <a:buAutoNum type="hebrew2Minus"/>
                      </a:pPr>
                      <a:r>
                        <a:rPr lang="he-IL" dirty="0" err="1"/>
                        <a:t>טואבה</a:t>
                      </a:r>
                      <a:endParaRPr lang="he-IL" dirty="0"/>
                    </a:p>
                    <a:p>
                      <a:pPr marL="342900" lvl="0" indent="-342900" algn="r" rtl="1">
                        <a:buFont typeface="+mj-cs"/>
                        <a:buAutoNum type="hebrew2Minus"/>
                      </a:pPr>
                      <a:r>
                        <a:rPr lang="he-IL" dirty="0"/>
                        <a:t>זרו</a:t>
                      </a:r>
                    </a:p>
                    <a:p>
                      <a:pPr marL="342900" lvl="0" indent="-342900" algn="r" rtl="1">
                        <a:buFont typeface="+mj-cs"/>
                        <a:buAutoNum type="hebrew2Minus"/>
                      </a:pPr>
                      <a:r>
                        <a:rPr lang="he-IL" dirty="0"/>
                        <a:t>לווי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71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54330B-7EAD-4A6C-908A-83D104C8371A}"/>
              </a:ext>
            </a:extLst>
          </p:cNvPr>
          <p:cNvSpPr txBox="1"/>
          <p:nvPr/>
        </p:nvSpPr>
        <p:spPr>
          <a:xfrm>
            <a:off x="1150706" y="220894"/>
            <a:ext cx="6205591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rtl="0" fontAlgn="base"/>
            <a:r>
              <a:rPr lang="he-IL" sz="4800" b="1" i="0" u="none" strike="noStrike" dirty="0">
                <a:solidFill>
                  <a:schemeClr val="bg1"/>
                </a:solidFill>
                <a:latin typeface="Calibri"/>
              </a:rPr>
              <a:t>טבלה</a:t>
            </a:r>
            <a:endParaRPr sz="4800" b="1" i="0" u="none" strike="noStrike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87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4B0B3733-44EB-4AA5-9DBD-EF29E4B72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606202"/>
              </p:ext>
            </p:extLst>
          </p:nvPr>
        </p:nvGraphicFramePr>
        <p:xfrm>
          <a:off x="1471061" y="30453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מלבן 11">
            <a:extLst>
              <a:ext uri="{FF2B5EF4-FFF2-40B4-BE49-F238E27FC236}">
                <a16:creationId xmlns:a16="http://schemas.microsoft.com/office/drawing/2014/main" id="{F3367199-DC04-4ACB-9931-C0B5FDEA8268}"/>
              </a:ext>
            </a:extLst>
          </p:cNvPr>
          <p:cNvSpPr/>
          <p:nvPr/>
        </p:nvSpPr>
        <p:spPr>
          <a:xfrm rot="908287">
            <a:off x="880712" y="4930541"/>
            <a:ext cx="3946358" cy="1304223"/>
          </a:xfrm>
          <a:prstGeom prst="rect">
            <a:avLst/>
          </a:prstGeom>
          <a:solidFill>
            <a:srgbClr val="0000FF"/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/>
              <a:t>הייי</a:t>
            </a:r>
            <a:endParaRPr lang="he-IL" dirty="0"/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DFB96391-F1B6-4F66-A2F8-16DA8C45066B}"/>
              </a:ext>
            </a:extLst>
          </p:cNvPr>
          <p:cNvCxnSpPr>
            <a:cxnSpLocks/>
          </p:cNvCxnSpPr>
          <p:nvPr/>
        </p:nvCxnSpPr>
        <p:spPr>
          <a:xfrm>
            <a:off x="1410101" y="4220678"/>
            <a:ext cx="4624939" cy="635268"/>
          </a:xfrm>
          <a:prstGeom prst="line">
            <a:avLst/>
          </a:prstGeom>
          <a:ln w="476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שולש שווה-שוקיים 1">
            <a:extLst>
              <a:ext uri="{FF2B5EF4-FFF2-40B4-BE49-F238E27FC236}">
                <a16:creationId xmlns:a16="http://schemas.microsoft.com/office/drawing/2014/main" id="{0CA91E9B-9AF2-4F4D-9160-7B2F4C64C75D}"/>
              </a:ext>
            </a:extLst>
          </p:cNvPr>
          <p:cNvSpPr/>
          <p:nvPr/>
        </p:nvSpPr>
        <p:spPr>
          <a:xfrm rot="1342915">
            <a:off x="5760720" y="3451726"/>
            <a:ext cx="1299411" cy="1101024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fdsf</a:t>
            </a:r>
            <a:endParaRPr lang="he-IL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7157F5F0-9A86-4972-AA4A-E1BAE4EF93F8}"/>
              </a:ext>
            </a:extLst>
          </p:cNvPr>
          <p:cNvSpPr/>
          <p:nvPr/>
        </p:nvSpPr>
        <p:spPr>
          <a:xfrm rot="1398202">
            <a:off x="5079840" y="5077517"/>
            <a:ext cx="2507381" cy="1280160"/>
          </a:xfrm>
          <a:custGeom>
            <a:avLst/>
            <a:gdLst>
              <a:gd name="connsiteX0" fmla="*/ 1068404 w 2507381"/>
              <a:gd name="connsiteY0" fmla="*/ 235819 h 1280160"/>
              <a:gd name="connsiteX1" fmla="*/ 2507381 w 2507381"/>
              <a:gd name="connsiteY1" fmla="*/ 77002 h 1280160"/>
              <a:gd name="connsiteX2" fmla="*/ 2233061 w 2507381"/>
              <a:gd name="connsiteY2" fmla="*/ 1280160 h 1280160"/>
              <a:gd name="connsiteX3" fmla="*/ 385011 w 2507381"/>
              <a:gd name="connsiteY3" fmla="*/ 1227221 h 1280160"/>
              <a:gd name="connsiteX4" fmla="*/ 0 w 2507381"/>
              <a:gd name="connsiteY4" fmla="*/ 0 h 1280160"/>
              <a:gd name="connsiteX5" fmla="*/ 924025 w 2507381"/>
              <a:gd name="connsiteY5" fmla="*/ 423511 h 1280160"/>
              <a:gd name="connsiteX6" fmla="*/ 1068404 w 2507381"/>
              <a:gd name="connsiteY6" fmla="*/ 235819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7381" h="1280160">
                <a:moveTo>
                  <a:pt x="1068404" y="235819"/>
                </a:moveTo>
                <a:lnTo>
                  <a:pt x="2507381" y="77002"/>
                </a:lnTo>
                <a:lnTo>
                  <a:pt x="2233061" y="1280160"/>
                </a:lnTo>
                <a:lnTo>
                  <a:pt x="385011" y="1227221"/>
                </a:lnTo>
                <a:lnTo>
                  <a:pt x="0" y="0"/>
                </a:lnTo>
                <a:lnTo>
                  <a:pt x="924025" y="423511"/>
                </a:lnTo>
                <a:lnTo>
                  <a:pt x="1068404" y="235819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trike="sngStrike" dirty="0" err="1">
                <a:solidFill>
                  <a:srgbClr val="FFFF00"/>
                </a:solidFill>
              </a:rPr>
              <a:t>vvv</a:t>
            </a:r>
            <a:endParaRPr lang="he-IL" strike="sngStrik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3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תרשים 6">
            <a:extLst>
              <a:ext uri="{FF2B5EF4-FFF2-40B4-BE49-F238E27FC236}">
                <a16:creationId xmlns:a16="http://schemas.microsoft.com/office/drawing/2014/main" id="{5F859E0A-2C9A-4AA9-8903-6C30DC4BF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142475"/>
              </p:ext>
            </p:extLst>
          </p:nvPr>
        </p:nvGraphicFramePr>
        <p:xfrm>
          <a:off x="5404583" y="290094"/>
          <a:ext cx="3418573" cy="216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355216AE-5B81-4200-BE32-346ECBF44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633382"/>
              </p:ext>
            </p:extLst>
          </p:nvPr>
        </p:nvGraphicFramePr>
        <p:xfrm>
          <a:off x="503723" y="1660357"/>
          <a:ext cx="4631355" cy="3056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פרצוף מחייך 2">
            <a:extLst>
              <a:ext uri="{FF2B5EF4-FFF2-40B4-BE49-F238E27FC236}">
                <a16:creationId xmlns:a16="http://schemas.microsoft.com/office/drawing/2014/main" id="{390FDCCA-C9EA-4ABD-9479-DD85B18F45C6}"/>
              </a:ext>
            </a:extLst>
          </p:cNvPr>
          <p:cNvSpPr/>
          <p:nvPr/>
        </p:nvSpPr>
        <p:spPr>
          <a:xfrm>
            <a:off x="2340665" y="5193196"/>
            <a:ext cx="1336813" cy="1292087"/>
          </a:xfrm>
          <a:prstGeom prst="smileyFace">
            <a:avLst>
              <a:gd name="adj" fmla="val 1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גרפיקה 3" descr="קבוצה">
            <a:extLst>
              <a:ext uri="{FF2B5EF4-FFF2-40B4-BE49-F238E27FC236}">
                <a16:creationId xmlns:a16="http://schemas.microsoft.com/office/drawing/2014/main" id="{9A31590B-6BE9-4B6D-A68A-6A8148BCD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814" y="2997573"/>
            <a:ext cx="2195623" cy="2195623"/>
          </a:xfrm>
          <a:prstGeom prst="rect">
            <a:avLst/>
          </a:prstGeom>
        </p:spPr>
      </p:pic>
      <p:sp>
        <p:nvSpPr>
          <p:cNvPr id="5" name="ברק 4">
            <a:extLst>
              <a:ext uri="{FF2B5EF4-FFF2-40B4-BE49-F238E27FC236}">
                <a16:creationId xmlns:a16="http://schemas.microsoft.com/office/drawing/2014/main" id="{88D09A11-9C43-4188-889F-AEA8CE705BD4}"/>
              </a:ext>
            </a:extLst>
          </p:cNvPr>
          <p:cNvSpPr/>
          <p:nvPr/>
        </p:nvSpPr>
        <p:spPr>
          <a:xfrm>
            <a:off x="4827181" y="4716380"/>
            <a:ext cx="1727791" cy="193960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75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5A35D2-C256-489C-BD94-0E0C10F01B8D}"/>
              </a:ext>
            </a:extLst>
          </p:cNvPr>
          <p:cNvSpPr txBox="1"/>
          <p:nvPr/>
        </p:nvSpPr>
        <p:spPr>
          <a:xfrm>
            <a:off x="6400800" y="3869355"/>
            <a:ext cx="22667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dirty="0">
                <a:solidFill>
                  <a:srgbClr val="7AEFF2"/>
                </a:solidFill>
              </a:rPr>
              <a:t>ריבוע ריק -1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dirty="0">
                <a:solidFill>
                  <a:srgbClr val="7AEFF2"/>
                </a:solidFill>
              </a:rPr>
              <a:t>ריבוע ריק -2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dirty="0">
                <a:solidFill>
                  <a:srgbClr val="7AEFF2"/>
                </a:solidFill>
              </a:rPr>
              <a:t>ריבוע ריק -3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57B45-1EBF-4DD9-AD46-A2E8ED9D98D8}"/>
              </a:ext>
            </a:extLst>
          </p:cNvPr>
          <p:cNvSpPr txBox="1"/>
          <p:nvPr/>
        </p:nvSpPr>
        <p:spPr>
          <a:xfrm>
            <a:off x="6655981" y="5565248"/>
            <a:ext cx="225410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SzPct val="100000"/>
              <a:buBlip>
                <a:blip r:embed="rId2"/>
              </a:buBlip>
            </a:pPr>
            <a:r>
              <a:rPr lang="he-IL" dirty="0">
                <a:solidFill>
                  <a:srgbClr val="7AEFF2"/>
                </a:solidFill>
              </a:rPr>
              <a:t>סימן אינסוף -1</a:t>
            </a:r>
          </a:p>
          <a:p>
            <a:pPr marL="342900" indent="-342900" algn="l" rtl="0">
              <a:buBlip>
                <a:blip r:embed="rId2"/>
              </a:buBlip>
            </a:pPr>
            <a:r>
              <a:rPr lang="he-IL" dirty="0">
                <a:solidFill>
                  <a:srgbClr val="7AEFF2"/>
                </a:solidFill>
              </a:rPr>
              <a:t>סימן אינסוף -2</a:t>
            </a:r>
          </a:p>
          <a:p>
            <a:pPr marL="342900" indent="-342900" algn="l" rtl="0">
              <a:buBlip>
                <a:blip r:embed="rId2"/>
              </a:buBlip>
            </a:pPr>
            <a:r>
              <a:rPr lang="he-IL" dirty="0">
                <a:solidFill>
                  <a:srgbClr val="7AEFF2"/>
                </a:solidFill>
              </a:rPr>
              <a:t>סימן אינסוף 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75811-0B63-4A0E-A22B-224BCBC610F9}"/>
              </a:ext>
            </a:extLst>
          </p:cNvPr>
          <p:cNvSpPr txBox="1"/>
          <p:nvPr/>
        </p:nvSpPr>
        <p:spPr>
          <a:xfrm>
            <a:off x="4944818" y="170069"/>
            <a:ext cx="327462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47675" indent="-447675" algn="l" rtl="0">
              <a:buSzPct val="12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he-IL" dirty="0">
                <a:solidFill>
                  <a:srgbClr val="7AEFF2"/>
                </a:solidFill>
              </a:rPr>
              <a:t>סמיילי שחור קורץ-1</a:t>
            </a:r>
          </a:p>
          <a:p>
            <a:pPr marL="447675" indent="-447675" algn="l" rt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he-IL" dirty="0">
                <a:solidFill>
                  <a:srgbClr val="7AEFF2"/>
                </a:solidFill>
              </a:rPr>
              <a:t>סמיילי שחור קורץ-2</a:t>
            </a:r>
          </a:p>
          <a:p>
            <a:pPr marL="447675" indent="-447675" algn="l" rt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he-IL" dirty="0">
                <a:solidFill>
                  <a:srgbClr val="7AEFF2"/>
                </a:solidFill>
              </a:rPr>
              <a:t>סמיילי שחור קורץ-3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34699-B538-4255-BEEA-944EC32A4E5E}"/>
              </a:ext>
            </a:extLst>
          </p:cNvPr>
          <p:cNvSpPr txBox="1"/>
          <p:nvPr/>
        </p:nvSpPr>
        <p:spPr>
          <a:xfrm>
            <a:off x="348266" y="2004471"/>
            <a:ext cx="318763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47675" indent="-447675" algn="l" rtl="0">
              <a:buSzPct val="12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he-IL" dirty="0">
                <a:solidFill>
                  <a:srgbClr val="FF0000"/>
                </a:solidFill>
              </a:rPr>
              <a:t>סמיילי שחור קורץ-1</a:t>
            </a:r>
          </a:p>
          <a:p>
            <a:pPr marL="447675" indent="-447675" algn="l" rtl="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he-IL" dirty="0">
                <a:solidFill>
                  <a:srgbClr val="FF0000"/>
                </a:solidFill>
              </a:rPr>
              <a:t>סמיילי שחור קורץ-2</a:t>
            </a:r>
          </a:p>
          <a:p>
            <a:pPr marL="447675" indent="-447675" algn="l" rtl="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he-IL" dirty="0">
                <a:solidFill>
                  <a:srgbClr val="FF0000"/>
                </a:solidFill>
              </a:rPr>
              <a:t>סמיילי שחור קורץ-3</a:t>
            </a:r>
          </a:p>
        </p:txBody>
      </p:sp>
    </p:spTree>
    <p:extLst>
      <p:ext uri="{BB962C8B-B14F-4D97-AF65-F5344CB8AC3E}">
        <p14:creationId xmlns:p14="http://schemas.microsoft.com/office/powerpoint/2010/main" val="307821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כחול מספר שתיים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7995</TotalTime>
  <Words>168</Words>
  <Application>Microsoft Office PowerPoint</Application>
  <PresentationFormat>‫הצגה על המסך (4:3)</PresentationFormat>
  <Paragraphs>75</Paragraphs>
  <Slides>9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02 Title</dc:title>
  <dc:subject>Sample 02 Subject</dc:subject>
  <dc:creator>PHPOffice</dc:creator>
  <cp:keywords>office 2007 openxml libreoffice odt php</cp:keywords>
  <dc:description>Sample 02 Description</dc:description>
  <cp:lastModifiedBy>amir</cp:lastModifiedBy>
  <cp:revision>465</cp:revision>
  <dcterms:created xsi:type="dcterms:W3CDTF">2015-07-08T11:58:43Z</dcterms:created>
  <dcterms:modified xsi:type="dcterms:W3CDTF">2017-08-02T22:42:42Z</dcterms:modified>
  <cp:category>Sample Category</cp:category>
</cp:coreProperties>
</file>