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6" r:id="rId9"/>
    <p:sldId id="259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13A1-E54A-49E5-9AC1-12E5CB498FB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F82A-F53B-498D-B757-5A488CB62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88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13A1-E54A-49E5-9AC1-12E5CB498FB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F82A-F53B-498D-B757-5A488CB62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9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13A1-E54A-49E5-9AC1-12E5CB498FB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F82A-F53B-498D-B757-5A488CB62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87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13A1-E54A-49E5-9AC1-12E5CB498FB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F82A-F53B-498D-B757-5A488CB62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74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13A1-E54A-49E5-9AC1-12E5CB498FB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F82A-F53B-498D-B757-5A488CB62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48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13A1-E54A-49E5-9AC1-12E5CB498FB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F82A-F53B-498D-B757-5A488CB62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8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13A1-E54A-49E5-9AC1-12E5CB498FB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F82A-F53B-498D-B757-5A488CB62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0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13A1-E54A-49E5-9AC1-12E5CB498FB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F82A-F53B-498D-B757-5A488CB62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6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13A1-E54A-49E5-9AC1-12E5CB498FB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F82A-F53B-498D-B757-5A488CB62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5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13A1-E54A-49E5-9AC1-12E5CB498FB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F82A-F53B-498D-B757-5A488CB62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1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13A1-E54A-49E5-9AC1-12E5CB498FB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F82A-F53B-498D-B757-5A488CB62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13A1-E54A-49E5-9AC1-12E5CB498FB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F82A-F53B-498D-B757-5A488CB62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834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13A1-E54A-49E5-9AC1-12E5CB498FB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F82A-F53B-498D-B757-5A488CB62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27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55013A1-E54A-49E5-9AC1-12E5CB498FB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140F82A-F53B-498D-B757-5A488CB62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9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55013A1-E54A-49E5-9AC1-12E5CB498FB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140F82A-F53B-498D-B757-5A488CB62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45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LFG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Java Project by </a:t>
            </a:r>
            <a:r>
              <a:rPr lang="en-US" dirty="0" err="1" smtClean="0"/>
              <a:t>Shea</a:t>
            </a:r>
            <a:r>
              <a:rPr lang="en-US" dirty="0" smtClean="0"/>
              <a:t> </a:t>
            </a:r>
            <a:r>
              <a:rPr lang="en-US" dirty="0" err="1" smtClean="0"/>
              <a:t>Prewett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wrote Junit Test Suits for my DAO classes</a:t>
            </a:r>
          </a:p>
          <a:p>
            <a:r>
              <a:rPr lang="en-US" dirty="0" err="1" smtClean="0"/>
              <a:t>LFGPostDAO</a:t>
            </a:r>
            <a:r>
              <a:rPr lang="en-US" dirty="0" smtClean="0"/>
              <a:t> 100% methods, 100% lines covered</a:t>
            </a:r>
          </a:p>
          <a:p>
            <a:r>
              <a:rPr lang="en-US" dirty="0" err="1" smtClean="0"/>
              <a:t>UserDAO</a:t>
            </a:r>
            <a:r>
              <a:rPr lang="en-US" dirty="0" smtClean="0"/>
              <a:t> 100% methods, 75% lines covered (not quite reaching some exceptions and failsafe cases)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52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I Had More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separate Java app to regularly clean database on a timer (implementing as part of the site seems messy)</a:t>
            </a:r>
          </a:p>
          <a:p>
            <a:r>
              <a:rPr lang="en-US" dirty="0" smtClean="0"/>
              <a:t>Implement better and more consistent Post/Redirect/Get on home page while still retaining continuity</a:t>
            </a:r>
          </a:p>
          <a:p>
            <a:r>
              <a:rPr lang="en-US" dirty="0" smtClean="0"/>
              <a:t>Implement AJAX to constantly update page without refreshing.</a:t>
            </a:r>
          </a:p>
          <a:p>
            <a:r>
              <a:rPr lang="en-US" smtClean="0"/>
              <a:t>Implement </a:t>
            </a:r>
            <a:r>
              <a:rPr lang="en-US" dirty="0" smtClean="0"/>
              <a:t>a </a:t>
            </a:r>
            <a:r>
              <a:rPr lang="en-US" dirty="0" err="1" smtClean="0"/>
              <a:t>javascript</a:t>
            </a:r>
            <a:r>
              <a:rPr lang="en-US" dirty="0" smtClean="0"/>
              <a:t> chat interface linked with posts (seems pretty hard, but very cool in practice)</a:t>
            </a:r>
          </a:p>
          <a:p>
            <a:r>
              <a:rPr lang="en-US" dirty="0" smtClean="0"/>
              <a:t>Make multiple styles for various screen sizes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73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games have challenging cooperative content that requires a well-coordinated team of players.</a:t>
            </a:r>
          </a:p>
          <a:p>
            <a:r>
              <a:rPr lang="en-US" dirty="0" smtClean="0"/>
              <a:t>Many of these games happen to have rather limited tools for effectively building groups for this content</a:t>
            </a:r>
          </a:p>
          <a:p>
            <a:r>
              <a:rPr lang="en-US" dirty="0" smtClean="0"/>
              <a:t>A third party site that allows users to effectively communicate what they’re looking for and party up can be of great utility in these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345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out a web app that allows users to do the following:</a:t>
            </a:r>
          </a:p>
          <a:p>
            <a:pPr lvl="1"/>
            <a:r>
              <a:rPr lang="en-US" dirty="0" smtClean="0"/>
              <a:t>Easily create posts that describe the content they wish to run, and the type of group they’re building or looking to join</a:t>
            </a:r>
          </a:p>
          <a:p>
            <a:pPr lvl="1"/>
            <a:r>
              <a:rPr lang="en-US" dirty="0" smtClean="0"/>
              <a:t>Receive a constantly-updating list of newest-first posts that fit their set filters</a:t>
            </a:r>
          </a:p>
          <a:p>
            <a:pPr lvl="1"/>
            <a:r>
              <a:rPr lang="en-US" dirty="0" smtClean="0"/>
              <a:t>Register and link their in-game profile to streamline/partially automate the posting process</a:t>
            </a:r>
          </a:p>
          <a:p>
            <a:pPr lvl="1"/>
            <a:r>
              <a:rPr lang="en-US" dirty="0" smtClean="0"/>
              <a:t>Self-maintains database by keeping post count to a reasonable amount, deleting old ones when it gets too large</a:t>
            </a:r>
          </a:p>
        </p:txBody>
      </p:sp>
    </p:spTree>
    <p:extLst>
      <p:ext uri="{BB962C8B-B14F-4D97-AF65-F5344CB8AC3E}">
        <p14:creationId xmlns:p14="http://schemas.microsoft.com/office/powerpoint/2010/main" val="105485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web app leverages Blizzard’s API for their various RPG’s. I used their endpoint for retrieving character data from World of Warcraft characters to automatically fill out new post fields for users who linked their character.</a:t>
            </a:r>
          </a:p>
        </p:txBody>
      </p:sp>
    </p:spTree>
    <p:extLst>
      <p:ext uri="{BB962C8B-B14F-4D97-AF65-F5344CB8AC3E}">
        <p14:creationId xmlns:p14="http://schemas.microsoft.com/office/powerpoint/2010/main" val="201200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API’s Considered, But Not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API’s I looked into include Bungie’s API for Destiny, and Steam’s API for retrieving game metadata for Steam users</a:t>
            </a:r>
          </a:p>
          <a:p>
            <a:pPr lvl="1"/>
            <a:r>
              <a:rPr lang="en-US" dirty="0" smtClean="0"/>
              <a:t>Had issues with Destiny’s API not processing API tokens with some endpoints</a:t>
            </a:r>
          </a:p>
          <a:p>
            <a:pPr lvl="1"/>
            <a:r>
              <a:rPr lang="en-US" dirty="0" smtClean="0"/>
              <a:t>Steam’s API required a domain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389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so much of my site revolves around filling out form data, I decided that a front-end plugin revolving around client-side form authentication would be really useful.</a:t>
            </a:r>
          </a:p>
          <a:p>
            <a:r>
              <a:rPr lang="en-US" dirty="0" smtClean="0"/>
              <a:t>I found a jQuery Plugin called Validate that allows you to tag HTML inputs, and then blocks form submission and shows relevant error messages next to fields when  they don’t meet the criteria</a:t>
            </a:r>
            <a:r>
              <a:rPr lang="en-US" dirty="0" smtClean="0"/>
              <a:t>.</a:t>
            </a:r>
          </a:p>
          <a:p>
            <a:r>
              <a:rPr lang="en-US" dirty="0" smtClean="0"/>
              <a:t>I used </a:t>
            </a:r>
            <a:r>
              <a:rPr lang="en-US" dirty="0" err="1" smtClean="0"/>
              <a:t>reCAPTCHA</a:t>
            </a:r>
            <a:r>
              <a:rPr lang="en-US" dirty="0" smtClean="0"/>
              <a:t> to verify new post submissions before inserting</a:t>
            </a:r>
            <a:endParaRPr lang="en-US" dirty="0" smtClean="0"/>
          </a:p>
          <a:p>
            <a:r>
              <a:rPr lang="en-US" dirty="0" smtClean="0"/>
              <a:t>I also used Bootstrap’s accordion panels for my home page forms.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52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Independent Research Considered, But Not Used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form validation plugins, such as Parsley</a:t>
            </a:r>
          </a:p>
          <a:p>
            <a:pPr lvl="1"/>
            <a:r>
              <a:rPr lang="en-US" dirty="0" smtClean="0"/>
              <a:t>Some had issues when nested in </a:t>
            </a:r>
            <a:r>
              <a:rPr lang="en-US" dirty="0" smtClean="0"/>
              <a:t>tables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6015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Relevant Technologies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GSON – Google plugin for serializing and reading JSON</a:t>
            </a:r>
          </a:p>
          <a:p>
            <a:r>
              <a:rPr lang="en-US" dirty="0" smtClean="0"/>
              <a:t>Log4j – Configurable logging at various levels and outputs</a:t>
            </a:r>
          </a:p>
          <a:p>
            <a:r>
              <a:rPr lang="en-US" dirty="0" smtClean="0"/>
              <a:t>Hibernate – Object-relational mapping tool between Java and database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4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Built out piece-by-piece; started with DAO, added JSP’s to test querying.</a:t>
            </a:r>
          </a:p>
          <a:p>
            <a:r>
              <a:rPr lang="en-US" dirty="0" smtClean="0"/>
              <a:t>Added servlets for different use cases; functionality usually built and tested separately, then moved to main page when it works.</a:t>
            </a:r>
          </a:p>
          <a:p>
            <a:r>
              <a:rPr lang="en-US" dirty="0" smtClean="0"/>
              <a:t>JSP’s designed modularly to make it easy to develop set pieces on a larger page.</a:t>
            </a:r>
          </a:p>
          <a:p>
            <a:r>
              <a:rPr lang="en-US" dirty="0" smtClean="0"/>
              <a:t>Added </a:t>
            </a:r>
            <a:r>
              <a:rPr lang="en-US" dirty="0" err="1" smtClean="0"/>
              <a:t>UserAuth</a:t>
            </a:r>
            <a:r>
              <a:rPr lang="en-US" dirty="0" smtClean="0"/>
              <a:t>, API, and </a:t>
            </a:r>
            <a:r>
              <a:rPr lang="en-US" dirty="0" err="1" smtClean="0"/>
              <a:t>Javascript</a:t>
            </a:r>
            <a:r>
              <a:rPr lang="en-US" dirty="0" smtClean="0"/>
              <a:t> plugin after core functionality was established and tested.</a:t>
            </a:r>
          </a:p>
          <a:p>
            <a:r>
              <a:rPr lang="en-US" dirty="0" smtClean="0"/>
              <a:t>Built almost entirely on AWS; instead of hosting locally, made sure to always push changes up to AWS server to avoid unforeseen complications when I did push it 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40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172</TotalTime>
  <Words>587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Quotable</vt:lpstr>
      <vt:lpstr>Java LFG</vt:lpstr>
      <vt:lpstr>Problem Statement</vt:lpstr>
      <vt:lpstr>Solution Proposal</vt:lpstr>
      <vt:lpstr>API Used</vt:lpstr>
      <vt:lpstr>API’s Considered, But Not Used</vt:lpstr>
      <vt:lpstr>Independent Research</vt:lpstr>
      <vt:lpstr>Independent Research Considered, But Not Used</vt:lpstr>
      <vt:lpstr>Other Relevant Technologies </vt:lpstr>
      <vt:lpstr>Build Process</vt:lpstr>
      <vt:lpstr>Testing</vt:lpstr>
      <vt:lpstr>If I Had More Time</vt:lpstr>
    </vt:vector>
  </TitlesOfParts>
  <Company>Madison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LFG</dc:title>
  <dc:creator>student</dc:creator>
  <cp:lastModifiedBy>student</cp:lastModifiedBy>
  <cp:revision>14</cp:revision>
  <dcterms:created xsi:type="dcterms:W3CDTF">2017-05-09T14:45:43Z</dcterms:created>
  <dcterms:modified xsi:type="dcterms:W3CDTF">2017-05-09T20:22:47Z</dcterms:modified>
</cp:coreProperties>
</file>