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92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75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9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8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4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2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5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4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7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Ist ein Mikrocontroller</a:t>
            </a:r>
          </a:p>
          <a:p>
            <a:r>
              <a:rPr lang="de-AT" dirty="0" smtClean="0"/>
              <a:t>Bildet die Steuerungseinheit des Roboters</a:t>
            </a:r>
          </a:p>
          <a:p>
            <a:r>
              <a:rPr lang="de-AT" dirty="0" smtClean="0"/>
              <a:t>An </a:t>
            </a:r>
            <a:r>
              <a:rPr lang="de-AT" dirty="0" err="1" smtClean="0"/>
              <a:t>Arduino</a:t>
            </a:r>
            <a:r>
              <a:rPr lang="de-AT" dirty="0" smtClean="0"/>
              <a:t> werden Bewegungsdaten der Hand gesendet</a:t>
            </a:r>
            <a:endParaRPr lang="de-AT" dirty="0"/>
          </a:p>
          <a:p>
            <a:pPr lvl="1"/>
            <a:r>
              <a:rPr lang="de-AT" dirty="0" smtClean="0"/>
              <a:t>Eingelesen von </a:t>
            </a:r>
            <a:r>
              <a:rPr lang="de-AT" dirty="0" err="1" smtClean="0"/>
              <a:t>LeapMotion</a:t>
            </a:r>
            <a:endParaRPr lang="de-AT" dirty="0" smtClean="0"/>
          </a:p>
          <a:p>
            <a:pPr lvl="1"/>
            <a:r>
              <a:rPr lang="de-AT" dirty="0" smtClean="0"/>
              <a:t>Gesendet über Bluetooth</a:t>
            </a:r>
          </a:p>
          <a:p>
            <a:r>
              <a:rPr lang="de-AT" dirty="0" smtClean="0"/>
              <a:t>Wandelt Daten in Steuersignale für Motoren um</a:t>
            </a:r>
          </a:p>
          <a:p>
            <a:r>
              <a:rPr lang="de-AT" dirty="0" smtClean="0"/>
              <a:t>Gibt Steuersignale an </a:t>
            </a:r>
            <a:r>
              <a:rPr lang="de-AT" dirty="0" err="1" smtClean="0"/>
              <a:t>Motorshield</a:t>
            </a:r>
            <a:r>
              <a:rPr lang="de-AT" dirty="0" smtClean="0"/>
              <a:t> weiter </a:t>
            </a:r>
          </a:p>
        </p:txBody>
      </p:sp>
    </p:spTree>
    <p:extLst>
      <p:ext uri="{BB962C8B-B14F-4D97-AF65-F5344CB8AC3E}">
        <p14:creationId xmlns:p14="http://schemas.microsoft.com/office/powerpoint/2010/main" val="5736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Motorshield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1763395"/>
          </a:xfrm>
        </p:spPr>
        <p:txBody>
          <a:bodyPr/>
          <a:lstStyle/>
          <a:p>
            <a:r>
              <a:rPr lang="de-AT" dirty="0" smtClean="0"/>
              <a:t>Spezielle Hardware zum Ansteuern der Motoren</a:t>
            </a:r>
          </a:p>
          <a:p>
            <a:r>
              <a:rPr lang="de-AT" dirty="0" smtClean="0"/>
              <a:t>Verarbeitet Steuersignale von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Leitet Signale an Motoren weiter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8180" y="379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Bluetoothshield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8180" y="5093655"/>
            <a:ext cx="10515600" cy="142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Schnittstelle zwischen </a:t>
            </a:r>
            <a:r>
              <a:rPr lang="de-AT" dirty="0" err="1" smtClean="0"/>
              <a:t>Arduino</a:t>
            </a:r>
            <a:r>
              <a:rPr lang="de-AT" dirty="0" smtClean="0"/>
              <a:t> und PC</a:t>
            </a:r>
          </a:p>
          <a:p>
            <a:r>
              <a:rPr lang="de-AT" dirty="0" smtClean="0"/>
              <a:t> Nimmt Daten von PC entgegen</a:t>
            </a:r>
            <a:r>
              <a:rPr lang="de-AT" dirty="0"/>
              <a:t> </a:t>
            </a:r>
            <a:r>
              <a:rPr lang="de-AT" dirty="0" smtClean="0"/>
              <a:t>und gibt sie an </a:t>
            </a:r>
            <a:r>
              <a:rPr lang="de-AT" dirty="0" err="1" smtClean="0"/>
              <a:t>Arduino</a:t>
            </a:r>
            <a:r>
              <a:rPr lang="de-AT" dirty="0" smtClean="0"/>
              <a:t> weiter</a:t>
            </a:r>
          </a:p>
        </p:txBody>
      </p:sp>
    </p:spTree>
    <p:extLst>
      <p:ext uri="{BB962C8B-B14F-4D97-AF65-F5344CB8AC3E}">
        <p14:creationId xmlns:p14="http://schemas.microsoft.com/office/powerpoint/2010/main" val="2198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ALLGEMEINES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über Stellung der Hand steuern</a:t>
            </a:r>
          </a:p>
          <a:p>
            <a:pPr lvl="1"/>
            <a:r>
              <a:rPr lang="de-AT" dirty="0" smtClean="0"/>
              <a:t>Auffahren verhindern durch Infrarotsensor</a:t>
            </a:r>
          </a:p>
          <a:p>
            <a:pPr lvl="1"/>
            <a:r>
              <a:rPr lang="de-AT" dirty="0" smtClean="0"/>
              <a:t>Bei geringer Distanz zu Hindernis Leuchten bzw. Blinken eines Warn-Leds </a:t>
            </a:r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</p:spPr>
        <p:txBody>
          <a:bodyPr/>
          <a:lstStyle/>
          <a:p>
            <a:r>
              <a:rPr lang="de-AT" dirty="0" smtClean="0"/>
              <a:t>Jugendliche</a:t>
            </a:r>
          </a:p>
          <a:p>
            <a:r>
              <a:rPr lang="de-AT" dirty="0" smtClean="0"/>
              <a:t>Erwachsene</a:t>
            </a:r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Kein bauliches Hindernis zwischen Roboter und Steuerung</a:t>
            </a:r>
          </a:p>
          <a:p>
            <a:r>
              <a:rPr lang="de-AT" dirty="0" smtClean="0"/>
              <a:t>Abstand Steuerungs-PC – Roboter max. 50 Meter</a:t>
            </a:r>
          </a:p>
          <a:p>
            <a:r>
              <a:rPr lang="de-AT" dirty="0" smtClean="0"/>
              <a:t>Stromversorgung Roboter mit Batterien </a:t>
            </a:r>
            <a:r>
              <a:rPr lang="de-AT" dirty="0" smtClean="0">
                <a:sym typeface="Wingdings" panose="05000000000000000000" pitchFamily="2" charset="2"/>
              </a:rPr>
              <a:t> Betrieb zeitlich begrenzt</a:t>
            </a:r>
          </a:p>
          <a:p>
            <a:r>
              <a:rPr lang="de-AT" dirty="0" smtClean="0"/>
              <a:t>Steuerhand nicht 90° zur Seite neigen</a:t>
            </a:r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2052367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Sensor</a:t>
            </a:r>
          </a:p>
          <a:p>
            <a:r>
              <a:rPr lang="de-AT" dirty="0" smtClean="0"/>
              <a:t>Entwickelt von gleichnamiger </a:t>
            </a:r>
            <a:r>
              <a:rPr lang="de-AT" dirty="0" smtClean="0"/>
              <a:t>Firma </a:t>
            </a:r>
            <a:r>
              <a:rPr lang="de-AT" dirty="0" err="1" smtClean="0"/>
              <a:t>LeapMotion</a:t>
            </a:r>
            <a:endParaRPr lang="de-AT" dirty="0" smtClean="0"/>
          </a:p>
          <a:p>
            <a:r>
              <a:rPr lang="de-AT" dirty="0" smtClean="0"/>
              <a:t>Erkennt</a:t>
            </a:r>
          </a:p>
          <a:p>
            <a:pPr lvl="1"/>
            <a:r>
              <a:rPr lang="de-AT" dirty="0" smtClean="0"/>
              <a:t>Neigung,</a:t>
            </a:r>
          </a:p>
          <a:p>
            <a:pPr lvl="1"/>
            <a:r>
              <a:rPr lang="de-AT" dirty="0" smtClean="0"/>
              <a:t>Position,</a:t>
            </a:r>
          </a:p>
          <a:p>
            <a:pPr lvl="1"/>
            <a:r>
              <a:rPr lang="de-AT" dirty="0" smtClean="0"/>
              <a:t>Konturen,</a:t>
            </a:r>
          </a:p>
          <a:p>
            <a:pPr lvl="1"/>
            <a:r>
              <a:rPr lang="de-AT" dirty="0" smtClean="0"/>
              <a:t>Bewegungen der menschlichen Hand</a:t>
            </a:r>
          </a:p>
          <a:p>
            <a:r>
              <a:rPr lang="de-AT" dirty="0" smtClean="0"/>
              <a:t>Anschaulicher Vergleich: Kinect-Steuerung (Xbox) 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Wingdings</vt:lpstr>
      <vt:lpstr>Office Theme</vt:lpstr>
      <vt:lpstr>LeapMotionRobotTeam</vt:lpstr>
      <vt:lpstr>ALLGEMEINES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Arduino</vt:lpstr>
      <vt:lpstr>Arduino – Motorshield</vt:lpstr>
      <vt:lpstr>SOFTWARE</vt:lpstr>
      <vt:lpstr>ENTWICKLUNGSPROZESS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Simon Bodner</cp:lastModifiedBy>
  <cp:revision>19</cp:revision>
  <dcterms:created xsi:type="dcterms:W3CDTF">2015-03-04T07:38:14Z</dcterms:created>
  <dcterms:modified xsi:type="dcterms:W3CDTF">2015-03-04T09:40:22Z</dcterms:modified>
</cp:coreProperties>
</file>