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5" r:id="rId8"/>
    <p:sldId id="262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92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75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9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24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8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4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29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953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944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1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7964-7BC6-4715-8FEF-751851A67DFC}" type="datetimeFigureOut">
              <a:rPr lang="de-AT" smtClean="0"/>
              <a:t>04.03.2015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7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72238"/>
            <a:ext cx="9144000" cy="1648133"/>
          </a:xfrm>
        </p:spPr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LeapMotionRobotTeam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55876"/>
            <a:ext cx="9144000" cy="327643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Steuerung eines fahrenden Roboters über Handgesten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r>
              <a:rPr lang="de-AT" sz="1800" dirty="0" err="1" smtClean="0"/>
              <a:t>Abfalterer</a:t>
            </a:r>
            <a:r>
              <a:rPr lang="de-AT" sz="1800" dirty="0" smtClean="0"/>
              <a:t> Mattias</a:t>
            </a:r>
          </a:p>
          <a:p>
            <a:r>
              <a:rPr lang="de-AT" sz="1800" dirty="0" err="1" smtClean="0"/>
              <a:t>Boder</a:t>
            </a:r>
            <a:r>
              <a:rPr lang="de-AT" sz="1800" dirty="0" smtClean="0"/>
              <a:t> Simon</a:t>
            </a:r>
          </a:p>
          <a:p>
            <a:r>
              <a:rPr lang="de-AT" sz="1800" dirty="0" err="1" smtClean="0"/>
              <a:t>Hoppichler</a:t>
            </a:r>
            <a:r>
              <a:rPr lang="de-AT" sz="1800" dirty="0" smtClean="0"/>
              <a:t> Alexander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77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Ist ein Mikrocontroller</a:t>
            </a:r>
          </a:p>
          <a:p>
            <a:r>
              <a:rPr lang="de-AT" dirty="0" smtClean="0"/>
              <a:t>Bildet die Steuerungseinheit des Roboters</a:t>
            </a:r>
          </a:p>
          <a:p>
            <a:r>
              <a:rPr lang="de-AT" dirty="0" smtClean="0"/>
              <a:t>An </a:t>
            </a:r>
            <a:r>
              <a:rPr lang="de-AT" dirty="0" err="1" smtClean="0"/>
              <a:t>Arduino</a:t>
            </a:r>
            <a:r>
              <a:rPr lang="de-AT" dirty="0" smtClean="0"/>
              <a:t> werden Bewegungsdaten der Hand gesendet</a:t>
            </a:r>
            <a:endParaRPr lang="de-AT" dirty="0"/>
          </a:p>
          <a:p>
            <a:pPr lvl="1"/>
            <a:r>
              <a:rPr lang="de-AT" dirty="0" smtClean="0"/>
              <a:t>Eingelesen von </a:t>
            </a:r>
            <a:r>
              <a:rPr lang="de-AT" dirty="0" err="1" smtClean="0"/>
              <a:t>LeapMotion</a:t>
            </a:r>
            <a:endParaRPr lang="de-AT" dirty="0" smtClean="0"/>
          </a:p>
          <a:p>
            <a:pPr lvl="1"/>
            <a:r>
              <a:rPr lang="de-AT" dirty="0" smtClean="0"/>
              <a:t>Gesendet über Bluetooth</a:t>
            </a:r>
          </a:p>
          <a:p>
            <a:r>
              <a:rPr lang="de-AT" dirty="0" smtClean="0"/>
              <a:t>Wandelt Daten in Steuersignale für Motoren um</a:t>
            </a:r>
          </a:p>
          <a:p>
            <a:r>
              <a:rPr lang="de-AT" dirty="0" smtClean="0"/>
              <a:t>Gibt Steuersignale an </a:t>
            </a:r>
            <a:r>
              <a:rPr lang="de-AT" dirty="0" err="1" smtClean="0"/>
              <a:t>Motorshield</a:t>
            </a:r>
            <a:r>
              <a:rPr lang="de-AT" dirty="0" smtClean="0"/>
              <a:t> weiter </a:t>
            </a:r>
          </a:p>
        </p:txBody>
      </p:sp>
    </p:spTree>
    <p:extLst>
      <p:ext uri="{BB962C8B-B14F-4D97-AF65-F5344CB8AC3E}">
        <p14:creationId xmlns:p14="http://schemas.microsoft.com/office/powerpoint/2010/main" val="5736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Motorshield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10515600" cy="1763395"/>
          </a:xfrm>
        </p:spPr>
        <p:txBody>
          <a:bodyPr/>
          <a:lstStyle/>
          <a:p>
            <a:r>
              <a:rPr lang="de-AT" dirty="0" smtClean="0"/>
              <a:t>Spezielle Hardware zum Ansteuern der Motoren</a:t>
            </a:r>
          </a:p>
          <a:p>
            <a:r>
              <a:rPr lang="de-AT" dirty="0" smtClean="0"/>
              <a:t>Verarbeitet Steuersignale von </a:t>
            </a:r>
            <a:r>
              <a:rPr lang="de-AT" dirty="0" err="1" smtClean="0"/>
              <a:t>Arduino</a:t>
            </a:r>
            <a:endParaRPr lang="de-AT" dirty="0" smtClean="0"/>
          </a:p>
          <a:p>
            <a:r>
              <a:rPr lang="de-AT" dirty="0" smtClean="0"/>
              <a:t>Leitet Signale an Motoren weiter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78180" y="3794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Bluetoothshield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8180" y="5093655"/>
            <a:ext cx="10515600" cy="142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Schnittstelle zwischen </a:t>
            </a:r>
            <a:r>
              <a:rPr lang="de-AT" dirty="0" err="1" smtClean="0"/>
              <a:t>Arduino</a:t>
            </a:r>
            <a:r>
              <a:rPr lang="de-AT" dirty="0" smtClean="0"/>
              <a:t> und PC</a:t>
            </a:r>
          </a:p>
          <a:p>
            <a:r>
              <a:rPr lang="de-AT" dirty="0" smtClean="0"/>
              <a:t> Nimmt Daten von PC entgegen</a:t>
            </a:r>
            <a:r>
              <a:rPr lang="de-AT" dirty="0"/>
              <a:t> </a:t>
            </a:r>
            <a:r>
              <a:rPr lang="de-AT" dirty="0" smtClean="0"/>
              <a:t>und gibt sie an </a:t>
            </a:r>
            <a:r>
              <a:rPr lang="de-AT" dirty="0" err="1" smtClean="0"/>
              <a:t>Arduino</a:t>
            </a:r>
            <a:r>
              <a:rPr lang="de-AT" dirty="0" smtClean="0"/>
              <a:t> weiter</a:t>
            </a:r>
          </a:p>
        </p:txBody>
      </p:sp>
    </p:spTree>
    <p:extLst>
      <p:ext uri="{BB962C8B-B14F-4D97-AF65-F5344CB8AC3E}">
        <p14:creationId xmlns:p14="http://schemas.microsoft.com/office/powerpoint/2010/main" val="21981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ENTWICKLUNGSPROZESS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8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Erste Testläufe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Erstellung eines ersten Testprogrammes für den </a:t>
            </a:r>
            <a:r>
              <a:rPr lang="de-AT" dirty="0" err="1" smtClean="0"/>
              <a:t>Arduino</a:t>
            </a:r>
            <a:endParaRPr lang="de-AT" dirty="0" smtClean="0"/>
          </a:p>
          <a:p>
            <a:r>
              <a:rPr lang="de-AT" dirty="0" smtClean="0"/>
              <a:t>Noch ohne Roboter</a:t>
            </a:r>
          </a:p>
          <a:p>
            <a:r>
              <a:rPr lang="de-AT" dirty="0" smtClean="0"/>
              <a:t>Test über </a:t>
            </a:r>
            <a:r>
              <a:rPr lang="de-AT" smtClean="0"/>
              <a:t>Serial Monitor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83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ALLGEMEINES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7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 des Projekts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smtClean="0"/>
              <a:t>Ansteuerung eines zweirädrigen Roboters via Handgesten</a:t>
            </a:r>
          </a:p>
          <a:p>
            <a:endParaRPr lang="de-AT" dirty="0" smtClean="0"/>
          </a:p>
          <a:p>
            <a:r>
              <a:rPr lang="de-AT" dirty="0" smtClean="0"/>
              <a:t>Musskriterien:</a:t>
            </a:r>
          </a:p>
          <a:p>
            <a:pPr lvl="1"/>
            <a:r>
              <a:rPr lang="de-AT" dirty="0" smtClean="0"/>
              <a:t>Fahren mit konstanter Geschwindigkeit</a:t>
            </a:r>
          </a:p>
          <a:p>
            <a:pPr lvl="1"/>
            <a:r>
              <a:rPr lang="de-AT" dirty="0" smtClean="0"/>
              <a:t>Lenken nach links und rechts</a:t>
            </a:r>
          </a:p>
          <a:p>
            <a:pPr lvl="1"/>
            <a:r>
              <a:rPr lang="de-AT" dirty="0" smtClean="0"/>
              <a:t>Rückwärts fahren</a:t>
            </a:r>
          </a:p>
          <a:p>
            <a:pPr lvl="1"/>
            <a:endParaRPr lang="de-AT" dirty="0"/>
          </a:p>
          <a:p>
            <a:r>
              <a:rPr lang="de-AT" dirty="0" err="1" smtClean="0"/>
              <a:t>Kannkriterien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Geschwindigkeit über Stellung der Hand steuern</a:t>
            </a:r>
          </a:p>
          <a:p>
            <a:pPr lvl="1"/>
            <a:r>
              <a:rPr lang="de-AT" dirty="0" smtClean="0"/>
              <a:t>Auffahren verhindern durch Infrarotsensor</a:t>
            </a:r>
          </a:p>
          <a:p>
            <a:pPr lvl="1"/>
            <a:r>
              <a:rPr lang="de-AT" dirty="0" smtClean="0"/>
              <a:t>Bei geringer Distanz zu Hindernis Leuchten bzw. Blinken eines Warn-Leds </a:t>
            </a:r>
          </a:p>
        </p:txBody>
      </p:sp>
    </p:spTree>
    <p:extLst>
      <p:ext uri="{BB962C8B-B14F-4D97-AF65-F5344CB8AC3E}">
        <p14:creationId xmlns:p14="http://schemas.microsoft.com/office/powerpoint/2010/main" val="1027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Zielgruppen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7655"/>
          </a:xfrm>
        </p:spPr>
        <p:txBody>
          <a:bodyPr/>
          <a:lstStyle/>
          <a:p>
            <a:r>
              <a:rPr lang="de-AT" dirty="0" smtClean="0"/>
              <a:t>Jugendliche</a:t>
            </a:r>
          </a:p>
          <a:p>
            <a:r>
              <a:rPr lang="de-AT" dirty="0" smtClean="0"/>
              <a:t>Erwachsene</a:t>
            </a:r>
          </a:p>
          <a:p>
            <a:r>
              <a:rPr lang="de-AT" dirty="0" smtClean="0"/>
              <a:t>Entwickler mit Grundkenntnissen in der Programmierung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0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Betriebsbedingungen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Kein bauliches Hindernis zwischen Roboter und Steuerung</a:t>
            </a:r>
          </a:p>
          <a:p>
            <a:r>
              <a:rPr lang="de-AT" dirty="0" smtClean="0"/>
              <a:t>Abstand Steuerungs-PC – Roboter max. 50 Meter</a:t>
            </a:r>
          </a:p>
          <a:p>
            <a:r>
              <a:rPr lang="de-AT" dirty="0" smtClean="0"/>
              <a:t>Stromversorgung Roboter mit Batterien </a:t>
            </a:r>
            <a:r>
              <a:rPr lang="de-AT" dirty="0" smtClean="0">
                <a:sym typeface="Wingdings" panose="05000000000000000000" pitchFamily="2" charset="2"/>
              </a:rPr>
              <a:t> Betrieb zeitlich begrenzt</a:t>
            </a:r>
          </a:p>
          <a:p>
            <a:r>
              <a:rPr lang="de-AT" dirty="0" smtClean="0"/>
              <a:t>Steuerhand nicht 90° zur Seite neigen</a:t>
            </a:r>
          </a:p>
          <a:p>
            <a:r>
              <a:rPr lang="de-AT" dirty="0" smtClean="0"/>
              <a:t>Keine zweite Hand über Steuerhand 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56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Gestensteuerung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Erfolgt über </a:t>
            </a:r>
            <a:r>
              <a:rPr lang="de-AT" dirty="0" err="1" smtClean="0"/>
              <a:t>LeapMotion</a:t>
            </a:r>
            <a:r>
              <a:rPr lang="de-AT" dirty="0" smtClean="0"/>
              <a:t>-Controller</a:t>
            </a:r>
          </a:p>
          <a:p>
            <a:endParaRPr lang="de-AT" dirty="0" smtClean="0"/>
          </a:p>
          <a:p>
            <a:r>
              <a:rPr lang="de-AT" dirty="0" smtClean="0"/>
              <a:t>Fingerspitzen nach unten: 	vor fahren</a:t>
            </a:r>
          </a:p>
          <a:p>
            <a:r>
              <a:rPr lang="de-AT" dirty="0" smtClean="0"/>
              <a:t>Fingerspitzen nach oben: 	zurück fahren</a:t>
            </a:r>
          </a:p>
          <a:p>
            <a:r>
              <a:rPr lang="de-AT" dirty="0" smtClean="0"/>
              <a:t>Hand nach links neigen: 	links lenken</a:t>
            </a:r>
          </a:p>
          <a:p>
            <a:r>
              <a:rPr lang="de-AT" dirty="0" smtClean="0"/>
              <a:t>Hand nach rechts neigen: 	rechts lenken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3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Kommunikation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" y="2129052"/>
            <a:ext cx="12052367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HARDWARE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1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-Controller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Sensor</a:t>
            </a:r>
          </a:p>
          <a:p>
            <a:r>
              <a:rPr lang="de-AT" dirty="0" smtClean="0"/>
              <a:t>Entwickelt von gleichnamiger Firma </a:t>
            </a:r>
            <a:r>
              <a:rPr lang="de-AT" dirty="0" err="1" smtClean="0"/>
              <a:t>LeapMotion</a:t>
            </a:r>
            <a:endParaRPr lang="de-AT" dirty="0" smtClean="0"/>
          </a:p>
          <a:p>
            <a:r>
              <a:rPr lang="de-AT" dirty="0" smtClean="0"/>
              <a:t>Erkennt</a:t>
            </a:r>
          </a:p>
          <a:p>
            <a:pPr lvl="1"/>
            <a:r>
              <a:rPr lang="de-AT" dirty="0" smtClean="0"/>
              <a:t>Neigung,</a:t>
            </a:r>
          </a:p>
          <a:p>
            <a:pPr lvl="1"/>
            <a:r>
              <a:rPr lang="de-AT" dirty="0" smtClean="0"/>
              <a:t>Position,</a:t>
            </a:r>
          </a:p>
          <a:p>
            <a:pPr lvl="1"/>
            <a:r>
              <a:rPr lang="de-AT" dirty="0" smtClean="0"/>
              <a:t>Konturen,</a:t>
            </a:r>
          </a:p>
          <a:p>
            <a:pPr lvl="1"/>
            <a:r>
              <a:rPr lang="de-AT" dirty="0" smtClean="0"/>
              <a:t>Bewegungen der menschlichen Hand</a:t>
            </a:r>
          </a:p>
          <a:p>
            <a:r>
              <a:rPr lang="de-AT" dirty="0" smtClean="0"/>
              <a:t>Anschaulicher Vergleich: Kinect-Steuerung (Xbox) </a:t>
            </a:r>
          </a:p>
        </p:txBody>
      </p:sp>
    </p:spTree>
    <p:extLst>
      <p:ext uri="{BB962C8B-B14F-4D97-AF65-F5344CB8AC3E}">
        <p14:creationId xmlns:p14="http://schemas.microsoft.com/office/powerpoint/2010/main" val="3322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Benutzerdefiniert</PresentationFormat>
  <Paragraphs>71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LeapMotionRobotTeam</vt:lpstr>
      <vt:lpstr>ALLGEMEINES</vt:lpstr>
      <vt:lpstr>Ziel des Projekts</vt:lpstr>
      <vt:lpstr>Zielgruppen</vt:lpstr>
      <vt:lpstr>Betriebsbedingungen</vt:lpstr>
      <vt:lpstr>Gestensteuerung</vt:lpstr>
      <vt:lpstr>Kommunikation</vt:lpstr>
      <vt:lpstr>HARDWARE</vt:lpstr>
      <vt:lpstr>LeapMotion-Controller</vt:lpstr>
      <vt:lpstr>Arduino</vt:lpstr>
      <vt:lpstr>Arduino – Motorshield</vt:lpstr>
      <vt:lpstr>SOFTWARE</vt:lpstr>
      <vt:lpstr>ENTWICKLUNGSPROZESS</vt:lpstr>
      <vt:lpstr>Erste Testläufe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LeapMotionRobotTeam</dc:title>
  <dc:creator>Simon Bodner</dc:creator>
  <cp:lastModifiedBy>Alexander</cp:lastModifiedBy>
  <cp:revision>20</cp:revision>
  <dcterms:created xsi:type="dcterms:W3CDTF">2015-03-04T07:38:14Z</dcterms:created>
  <dcterms:modified xsi:type="dcterms:W3CDTF">2015-03-04T09:55:52Z</dcterms:modified>
</cp:coreProperties>
</file>