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256" r:id="rId2"/>
    <p:sldId id="261" r:id="rId3"/>
    <p:sldId id="257" r:id="rId4"/>
    <p:sldId id="259" r:id="rId5"/>
    <p:sldId id="260" r:id="rId6"/>
    <p:sldId id="258" r:id="rId7"/>
    <p:sldId id="265" r:id="rId8"/>
    <p:sldId id="262" r:id="rId9"/>
    <p:sldId id="266" r:id="rId10"/>
    <p:sldId id="267" r:id="rId11"/>
    <p:sldId id="268" r:id="rId12"/>
    <p:sldId id="270" r:id="rId13"/>
    <p:sldId id="271" r:id="rId14"/>
    <p:sldId id="263" r:id="rId15"/>
    <p:sldId id="272" r:id="rId16"/>
    <p:sldId id="273" r:id="rId17"/>
    <p:sldId id="264" r:id="rId18"/>
    <p:sldId id="269" r:id="rId19"/>
    <p:sldId id="276" r:id="rId20"/>
    <p:sldId id="277" r:id="rId21"/>
    <p:sldId id="278" r:id="rId22"/>
    <p:sldId id="274" r:id="rId23"/>
    <p:sldId id="27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5" autoAdjust="0"/>
    <p:restoredTop sz="94660"/>
  </p:normalViewPr>
  <p:slideViewPr>
    <p:cSldViewPr snapToGrid="0">
      <p:cViewPr>
        <p:scale>
          <a:sx n="50" d="100"/>
          <a:sy n="50" d="100"/>
        </p:scale>
        <p:origin x="-1404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A0779-FDAE-476A-8E08-9AF5FA875098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37E5-C5A1-4944-BAD3-21F43FCFCA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13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80F82-AC95-4D4B-AE7D-A8280895356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49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707964-7BC6-4715-8FEF-751851A67DFC}" type="datetimeFigureOut">
              <a:rPr lang="de-AT" smtClean="0"/>
              <a:t>21.04.2015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72238"/>
            <a:ext cx="9144000" cy="1648133"/>
          </a:xfrm>
        </p:spPr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LeapMotionRobotTeam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755876"/>
            <a:ext cx="9144000" cy="3276433"/>
          </a:xfrm>
        </p:spPr>
        <p:txBody>
          <a:bodyPr>
            <a:normAutofit/>
          </a:bodyPr>
          <a:lstStyle/>
          <a:p>
            <a:r>
              <a:rPr lang="de-AT" dirty="0" smtClean="0"/>
              <a:t>Steuerung eines fahrenden Roboters über Handgesten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r>
              <a:rPr lang="de-AT" sz="1800" dirty="0" err="1" smtClean="0"/>
              <a:t>Abfalterer</a:t>
            </a:r>
            <a:r>
              <a:rPr lang="de-AT" sz="1800" dirty="0" smtClean="0"/>
              <a:t> Mattias</a:t>
            </a:r>
          </a:p>
          <a:p>
            <a:r>
              <a:rPr lang="de-AT" sz="1800" dirty="0" err="1" smtClean="0"/>
              <a:t>Boder</a:t>
            </a:r>
            <a:r>
              <a:rPr lang="de-AT" sz="1800" dirty="0" smtClean="0"/>
              <a:t> Simon</a:t>
            </a:r>
          </a:p>
          <a:p>
            <a:r>
              <a:rPr lang="de-AT" sz="1800" dirty="0" err="1" smtClean="0"/>
              <a:t>Hoppichler</a:t>
            </a:r>
            <a:r>
              <a:rPr lang="de-AT" sz="1800" dirty="0" smtClean="0"/>
              <a:t> Alexander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5771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Bildet die Steuerungseinheit des Roboters</a:t>
            </a:r>
          </a:p>
          <a:p>
            <a:endParaRPr lang="de-AT" dirty="0" smtClean="0"/>
          </a:p>
          <a:p>
            <a:r>
              <a:rPr lang="de-AT" dirty="0" smtClean="0"/>
              <a:t>Nimmt Daten entgegen</a:t>
            </a:r>
          </a:p>
          <a:p>
            <a:endParaRPr lang="de-AT" dirty="0"/>
          </a:p>
          <a:p>
            <a:r>
              <a:rPr lang="de-AT" dirty="0" smtClean="0"/>
              <a:t>Wandelt Daten in Steuersignale für Motoren um</a:t>
            </a:r>
          </a:p>
        </p:txBody>
      </p:sp>
    </p:spTree>
    <p:extLst>
      <p:ext uri="{BB962C8B-B14F-4D97-AF65-F5344CB8AC3E}">
        <p14:creationId xmlns:p14="http://schemas.microsoft.com/office/powerpoint/2010/main" val="5736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Motorshield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66081"/>
            <a:ext cx="10515600" cy="1763395"/>
          </a:xfrm>
        </p:spPr>
        <p:txBody>
          <a:bodyPr/>
          <a:lstStyle/>
          <a:p>
            <a:r>
              <a:rPr lang="de-AT" dirty="0" smtClean="0"/>
              <a:t>Spezielle Hardware zum Ansteuern der Motoren</a:t>
            </a:r>
          </a:p>
          <a:p>
            <a:r>
              <a:rPr lang="de-AT" dirty="0" smtClean="0"/>
              <a:t>Verarbeitet Steuersignale von </a:t>
            </a:r>
            <a:r>
              <a:rPr lang="de-AT" dirty="0" err="1" smtClean="0"/>
              <a:t>Arduino</a:t>
            </a:r>
            <a:endParaRPr lang="de-AT" dirty="0" smtClean="0"/>
          </a:p>
          <a:p>
            <a:r>
              <a:rPr lang="de-AT" dirty="0" smtClean="0"/>
              <a:t>Leitet Signale an Motoren weiter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78180" y="3794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600" b="1" spc="-1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Bluetooth-Modul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8200" y="5093655"/>
            <a:ext cx="10515600" cy="142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200" dirty="0"/>
              <a:t>Schnittstelle zwischen </a:t>
            </a:r>
            <a:r>
              <a:rPr lang="de-AT" sz="2200" dirty="0" err="1"/>
              <a:t>Arduino</a:t>
            </a:r>
            <a:r>
              <a:rPr lang="de-AT" sz="2200" dirty="0"/>
              <a:t> und PC</a:t>
            </a:r>
          </a:p>
          <a:p>
            <a:r>
              <a:rPr lang="de-AT" sz="2200" dirty="0"/>
              <a:t> Nimmt Daten von PC entgegen und gibt sie an </a:t>
            </a:r>
            <a:r>
              <a:rPr lang="de-AT" sz="2200" dirty="0" err="1"/>
              <a:t>Arduino</a:t>
            </a:r>
            <a:r>
              <a:rPr lang="de-AT" sz="2200" dirty="0"/>
              <a:t> weiter</a:t>
            </a:r>
          </a:p>
        </p:txBody>
      </p:sp>
    </p:spTree>
    <p:extLst>
      <p:ext uri="{BB962C8B-B14F-4D97-AF65-F5344CB8AC3E}">
        <p14:creationId xmlns:p14="http://schemas.microsoft.com/office/powerpoint/2010/main" val="21981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 Distanzmesser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66081"/>
            <a:ext cx="10515600" cy="4574699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Infrarotsensor</a:t>
            </a:r>
          </a:p>
          <a:p>
            <a:endParaRPr lang="de-AT" dirty="0" smtClean="0"/>
          </a:p>
          <a:p>
            <a:r>
              <a:rPr lang="de-AT" dirty="0" smtClean="0"/>
              <a:t>Vermeidung von Hindernissen</a:t>
            </a:r>
          </a:p>
          <a:p>
            <a:endParaRPr lang="de-AT" dirty="0" smtClean="0"/>
          </a:p>
          <a:p>
            <a:r>
              <a:rPr lang="de-AT" dirty="0" smtClean="0"/>
              <a:t>Kleiner Abstand </a:t>
            </a:r>
            <a:r>
              <a:rPr lang="de-AT" dirty="0" smtClean="0">
                <a:sym typeface="Wingdings" panose="05000000000000000000" pitchFamily="2" charset="2"/>
              </a:rPr>
              <a:t> Warn-LED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958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Der „Roboter“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66081"/>
            <a:ext cx="8374380" cy="3225959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Alle Teile zusammengesetzt</a:t>
            </a:r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1026" name="Picture 2" descr="C:\Users\Mattias\Downloads\20150318_09234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0" r="23325" b="4651"/>
          <a:stretch/>
        </p:blipFill>
        <p:spPr bwMode="auto">
          <a:xfrm rot="5400000">
            <a:off x="5277668" y="1245590"/>
            <a:ext cx="5512720" cy="45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SOFTWARE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7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Anforderungen</a:t>
            </a:r>
            <a:r>
              <a:rPr lang="de-AT" sz="5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 Software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666081"/>
            <a:ext cx="8374380" cy="489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 smtClean="0"/>
          </a:p>
          <a:p>
            <a:r>
              <a:rPr lang="de-AT" dirty="0" smtClean="0"/>
              <a:t>Aufbau von Bluetooth-Verbindung</a:t>
            </a:r>
            <a:endParaRPr lang="de-AT" dirty="0" smtClean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Einlesen der Position der Hand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Code generieren</a:t>
            </a:r>
          </a:p>
          <a:p>
            <a:endParaRPr lang="de-AT" dirty="0" smtClean="0"/>
          </a:p>
          <a:p>
            <a:r>
              <a:rPr lang="de-AT" dirty="0" smtClean="0"/>
              <a:t>Code am </a:t>
            </a:r>
            <a:r>
              <a:rPr lang="de-AT" dirty="0" err="1" smtClean="0"/>
              <a:t>Arduino</a:t>
            </a:r>
            <a:r>
              <a:rPr lang="de-AT" dirty="0" smtClean="0"/>
              <a:t> verarbeiten</a:t>
            </a:r>
          </a:p>
        </p:txBody>
      </p:sp>
    </p:spTree>
    <p:extLst>
      <p:ext uri="{BB962C8B-B14F-4D97-AF65-F5344CB8AC3E}">
        <p14:creationId xmlns:p14="http://schemas.microsoft.com/office/powerpoint/2010/main" val="46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Der Code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666081"/>
            <a:ext cx="5311140" cy="489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>
                <a:sym typeface="Wingdings" panose="05000000000000000000" pitchFamily="2" charset="2"/>
              </a:rPr>
              <a:t>Für Kommunikation PC – </a:t>
            </a:r>
            <a:r>
              <a:rPr lang="de-AT" dirty="0" err="1" smtClean="0">
                <a:sym typeface="Wingdings" panose="05000000000000000000" pitchFamily="2" charset="2"/>
              </a:rPr>
              <a:t>Arduino</a:t>
            </a:r>
            <a:endParaRPr lang="de-AT" dirty="0" smtClean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Toleranzzone um Nullbereich</a:t>
            </a:r>
          </a:p>
          <a:p>
            <a:r>
              <a:rPr lang="de-AT" dirty="0" smtClean="0">
                <a:sym typeface="Wingdings" panose="05000000000000000000" pitchFamily="2" charset="2"/>
              </a:rPr>
              <a:t>Maximum-/Minimumgrenzen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Beispiele:</a:t>
            </a:r>
          </a:p>
          <a:p>
            <a:pPr lvl="1"/>
            <a:r>
              <a:rPr lang="de-AT" sz="2800" dirty="0" smtClean="0">
                <a:sym typeface="Wingdings" panose="05000000000000000000" pitchFamily="2" charset="2"/>
              </a:rPr>
              <a:t>A100.0B100.0</a:t>
            </a:r>
          </a:p>
          <a:p>
            <a:pPr lvl="1"/>
            <a:r>
              <a:rPr lang="de-AT" sz="2800" dirty="0" smtClean="0">
                <a:sym typeface="Wingdings" panose="05000000000000000000" pitchFamily="2" charset="2"/>
              </a:rPr>
              <a:t>A50.0B150.0</a:t>
            </a:r>
          </a:p>
          <a:p>
            <a:pPr lvl="1"/>
            <a:r>
              <a:rPr lang="de-AT" sz="2800" dirty="0" smtClean="0">
                <a:sym typeface="Wingdings" panose="05000000000000000000" pitchFamily="2" charset="2"/>
              </a:rPr>
              <a:t>A20.0B90.0</a:t>
            </a:r>
          </a:p>
          <a:p>
            <a:pPr lvl="1"/>
            <a:r>
              <a:rPr lang="de-AT" sz="2800" dirty="0" smtClean="0">
                <a:sym typeface="Wingdings" panose="05000000000000000000" pitchFamily="2" charset="2"/>
              </a:rPr>
              <a:t>A140.0B99.0</a:t>
            </a:r>
          </a:p>
          <a:p>
            <a:endParaRPr lang="de-AT" dirty="0" smtClean="0">
              <a:sym typeface="Wingdings" panose="05000000000000000000" pitchFamily="2" charset="2"/>
            </a:endParaRPr>
          </a:p>
        </p:txBody>
      </p:sp>
      <p:pic>
        <p:nvPicPr>
          <p:cNvPr id="6" name="Grafik 5" descr="http://www.object-cam.de/content/Tutorials/RechteHandReg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0" y="2628900"/>
            <a:ext cx="5410200" cy="393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0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7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ENTWICKLUNGSPROZESS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8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haroni" panose="02010803020104030203" pitchFamily="2" charset="-79"/>
                <a:cs typeface="Aharoni" panose="02010803020104030203" pitchFamily="2" charset="-79"/>
              </a:rPr>
              <a:t>Erste Testläufe</a:t>
            </a:r>
            <a:endParaRPr lang="de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2800" dirty="0" smtClean="0"/>
          </a:p>
          <a:p>
            <a:r>
              <a:rPr lang="de-AT" sz="2800" dirty="0" smtClean="0"/>
              <a:t>Erstellung eines ersten Testprogrammes für den </a:t>
            </a:r>
            <a:r>
              <a:rPr lang="de-AT" sz="2800" dirty="0" err="1" smtClean="0"/>
              <a:t>Arduino</a:t>
            </a:r>
            <a:endParaRPr lang="de-AT" sz="2800" dirty="0" smtClean="0"/>
          </a:p>
          <a:p>
            <a:endParaRPr lang="de-AT" sz="2800" dirty="0" smtClean="0"/>
          </a:p>
          <a:p>
            <a:r>
              <a:rPr lang="de-AT" sz="2800" dirty="0" smtClean="0"/>
              <a:t>Noch ohne Roboter</a:t>
            </a:r>
          </a:p>
          <a:p>
            <a:endParaRPr lang="de-AT" sz="2800" dirty="0" smtClean="0"/>
          </a:p>
          <a:p>
            <a:r>
              <a:rPr lang="de-AT" sz="2800" dirty="0" smtClean="0"/>
              <a:t>Test über Serial Monitor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04983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haroni" panose="02010803020104030203" pitchFamily="2" charset="-79"/>
                <a:cs typeface="Aharoni" panose="02010803020104030203" pitchFamily="2" charset="-79"/>
              </a:rPr>
              <a:t>Testläufe</a:t>
            </a:r>
            <a:endParaRPr lang="de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800" dirty="0" smtClean="0"/>
              <a:t>Test mit Hardware</a:t>
            </a:r>
          </a:p>
          <a:p>
            <a:endParaRPr lang="de-AT" sz="2800" dirty="0" smtClean="0"/>
          </a:p>
          <a:p>
            <a:r>
              <a:rPr lang="de-AT" sz="2800" dirty="0" smtClean="0"/>
              <a:t>Testdaten:</a:t>
            </a:r>
          </a:p>
          <a:p>
            <a:pPr lvl="1"/>
            <a:r>
              <a:rPr lang="de-AT" sz="2800" dirty="0" smtClean="0"/>
              <a:t>Simulierter Code von </a:t>
            </a:r>
            <a:r>
              <a:rPr lang="de-AT" sz="2800" dirty="0" err="1" smtClean="0"/>
              <a:t>LeapMotion</a:t>
            </a:r>
            <a:endParaRPr lang="de-AT" sz="2800" dirty="0" smtClean="0"/>
          </a:p>
          <a:p>
            <a:pPr lvl="1"/>
            <a:r>
              <a:rPr lang="de-AT" sz="2800" dirty="0" smtClean="0"/>
              <a:t>Roboter vor</a:t>
            </a:r>
          </a:p>
          <a:p>
            <a:pPr lvl="1"/>
            <a:r>
              <a:rPr lang="de-AT" sz="2800" dirty="0" smtClean="0"/>
              <a:t>Roboter links/rechts</a:t>
            </a:r>
          </a:p>
          <a:p>
            <a:pPr lvl="1"/>
            <a:endParaRPr lang="de-AT" sz="2800" dirty="0" smtClean="0"/>
          </a:p>
          <a:p>
            <a:pPr marL="228600" lvl="1">
              <a:spcBef>
                <a:spcPts val="1000"/>
              </a:spcBef>
            </a:pPr>
            <a:r>
              <a:rPr lang="de-AT" sz="2800" dirty="0" smtClean="0"/>
              <a:t>Erste </a:t>
            </a:r>
            <a:r>
              <a:rPr lang="de-AT" sz="2800" dirty="0"/>
              <a:t>Erfolge</a:t>
            </a:r>
          </a:p>
        </p:txBody>
      </p:sp>
    </p:spTree>
    <p:extLst>
      <p:ext uri="{BB962C8B-B14F-4D97-AF65-F5344CB8AC3E}">
        <p14:creationId xmlns:p14="http://schemas.microsoft.com/office/powerpoint/2010/main" val="13302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C:\Users\Mattias\Downloads\20150318_09234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5"/>
          <a:stretch/>
        </p:blipFill>
        <p:spPr bwMode="auto">
          <a:xfrm rot="5400000">
            <a:off x="2980920" y="359568"/>
            <a:ext cx="6230160" cy="613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haroni" panose="02010803020104030203" pitchFamily="2" charset="-79"/>
                <a:cs typeface="Aharoni" panose="02010803020104030203" pitchFamily="2" charset="-79"/>
              </a:rPr>
              <a:t>Testläufe</a:t>
            </a:r>
            <a:endParaRPr lang="de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800" dirty="0" smtClean="0"/>
              <a:t>Testen des </a:t>
            </a:r>
            <a:r>
              <a:rPr lang="de-AT" sz="2800" dirty="0" err="1" smtClean="0"/>
              <a:t>Bluetoothmoduls</a:t>
            </a:r>
            <a:endParaRPr lang="de-AT" sz="2800" dirty="0" smtClean="0"/>
          </a:p>
          <a:p>
            <a:endParaRPr lang="de-AT" sz="2800" dirty="0" smtClean="0"/>
          </a:p>
          <a:p>
            <a:r>
              <a:rPr lang="de-AT" sz="2800" dirty="0" smtClean="0"/>
              <a:t>Testdaten erzeugt von C#</a:t>
            </a:r>
          </a:p>
          <a:p>
            <a:endParaRPr lang="de-AT" sz="2800" dirty="0" smtClean="0"/>
          </a:p>
          <a:p>
            <a:r>
              <a:rPr lang="de-AT" sz="2800" dirty="0" smtClean="0"/>
              <a:t>Werden via Bluetooth an </a:t>
            </a:r>
            <a:r>
              <a:rPr lang="de-AT" sz="2800" dirty="0" err="1" smtClean="0"/>
              <a:t>Bluetoothmodul</a:t>
            </a:r>
            <a:r>
              <a:rPr lang="de-AT" sz="2800" dirty="0" smtClean="0"/>
              <a:t> gesendet</a:t>
            </a:r>
          </a:p>
          <a:p>
            <a:endParaRPr lang="de-AT" sz="2800" dirty="0" smtClean="0"/>
          </a:p>
          <a:p>
            <a:r>
              <a:rPr lang="de-AT" sz="2800" dirty="0" err="1" smtClean="0"/>
              <a:t>Arduino</a:t>
            </a:r>
            <a:r>
              <a:rPr lang="de-AT" sz="2800" dirty="0" smtClean="0"/>
              <a:t> verarbeitet Daten</a:t>
            </a:r>
          </a:p>
          <a:p>
            <a:endParaRPr lang="de-AT" sz="2800" dirty="0" smtClean="0"/>
          </a:p>
          <a:p>
            <a:r>
              <a:rPr lang="de-AT" sz="2800" dirty="0" smtClean="0"/>
              <a:t>Gibt diese über den </a:t>
            </a:r>
            <a:r>
              <a:rPr lang="de-AT" sz="2800" dirty="0" err="1" smtClean="0"/>
              <a:t>SerialMonitor</a:t>
            </a:r>
            <a:r>
              <a:rPr lang="de-AT" sz="2800" dirty="0" smtClean="0"/>
              <a:t> aus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7641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haroni" panose="02010803020104030203" pitchFamily="2" charset="-79"/>
                <a:cs typeface="Aharoni" panose="02010803020104030203" pitchFamily="2" charset="-79"/>
              </a:rPr>
              <a:t>Testläufe</a:t>
            </a:r>
            <a:endParaRPr lang="de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800" dirty="0" smtClean="0"/>
              <a:t>„Haupttestlauf“</a:t>
            </a:r>
          </a:p>
          <a:p>
            <a:endParaRPr lang="de-AT" sz="2800" dirty="0" smtClean="0"/>
          </a:p>
          <a:p>
            <a:r>
              <a:rPr lang="de-AT" sz="2800" dirty="0" smtClean="0"/>
              <a:t>C# - Programm verarbeitet Daten der </a:t>
            </a:r>
            <a:r>
              <a:rPr lang="de-AT" sz="2800" dirty="0" err="1" smtClean="0"/>
              <a:t>LeapMotion</a:t>
            </a:r>
            <a:endParaRPr lang="de-AT" sz="2800" dirty="0" smtClean="0"/>
          </a:p>
          <a:p>
            <a:endParaRPr lang="de-AT" sz="2800" dirty="0" smtClean="0"/>
          </a:p>
          <a:p>
            <a:r>
              <a:rPr lang="de-AT" sz="2800" dirty="0" smtClean="0"/>
              <a:t>Sendet diese an den </a:t>
            </a:r>
            <a:r>
              <a:rPr lang="de-AT" sz="2800" dirty="0" err="1" smtClean="0"/>
              <a:t>Arduino</a:t>
            </a:r>
            <a:endParaRPr lang="de-AT" sz="2800" dirty="0" smtClean="0"/>
          </a:p>
          <a:p>
            <a:endParaRPr lang="de-AT" sz="2800" dirty="0" smtClean="0"/>
          </a:p>
          <a:p>
            <a:r>
              <a:rPr lang="de-AT" sz="2800" dirty="0" err="1" smtClean="0"/>
              <a:t>Arduinoprogramm</a:t>
            </a:r>
            <a:r>
              <a:rPr lang="de-AT" sz="2800" dirty="0" smtClean="0"/>
              <a:t> verarbeitet die empfangenen Daten</a:t>
            </a:r>
          </a:p>
        </p:txBody>
      </p:sp>
    </p:spTree>
    <p:extLst>
      <p:ext uri="{BB962C8B-B14F-4D97-AF65-F5344CB8AC3E}">
        <p14:creationId xmlns:p14="http://schemas.microsoft.com/office/powerpoint/2010/main" val="23427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7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AUSBLICK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3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Erweiterungsmöglichkeiten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666081"/>
            <a:ext cx="8374380" cy="4894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Verschönerung Aussehen</a:t>
            </a:r>
          </a:p>
          <a:p>
            <a:endParaRPr lang="de-AT" dirty="0" smtClean="0"/>
          </a:p>
          <a:p>
            <a:r>
              <a:rPr lang="de-AT" dirty="0" smtClean="0"/>
              <a:t>Stützrad in hinterem Bereich</a:t>
            </a:r>
          </a:p>
          <a:p>
            <a:endParaRPr lang="de-AT" dirty="0" smtClean="0"/>
          </a:p>
          <a:p>
            <a:r>
              <a:rPr lang="de-AT" dirty="0" smtClean="0"/>
              <a:t>Distanzmesser soll um Kurve schauen</a:t>
            </a:r>
          </a:p>
          <a:p>
            <a:endParaRPr lang="de-AT" dirty="0" smtClean="0"/>
          </a:p>
          <a:p>
            <a:r>
              <a:rPr lang="de-AT" dirty="0" smtClean="0"/>
              <a:t>Einbau Lautsprecher</a:t>
            </a:r>
          </a:p>
          <a:p>
            <a:endParaRPr lang="de-AT" dirty="0" smtClean="0"/>
          </a:p>
          <a:p>
            <a:r>
              <a:rPr lang="de-AT" dirty="0" smtClean="0"/>
              <a:t>Entfernen Steuerhand </a:t>
            </a:r>
            <a:r>
              <a:rPr lang="de-AT" dirty="0" smtClean="0">
                <a:sym typeface="Wingdings" panose="05000000000000000000" pitchFamily="2" charset="2"/>
              </a:rPr>
              <a:t> Stillstand</a:t>
            </a:r>
          </a:p>
          <a:p>
            <a:endParaRPr lang="de-AT" dirty="0" smtClean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Stehenbleiben mittels Handgeste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0286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 des Projekts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Ansteuerung eines zweirädrigen Roboters via Handgesten</a:t>
            </a:r>
          </a:p>
          <a:p>
            <a:endParaRPr lang="de-AT" dirty="0" smtClean="0"/>
          </a:p>
          <a:p>
            <a:r>
              <a:rPr lang="de-AT" dirty="0" smtClean="0"/>
              <a:t>Musskriterien:</a:t>
            </a:r>
          </a:p>
          <a:p>
            <a:pPr lvl="1"/>
            <a:r>
              <a:rPr lang="de-AT" dirty="0" smtClean="0"/>
              <a:t>Fahren mit konstanter Geschwindigkeit</a:t>
            </a:r>
          </a:p>
          <a:p>
            <a:pPr lvl="1"/>
            <a:r>
              <a:rPr lang="de-AT" dirty="0" smtClean="0"/>
              <a:t>Lenken nach links und rechts</a:t>
            </a:r>
          </a:p>
          <a:p>
            <a:pPr lvl="1"/>
            <a:r>
              <a:rPr lang="de-AT" dirty="0" smtClean="0"/>
              <a:t>Rückwärts fahren</a:t>
            </a:r>
          </a:p>
          <a:p>
            <a:pPr lvl="1"/>
            <a:endParaRPr lang="de-AT" dirty="0"/>
          </a:p>
          <a:p>
            <a:r>
              <a:rPr lang="de-AT" dirty="0" err="1" smtClean="0"/>
              <a:t>Kannkriterien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Geschwindigkeit proportional zur Hand</a:t>
            </a:r>
          </a:p>
          <a:p>
            <a:pPr lvl="1"/>
            <a:r>
              <a:rPr lang="de-AT" dirty="0" smtClean="0"/>
              <a:t>Auffahren verhindern</a:t>
            </a:r>
          </a:p>
          <a:p>
            <a:pPr lvl="1"/>
            <a:r>
              <a:rPr lang="de-AT" dirty="0" smtClean="0"/>
              <a:t>Bei Hindernis LED blinken lassen</a:t>
            </a:r>
          </a:p>
        </p:txBody>
      </p:sp>
    </p:spTree>
    <p:extLst>
      <p:ext uri="{BB962C8B-B14F-4D97-AF65-F5344CB8AC3E}">
        <p14:creationId xmlns:p14="http://schemas.microsoft.com/office/powerpoint/2010/main" val="1027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Zielgruppen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7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Jugendliche</a:t>
            </a:r>
          </a:p>
          <a:p>
            <a:endParaRPr lang="de-AT" dirty="0" smtClean="0"/>
          </a:p>
          <a:p>
            <a:r>
              <a:rPr lang="de-AT" dirty="0" smtClean="0"/>
              <a:t>Erwachsene</a:t>
            </a:r>
          </a:p>
          <a:p>
            <a:endParaRPr lang="de-AT" dirty="0" smtClean="0"/>
          </a:p>
          <a:p>
            <a:r>
              <a:rPr lang="de-AT" dirty="0" smtClean="0"/>
              <a:t>Entwickler mit Grundkenntnissen in der Programmierung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30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Betriebsbedingungen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Sichtkontakt mit dem Roboter</a:t>
            </a:r>
          </a:p>
          <a:p>
            <a:endParaRPr lang="de-AT" dirty="0" smtClean="0"/>
          </a:p>
          <a:p>
            <a:r>
              <a:rPr lang="de-AT" dirty="0" smtClean="0"/>
              <a:t>Entfernung Steuerung – Roboter max. 10m</a:t>
            </a:r>
          </a:p>
          <a:p>
            <a:endParaRPr lang="de-AT" dirty="0" smtClean="0"/>
          </a:p>
          <a:p>
            <a:r>
              <a:rPr lang="de-AT" dirty="0" smtClean="0"/>
              <a:t>Stromversorgung Roboter mit Batterien</a:t>
            </a:r>
          </a:p>
          <a:p>
            <a:endParaRPr lang="de-AT" dirty="0" smtClean="0"/>
          </a:p>
          <a:p>
            <a:r>
              <a:rPr lang="de-AT" dirty="0" smtClean="0"/>
              <a:t>Steuerhand nicht 90° zur Seite neigen</a:t>
            </a:r>
          </a:p>
          <a:p>
            <a:endParaRPr lang="de-AT" dirty="0" smtClean="0"/>
          </a:p>
          <a:p>
            <a:r>
              <a:rPr lang="de-AT" dirty="0" smtClean="0"/>
              <a:t>Keine zweite Hand über Steuerhand halten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56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Gestensteuerung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Erfolgt über </a:t>
            </a:r>
            <a:r>
              <a:rPr lang="de-AT" dirty="0" err="1" smtClean="0"/>
              <a:t>LeapMotion</a:t>
            </a:r>
            <a:r>
              <a:rPr lang="de-AT" dirty="0" smtClean="0"/>
              <a:t>-Controller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Fingerspitzen nach unten: 	vor fahren</a:t>
            </a:r>
          </a:p>
          <a:p>
            <a:r>
              <a:rPr lang="de-AT" dirty="0" smtClean="0"/>
              <a:t>Fingerspitzen nach oben: 	zurück fahren</a:t>
            </a:r>
          </a:p>
          <a:p>
            <a:r>
              <a:rPr lang="de-AT" dirty="0" smtClean="0"/>
              <a:t>Hand nach links neigen: 	links lenken</a:t>
            </a:r>
          </a:p>
          <a:p>
            <a:r>
              <a:rPr lang="de-AT" dirty="0" smtClean="0"/>
              <a:t>Hand nach rechts neigen: 	rechts lenken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31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Kommunikation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" y="2129052"/>
            <a:ext cx="10889129" cy="28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HARDWARE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1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-Controller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Sensor</a:t>
            </a:r>
          </a:p>
          <a:p>
            <a:r>
              <a:rPr lang="de-AT" dirty="0" smtClean="0"/>
              <a:t>Entwickelt von gleichnamiger Firma </a:t>
            </a:r>
            <a:r>
              <a:rPr lang="de-AT" dirty="0" err="1" smtClean="0"/>
              <a:t>LeapMotion</a:t>
            </a:r>
            <a:endParaRPr lang="de-AT" dirty="0" smtClean="0"/>
          </a:p>
          <a:p>
            <a:r>
              <a:rPr lang="de-AT" dirty="0" smtClean="0"/>
              <a:t>Erkennt</a:t>
            </a:r>
          </a:p>
          <a:p>
            <a:pPr lvl="1"/>
            <a:r>
              <a:rPr lang="de-AT" dirty="0" smtClean="0"/>
              <a:t>Neigung,</a:t>
            </a:r>
          </a:p>
          <a:p>
            <a:pPr lvl="1"/>
            <a:r>
              <a:rPr lang="de-AT" dirty="0" smtClean="0"/>
              <a:t>Position,</a:t>
            </a:r>
          </a:p>
          <a:p>
            <a:pPr lvl="1"/>
            <a:r>
              <a:rPr lang="de-AT" dirty="0" smtClean="0"/>
              <a:t>Konturen,</a:t>
            </a:r>
          </a:p>
          <a:p>
            <a:pPr lvl="1"/>
            <a:r>
              <a:rPr lang="de-AT" dirty="0" smtClean="0"/>
              <a:t>Bewegungen der menschlichen Hand</a:t>
            </a:r>
          </a:p>
          <a:p>
            <a:r>
              <a:rPr lang="de-AT" dirty="0" smtClean="0"/>
              <a:t>Anschaulicher Vergleich: Kinect-Steuerung (Xbox) </a:t>
            </a:r>
          </a:p>
        </p:txBody>
      </p:sp>
    </p:spTree>
    <p:extLst>
      <p:ext uri="{BB962C8B-B14F-4D97-AF65-F5344CB8AC3E}">
        <p14:creationId xmlns:p14="http://schemas.microsoft.com/office/powerpoint/2010/main" val="3322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328</Words>
  <Application>Microsoft Office PowerPoint</Application>
  <PresentationFormat>Benutzerdefiniert</PresentationFormat>
  <Paragraphs>154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Nähe</vt:lpstr>
      <vt:lpstr>LeapMotionRobotTeam</vt:lpstr>
      <vt:lpstr>PowerPoint-Präsentation</vt:lpstr>
      <vt:lpstr>Ziel des Projekts</vt:lpstr>
      <vt:lpstr>Zielgruppen</vt:lpstr>
      <vt:lpstr>Betriebsbedingungen</vt:lpstr>
      <vt:lpstr>Gestensteuerung</vt:lpstr>
      <vt:lpstr>Kommunikation</vt:lpstr>
      <vt:lpstr>HARDWARE</vt:lpstr>
      <vt:lpstr>LeapMotion-Controller</vt:lpstr>
      <vt:lpstr>Arduino</vt:lpstr>
      <vt:lpstr>Motorshield</vt:lpstr>
      <vt:lpstr>Arduino – Distanzmesser</vt:lpstr>
      <vt:lpstr>Der „Roboter“</vt:lpstr>
      <vt:lpstr>SOFTWARE</vt:lpstr>
      <vt:lpstr>PowerPoint-Präsentation</vt:lpstr>
      <vt:lpstr>PowerPoint-Präsentation</vt:lpstr>
      <vt:lpstr>ENTWICKLUNGSPROZESS</vt:lpstr>
      <vt:lpstr>Erste Testläufe</vt:lpstr>
      <vt:lpstr>Testläufe</vt:lpstr>
      <vt:lpstr>Testläufe</vt:lpstr>
      <vt:lpstr>Testläufe</vt:lpstr>
      <vt:lpstr>AUSBLICK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LeapMotionRobotTeam</dc:title>
  <dc:creator>Simon Bodner</dc:creator>
  <cp:lastModifiedBy>Windows User</cp:lastModifiedBy>
  <cp:revision>29</cp:revision>
  <dcterms:created xsi:type="dcterms:W3CDTF">2015-03-04T07:38:14Z</dcterms:created>
  <dcterms:modified xsi:type="dcterms:W3CDTF">2015-04-21T12:28:59Z</dcterms:modified>
</cp:coreProperties>
</file>